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82" r:id="rId3"/>
    <p:sldId id="281" r:id="rId4"/>
    <p:sldId id="280" r:id="rId5"/>
    <p:sldId id="263" r:id="rId6"/>
    <p:sldId id="284" r:id="rId7"/>
    <p:sldId id="285" r:id="rId8"/>
    <p:sldId id="283" r:id="rId9"/>
    <p:sldId id="272" r:id="rId10"/>
    <p:sldId id="286" r:id="rId11"/>
    <p:sldId id="287" r:id="rId12"/>
    <p:sldId id="288" r:id="rId13"/>
    <p:sldId id="28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4" d="100"/>
          <a:sy n="94" d="100"/>
        </p:scale>
        <p:origin x="22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218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178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202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520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440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123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459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553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345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296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D8BB1-4ED6-421E-9FD4-C2D8E29ABFF7}" type="datetimeFigureOut">
              <a:rPr lang="en-US" smtClean="0"/>
              <a:t>6/30/2014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4812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2D8BB1-4ED6-421E-9FD4-C2D8E29ABFF7}" type="datetimeFigureOut">
              <a:rPr lang="en-US" smtClean="0"/>
              <a:t>6/30/2014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71234D-3E00-41E7-82DF-7B4728C10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2683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957" y="5288189"/>
            <a:ext cx="10515600" cy="1325563"/>
          </a:xfrm>
        </p:spPr>
        <p:txBody>
          <a:bodyPr/>
          <a:lstStyle/>
          <a:p>
            <a:r>
              <a:rPr lang="en-US" dirty="0" smtClean="0"/>
              <a:t>Low Sensor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118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957" y="5288189"/>
            <a:ext cx="10515600" cy="1325563"/>
          </a:xfrm>
        </p:spPr>
        <p:txBody>
          <a:bodyPr/>
          <a:lstStyle/>
          <a:p>
            <a:r>
              <a:rPr lang="en-US" dirty="0" smtClean="0"/>
              <a:t>Building New MAV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845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077935" y="653142"/>
            <a:ext cx="5633358" cy="563335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entagon 6"/>
          <p:cNvSpPr/>
          <p:nvPr/>
        </p:nvSpPr>
        <p:spPr>
          <a:xfrm rot="3053218" flipH="1">
            <a:off x="2902808" y="5051618"/>
            <a:ext cx="1640304" cy="366501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ampR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7541190" y="5078663"/>
            <a:ext cx="661306" cy="66130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Ori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73877" y="3206338"/>
            <a:ext cx="52414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MAV1212</a:t>
            </a:r>
            <a:endParaRPr lang="en-US" sz="2800" dirty="0"/>
          </a:p>
        </p:txBody>
      </p:sp>
      <p:sp>
        <p:nvSpPr>
          <p:cNvPr id="12" name="Pentagon 11"/>
          <p:cNvSpPr/>
          <p:nvPr/>
        </p:nvSpPr>
        <p:spPr>
          <a:xfrm rot="3088522">
            <a:off x="7240293" y="1679946"/>
            <a:ext cx="1640304" cy="36650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LacZ</a:t>
            </a:r>
            <a:endParaRPr lang="en-US" dirty="0"/>
          </a:p>
        </p:txBody>
      </p:sp>
      <p:sp>
        <p:nvSpPr>
          <p:cNvPr id="14" name="Pentagon 13"/>
          <p:cNvSpPr/>
          <p:nvPr/>
        </p:nvSpPr>
        <p:spPr>
          <a:xfrm rot="18553666">
            <a:off x="2977764" y="1555838"/>
            <a:ext cx="1640304" cy="366501"/>
          </a:xfrm>
          <a:prstGeom prst="homePlat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ccdB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7126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077935" y="653142"/>
            <a:ext cx="5633358" cy="563335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entagon 6"/>
          <p:cNvSpPr/>
          <p:nvPr/>
        </p:nvSpPr>
        <p:spPr>
          <a:xfrm rot="3053218" flipH="1">
            <a:off x="2902808" y="5051618"/>
            <a:ext cx="1640304" cy="366501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ampR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7541190" y="5078663"/>
            <a:ext cx="661306" cy="66130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Ori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73877" y="3206338"/>
            <a:ext cx="52414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MAV1212</a:t>
            </a:r>
            <a:endParaRPr lang="en-US" sz="2800" dirty="0"/>
          </a:p>
        </p:txBody>
      </p:sp>
      <p:sp>
        <p:nvSpPr>
          <p:cNvPr id="12" name="Pentagon 11"/>
          <p:cNvSpPr/>
          <p:nvPr/>
        </p:nvSpPr>
        <p:spPr>
          <a:xfrm rot="3088522">
            <a:off x="7240293" y="1679946"/>
            <a:ext cx="1640304" cy="36650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LacZ</a:t>
            </a:r>
            <a:endParaRPr lang="en-US" dirty="0"/>
          </a:p>
        </p:txBody>
      </p:sp>
      <p:sp>
        <p:nvSpPr>
          <p:cNvPr id="14" name="Pentagon 13"/>
          <p:cNvSpPr/>
          <p:nvPr/>
        </p:nvSpPr>
        <p:spPr>
          <a:xfrm rot="18553666">
            <a:off x="2977764" y="1555838"/>
            <a:ext cx="1640304" cy="366501"/>
          </a:xfrm>
          <a:prstGeom prst="homePlat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ccdB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902279" y="375557"/>
            <a:ext cx="2710542" cy="2302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99504" y="6343650"/>
            <a:ext cx="4413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Digested with Nco1 and Nsi1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920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077935" y="653142"/>
            <a:ext cx="5633358" cy="563335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entagon 6"/>
          <p:cNvSpPr/>
          <p:nvPr/>
        </p:nvSpPr>
        <p:spPr>
          <a:xfrm rot="3053218" flipH="1">
            <a:off x="2902808" y="5051618"/>
            <a:ext cx="1640304" cy="366501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ampR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7541190" y="5078663"/>
            <a:ext cx="661306" cy="66130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Ori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73877" y="3206338"/>
            <a:ext cx="52414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MAV1212</a:t>
            </a:r>
            <a:endParaRPr lang="en-US" sz="2800" dirty="0"/>
          </a:p>
        </p:txBody>
      </p:sp>
      <p:sp>
        <p:nvSpPr>
          <p:cNvPr id="12" name="Pentagon 11"/>
          <p:cNvSpPr/>
          <p:nvPr/>
        </p:nvSpPr>
        <p:spPr>
          <a:xfrm rot="3088522">
            <a:off x="7240293" y="1679946"/>
            <a:ext cx="1640304" cy="36650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LacZ</a:t>
            </a:r>
            <a:endParaRPr lang="en-US" dirty="0"/>
          </a:p>
        </p:txBody>
      </p:sp>
      <p:sp>
        <p:nvSpPr>
          <p:cNvPr id="14" name="Pentagon 13"/>
          <p:cNvSpPr/>
          <p:nvPr/>
        </p:nvSpPr>
        <p:spPr>
          <a:xfrm rot="18553666">
            <a:off x="2977764" y="1555838"/>
            <a:ext cx="1640304" cy="366501"/>
          </a:xfrm>
          <a:prstGeom prst="homePlate">
            <a:avLst/>
          </a:prstGeom>
          <a:solidFill>
            <a:srgbClr val="FF00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mRFP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99504" y="6343650"/>
            <a:ext cx="4413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PCR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3195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077935" y="653142"/>
            <a:ext cx="5633358" cy="563335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entagon 6"/>
          <p:cNvSpPr/>
          <p:nvPr/>
        </p:nvSpPr>
        <p:spPr>
          <a:xfrm rot="3053218" flipH="1">
            <a:off x="2902808" y="5051618"/>
            <a:ext cx="1640304" cy="366501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ampR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7541190" y="5078663"/>
            <a:ext cx="661306" cy="66130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Ori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73877" y="3206338"/>
            <a:ext cx="52414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MAV1212</a:t>
            </a:r>
            <a:endParaRPr lang="en-US" sz="2800" dirty="0"/>
          </a:p>
        </p:txBody>
      </p:sp>
      <p:sp>
        <p:nvSpPr>
          <p:cNvPr id="12" name="Pentagon 11"/>
          <p:cNvSpPr/>
          <p:nvPr/>
        </p:nvSpPr>
        <p:spPr>
          <a:xfrm rot="3088522">
            <a:off x="7240293" y="1679946"/>
            <a:ext cx="1640304" cy="36650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LacZ</a:t>
            </a:r>
            <a:endParaRPr lang="en-US" dirty="0"/>
          </a:p>
        </p:txBody>
      </p:sp>
      <p:sp>
        <p:nvSpPr>
          <p:cNvPr id="14" name="Pentagon 13"/>
          <p:cNvSpPr/>
          <p:nvPr/>
        </p:nvSpPr>
        <p:spPr>
          <a:xfrm rot="18553666">
            <a:off x="2977764" y="1555838"/>
            <a:ext cx="1640304" cy="366501"/>
          </a:xfrm>
          <a:prstGeom prst="homePlat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ccdB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7629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077935" y="653142"/>
            <a:ext cx="5633358" cy="563335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entagon 6"/>
          <p:cNvSpPr/>
          <p:nvPr/>
        </p:nvSpPr>
        <p:spPr>
          <a:xfrm rot="3053218" flipH="1">
            <a:off x="2902808" y="5051618"/>
            <a:ext cx="1640304" cy="366501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ampR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7541190" y="5078663"/>
            <a:ext cx="661306" cy="66130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Ori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73877" y="3206338"/>
            <a:ext cx="52414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MAV1212-Hef1a-output</a:t>
            </a:r>
            <a:endParaRPr lang="en-US" sz="2800" dirty="0"/>
          </a:p>
        </p:txBody>
      </p:sp>
      <p:sp>
        <p:nvSpPr>
          <p:cNvPr id="10" name="Pentagon 9"/>
          <p:cNvSpPr/>
          <p:nvPr/>
        </p:nvSpPr>
        <p:spPr>
          <a:xfrm rot="19473536">
            <a:off x="3480744" y="1026673"/>
            <a:ext cx="1640304" cy="366501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output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873338" y="1719946"/>
            <a:ext cx="252799" cy="44855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17966144">
            <a:off x="1739852" y="1653839"/>
            <a:ext cx="2013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Hef1a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9504" y="6343650"/>
            <a:ext cx="3028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Gateway</a:t>
            </a:r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2873338" y="2171964"/>
            <a:ext cx="414251" cy="194495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Pentagon 11"/>
          <p:cNvSpPr/>
          <p:nvPr/>
        </p:nvSpPr>
        <p:spPr>
          <a:xfrm rot="3088522">
            <a:off x="7240293" y="1679946"/>
            <a:ext cx="1640304" cy="36650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LacZ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495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077935" y="653142"/>
            <a:ext cx="5633358" cy="563335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entagon 6"/>
          <p:cNvSpPr/>
          <p:nvPr/>
        </p:nvSpPr>
        <p:spPr>
          <a:xfrm rot="3053218" flipH="1">
            <a:off x="2902808" y="5051618"/>
            <a:ext cx="1640304" cy="366501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ampR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7541190" y="5078663"/>
            <a:ext cx="661306" cy="66130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Ori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73877" y="3206338"/>
            <a:ext cx="52414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All Integrative Low Sensor</a:t>
            </a:r>
            <a:endParaRPr lang="en-US" sz="2800" dirty="0"/>
          </a:p>
        </p:txBody>
      </p:sp>
      <p:sp>
        <p:nvSpPr>
          <p:cNvPr id="10" name="Pentagon 9"/>
          <p:cNvSpPr/>
          <p:nvPr/>
        </p:nvSpPr>
        <p:spPr>
          <a:xfrm rot="19473536">
            <a:off x="3480744" y="1026673"/>
            <a:ext cx="1640304" cy="366501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L7ae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2873338" y="1719946"/>
            <a:ext cx="252799" cy="44855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17966144">
            <a:off x="1739852" y="1653839"/>
            <a:ext cx="2013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Hef1a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9504" y="6343650"/>
            <a:ext cx="3028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Golden Gate</a:t>
            </a:r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2873338" y="2171964"/>
            <a:ext cx="414251" cy="194495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 rot="3053674">
            <a:off x="7579149" y="1595453"/>
            <a:ext cx="1096796" cy="430359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mir</a:t>
            </a:r>
            <a:r>
              <a:rPr lang="en-US" dirty="0" smtClean="0"/>
              <a:t>-T (x4)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326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957" y="5288189"/>
            <a:ext cx="10515600" cy="1325563"/>
          </a:xfrm>
        </p:spPr>
        <p:txBody>
          <a:bodyPr/>
          <a:lstStyle/>
          <a:p>
            <a:r>
              <a:rPr lang="en-US" dirty="0" smtClean="0"/>
              <a:t>High Sensor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676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077935" y="653142"/>
            <a:ext cx="5633358" cy="563335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entagon 6"/>
          <p:cNvSpPr/>
          <p:nvPr/>
        </p:nvSpPr>
        <p:spPr>
          <a:xfrm rot="1719892" flipH="1">
            <a:off x="3624719" y="5661928"/>
            <a:ext cx="1640304" cy="366501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ampR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7392763" y="5283401"/>
            <a:ext cx="661306" cy="66130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Ori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73877" y="3206338"/>
            <a:ext cx="52414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All Integrative Low Sensor</a:t>
            </a:r>
            <a:endParaRPr lang="en-US" sz="2800" dirty="0"/>
          </a:p>
        </p:txBody>
      </p:sp>
      <p:sp>
        <p:nvSpPr>
          <p:cNvPr id="17" name="Pentagon 16"/>
          <p:cNvSpPr/>
          <p:nvPr/>
        </p:nvSpPr>
        <p:spPr>
          <a:xfrm rot="4295100">
            <a:off x="7695195" y="2547958"/>
            <a:ext cx="1640304" cy="36650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LacZ</a:t>
            </a:r>
            <a:endParaRPr lang="en-US" dirty="0"/>
          </a:p>
        </p:txBody>
      </p:sp>
      <p:sp>
        <p:nvSpPr>
          <p:cNvPr id="16" name="Pentagon 15"/>
          <p:cNvSpPr/>
          <p:nvPr/>
        </p:nvSpPr>
        <p:spPr>
          <a:xfrm>
            <a:off x="5074460" y="540257"/>
            <a:ext cx="1640304" cy="366501"/>
          </a:xfrm>
          <a:prstGeom prst="homePlat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ccdB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652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077935" y="653142"/>
            <a:ext cx="5633358" cy="563335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entagon 6"/>
          <p:cNvSpPr/>
          <p:nvPr/>
        </p:nvSpPr>
        <p:spPr>
          <a:xfrm rot="1719892" flipH="1">
            <a:off x="3624719" y="5661928"/>
            <a:ext cx="1640304" cy="366501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ampR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7392763" y="5283401"/>
            <a:ext cx="661306" cy="66130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Ori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73877" y="3206338"/>
            <a:ext cx="52414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All Integrative Low Sensor</a:t>
            </a:r>
            <a:endParaRPr lang="en-US" sz="2800" dirty="0"/>
          </a:p>
        </p:txBody>
      </p:sp>
      <p:sp>
        <p:nvSpPr>
          <p:cNvPr id="10" name="Pentagon 9"/>
          <p:cNvSpPr/>
          <p:nvPr/>
        </p:nvSpPr>
        <p:spPr>
          <a:xfrm rot="651975">
            <a:off x="5561511" y="572799"/>
            <a:ext cx="1640304" cy="366501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L7ae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4444871" y="349991"/>
            <a:ext cx="457115" cy="19567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20204501">
            <a:off x="3532130" y="89655"/>
            <a:ext cx="2013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Hef1a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9504" y="6343650"/>
            <a:ext cx="3028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Gateway</a:t>
            </a:r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4444871" y="540257"/>
            <a:ext cx="197319" cy="410287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Pentagon 16"/>
          <p:cNvSpPr/>
          <p:nvPr/>
        </p:nvSpPr>
        <p:spPr>
          <a:xfrm rot="4295100">
            <a:off x="7695195" y="2547958"/>
            <a:ext cx="1640304" cy="36650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LacZ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308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077935" y="653142"/>
            <a:ext cx="5633358" cy="563335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entagon 6"/>
          <p:cNvSpPr/>
          <p:nvPr/>
        </p:nvSpPr>
        <p:spPr>
          <a:xfrm rot="1719892" flipH="1">
            <a:off x="3624719" y="5661928"/>
            <a:ext cx="1640304" cy="366501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ampR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7392763" y="5283401"/>
            <a:ext cx="661306" cy="66130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Ori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73877" y="3206338"/>
            <a:ext cx="52414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All Integrative Low Sensor</a:t>
            </a:r>
            <a:endParaRPr lang="en-US" sz="2800" dirty="0"/>
          </a:p>
        </p:txBody>
      </p:sp>
      <p:sp>
        <p:nvSpPr>
          <p:cNvPr id="10" name="Pentagon 9"/>
          <p:cNvSpPr/>
          <p:nvPr/>
        </p:nvSpPr>
        <p:spPr>
          <a:xfrm rot="651975">
            <a:off x="5561511" y="572799"/>
            <a:ext cx="1640304" cy="366501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L7ae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4444871" y="349991"/>
            <a:ext cx="457115" cy="19567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20204501">
            <a:off x="3532130" y="89655"/>
            <a:ext cx="2013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Hef1a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9504" y="6343650"/>
            <a:ext cx="3028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Gibson</a:t>
            </a:r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4444871" y="540257"/>
            <a:ext cx="197319" cy="410287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Pentagon 20"/>
          <p:cNvSpPr/>
          <p:nvPr/>
        </p:nvSpPr>
        <p:spPr>
          <a:xfrm rot="16749747">
            <a:off x="2355754" y="2672168"/>
            <a:ext cx="1640304" cy="366501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output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 rot="20092315" flipH="1" flipV="1">
            <a:off x="2664141" y="4375071"/>
            <a:ext cx="12699" cy="6027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20092315">
            <a:off x="2775858" y="4804644"/>
            <a:ext cx="604154" cy="1124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 rot="14532749">
            <a:off x="1312319" y="4580062"/>
            <a:ext cx="20138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Hef1a</a:t>
            </a:r>
          </a:p>
          <a:p>
            <a:pPr algn="ctr"/>
            <a:r>
              <a:rPr lang="en-US" dirty="0" smtClean="0"/>
              <a:t>2x </a:t>
            </a:r>
            <a:r>
              <a:rPr lang="en-US" dirty="0" err="1" smtClean="0"/>
              <a:t>Kturn</a:t>
            </a:r>
            <a:endParaRPr lang="en-US" dirty="0"/>
          </a:p>
        </p:txBody>
      </p:sp>
      <p:sp>
        <p:nvSpPr>
          <p:cNvPr id="17" name="Pentagon 16"/>
          <p:cNvSpPr/>
          <p:nvPr/>
        </p:nvSpPr>
        <p:spPr>
          <a:xfrm rot="4295100">
            <a:off x="7695195" y="2547958"/>
            <a:ext cx="1640304" cy="36650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LacZ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9301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077935" y="653142"/>
            <a:ext cx="5633358" cy="5633358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entagon 6"/>
          <p:cNvSpPr/>
          <p:nvPr/>
        </p:nvSpPr>
        <p:spPr>
          <a:xfrm rot="1719892" flipH="1">
            <a:off x="3624719" y="5661928"/>
            <a:ext cx="1640304" cy="366501"/>
          </a:xfrm>
          <a:prstGeom prst="homePlat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ampR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7392763" y="5283401"/>
            <a:ext cx="661306" cy="661306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Ori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73877" y="3206338"/>
            <a:ext cx="52414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All Integrative Low Sensor</a:t>
            </a:r>
            <a:endParaRPr lang="en-US" sz="2800" dirty="0"/>
          </a:p>
        </p:txBody>
      </p:sp>
      <p:sp>
        <p:nvSpPr>
          <p:cNvPr id="10" name="Pentagon 9"/>
          <p:cNvSpPr/>
          <p:nvPr/>
        </p:nvSpPr>
        <p:spPr>
          <a:xfrm rot="651975">
            <a:off x="5561511" y="572799"/>
            <a:ext cx="1640304" cy="366501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L7ae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4444871" y="349991"/>
            <a:ext cx="457115" cy="19567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20204501">
            <a:off x="3532130" y="89655"/>
            <a:ext cx="2013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Hef1a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99504" y="6343650"/>
            <a:ext cx="3028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Golden Gate</a:t>
            </a:r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4444871" y="540257"/>
            <a:ext cx="197319" cy="410287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Pentagon 20"/>
          <p:cNvSpPr/>
          <p:nvPr/>
        </p:nvSpPr>
        <p:spPr>
          <a:xfrm rot="16749747">
            <a:off x="2355754" y="2672168"/>
            <a:ext cx="1640304" cy="366501"/>
          </a:xfrm>
          <a:prstGeom prst="homePlat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output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 rot="20092315" flipH="1" flipV="1">
            <a:off x="2664141" y="4375071"/>
            <a:ext cx="12699" cy="60270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20092315">
            <a:off x="2775858" y="4804644"/>
            <a:ext cx="604154" cy="1124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 rot="14532749">
            <a:off x="1312319" y="4580062"/>
            <a:ext cx="20138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Hef1a</a:t>
            </a:r>
          </a:p>
          <a:p>
            <a:pPr algn="ctr"/>
            <a:r>
              <a:rPr lang="en-US" dirty="0" smtClean="0"/>
              <a:t>2x </a:t>
            </a:r>
            <a:r>
              <a:rPr lang="en-US" dirty="0" err="1" smtClean="0"/>
              <a:t>Kturn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 rot="4205592">
            <a:off x="7987387" y="2518110"/>
            <a:ext cx="1096796" cy="430359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mir</a:t>
            </a:r>
            <a:r>
              <a:rPr lang="en-US" dirty="0" smtClean="0"/>
              <a:t>-T (x4)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4630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104</Words>
  <Application>Microsoft Office PowerPoint</Application>
  <PresentationFormat>Widescreen</PresentationFormat>
  <Paragraphs>71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Low Sensor</vt:lpstr>
      <vt:lpstr>PowerPoint Presentation</vt:lpstr>
      <vt:lpstr>PowerPoint Presentation</vt:lpstr>
      <vt:lpstr>PowerPoint Presentation</vt:lpstr>
      <vt:lpstr>High Sensor</vt:lpstr>
      <vt:lpstr>PowerPoint Presentation</vt:lpstr>
      <vt:lpstr>PowerPoint Presentation</vt:lpstr>
      <vt:lpstr>PowerPoint Presentation</vt:lpstr>
      <vt:lpstr>PowerPoint Presentation</vt:lpstr>
      <vt:lpstr>Building New MAV</vt:lpstr>
      <vt:lpstr>PowerPoint Presentation</vt:lpstr>
      <vt:lpstr>PowerPoint Presentation</vt:lpstr>
      <vt:lpstr>PowerPoint Presentation</vt:lpstr>
    </vt:vector>
  </TitlesOfParts>
  <Company>Massachusetts Institute of Technology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Gary Burnett</dc:creator>
  <cp:lastModifiedBy>Gary Burnett</cp:lastModifiedBy>
  <cp:revision>28</cp:revision>
  <dcterms:created xsi:type="dcterms:W3CDTF">2014-06-25T02:55:59Z</dcterms:created>
  <dcterms:modified xsi:type="dcterms:W3CDTF">2014-06-30T19:44:12Z</dcterms:modified>
</cp:coreProperties>
</file>