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1" r:id="rId4"/>
    <p:sldId id="262" r:id="rId5"/>
    <p:sldId id="264" r:id="rId6"/>
    <p:sldId id="265" r:id="rId7"/>
    <p:sldId id="269" r:id="rId8"/>
    <p:sldId id="268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4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8BB1-4ED6-421E-9FD4-C2D8E29ABFF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3425" y="3208211"/>
            <a:ext cx="270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7883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596" y="3204998"/>
            <a:ext cx="387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MAV1212-Hef1a-output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896319">
            <a:off x="3723273" y="87238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50021" y="1714500"/>
            <a:ext cx="217672" cy="555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7257" y="2269671"/>
            <a:ext cx="680953" cy="2560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476156">
            <a:off x="1319442" y="170633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2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92259" y="3208211"/>
            <a:ext cx="5004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MAV1212-Hef1a-output:mir-x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896319">
            <a:off x="3723273" y="87238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50021" y="1714500"/>
            <a:ext cx="217672" cy="555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7257" y="2269671"/>
            <a:ext cx="680953" cy="2560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476156">
            <a:off x="1319442" y="170633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3053674">
            <a:off x="7505671" y="1504767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6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3425" y="3208211"/>
            <a:ext cx="270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861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MAV1212-Hef1a-L7ae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5074461" y="51915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889465" y="375557"/>
            <a:ext cx="476984" cy="3378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76109" y="713385"/>
            <a:ext cx="364472" cy="46642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386406">
            <a:off x="2948656" y="190891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092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MAV1212-Hef1a_2x_Kturn-output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5074461" y="51915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889465" y="375557"/>
            <a:ext cx="476984" cy="3378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76109" y="713385"/>
            <a:ext cx="364472" cy="46642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386406">
            <a:off x="2948656" y="190891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DO WE DO THIS?!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 rot="17760101">
            <a:off x="2626206" y="200200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473777" y="3002734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73779" y="3600450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065757" y="2980919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062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MAV1212-Hef1a_2x_Kturn-output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5074461" y="51915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889465" y="375557"/>
            <a:ext cx="476984" cy="3378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76109" y="713385"/>
            <a:ext cx="364472" cy="46642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386406">
            <a:off x="2948656" y="190891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7760101">
            <a:off x="2626206" y="200200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473777" y="3002734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73779" y="3600450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065757" y="2980919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 rot="3053674">
            <a:off x="7505671" y="1504767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70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Low Sensor</vt:lpstr>
      <vt:lpstr>PowerPoint Presentation</vt:lpstr>
      <vt:lpstr>PowerPoint Presentation</vt:lpstr>
      <vt:lpstr>PowerPoint Presentation</vt:lpstr>
      <vt:lpstr>High Sensor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15</cp:revision>
  <dcterms:created xsi:type="dcterms:W3CDTF">2014-06-25T02:55:59Z</dcterms:created>
  <dcterms:modified xsi:type="dcterms:W3CDTF">2014-06-25T15:00:36Z</dcterms:modified>
</cp:coreProperties>
</file>