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77" r:id="rId3"/>
    <p:sldId id="278" r:id="rId4"/>
    <p:sldId id="279" r:id="rId5"/>
    <p:sldId id="280" r:id="rId6"/>
    <p:sldId id="263" r:id="rId7"/>
    <p:sldId id="274" r:id="rId8"/>
    <p:sldId id="275" r:id="rId9"/>
    <p:sldId id="273" r:id="rId10"/>
    <p:sldId id="27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1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7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0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2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4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2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5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5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4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9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8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D8BB1-4ED6-421E-9FD4-C2D8E29ABFF7}" type="datetimeFigureOut">
              <a:rPr lang="en-US" smtClean="0"/>
              <a:t>6/26/2014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8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Low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11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768223" y="568688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56197" y="568234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>
            <a:off x="4949189" y="54025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11208" y="649396"/>
            <a:ext cx="379888" cy="3746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8983621">
            <a:off x="2604269" y="513712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6746816">
            <a:off x="7647829" y="427839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Flour. Protein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405257" y="3073253"/>
            <a:ext cx="0" cy="57801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705767" y="3073253"/>
            <a:ext cx="699490" cy="4391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5400000">
            <a:off x="8668405" y="3145320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3596457" y="1024028"/>
            <a:ext cx="394639" cy="38899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Pentagon 20"/>
          <p:cNvSpPr/>
          <p:nvPr/>
        </p:nvSpPr>
        <p:spPr>
          <a:xfrm rot="16749747">
            <a:off x="2355754" y="2672168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20092315" flipH="1" flipV="1">
            <a:off x="2664141" y="4375071"/>
            <a:ext cx="12699" cy="6027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20092315">
            <a:off x="2775858" y="4804644"/>
            <a:ext cx="604154" cy="11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4532749">
            <a:off x="1312319" y="4580062"/>
            <a:ext cx="2013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</a:p>
          <a:p>
            <a:pPr algn="ctr"/>
            <a:r>
              <a:rPr lang="en-US" dirty="0" smtClean="0"/>
              <a:t>2x </a:t>
            </a:r>
            <a:r>
              <a:rPr lang="en-US" dirty="0" err="1" smtClean="0"/>
              <a:t>Kturn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 rot="3053674">
            <a:off x="7505671" y="1504767"/>
            <a:ext cx="1096796" cy="4303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mir</a:t>
            </a:r>
            <a:r>
              <a:rPr lang="en-US" dirty="0" smtClean="0"/>
              <a:t>-T (x4)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30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1719892" flipH="1">
            <a:off x="3768223" y="568688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56197" y="568234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  <p:sp>
        <p:nvSpPr>
          <p:cNvPr id="25" name="Pentagon 24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635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1719892" flipH="1">
            <a:off x="3768223" y="568688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56197" y="568234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MAV1212-Hef1a-L7ae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sp>
        <p:nvSpPr>
          <p:cNvPr id="10" name="Pentagon 9"/>
          <p:cNvSpPr/>
          <p:nvPr/>
        </p:nvSpPr>
        <p:spPr>
          <a:xfrm>
            <a:off x="4949189" y="54025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11208" y="649396"/>
            <a:ext cx="379888" cy="3746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8983621">
            <a:off x="2604269" y="513712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96457" y="1024028"/>
            <a:ext cx="394639" cy="38899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241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1719892" flipH="1">
            <a:off x="3768223" y="568688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56197" y="568234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Integrative Low Sensor Backbone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>
            <a:off x="4949189" y="54025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11208" y="649396"/>
            <a:ext cx="379888" cy="3746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8983621">
            <a:off x="2604269" y="513712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Gibson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6746816">
            <a:off x="7647829" y="427839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Flour. Protein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405257" y="3073253"/>
            <a:ext cx="0" cy="57801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705767" y="3073253"/>
            <a:ext cx="699490" cy="4391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5400000">
            <a:off x="8668405" y="3145320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3596457" y="1024028"/>
            <a:ext cx="394639" cy="38899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9895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768223" y="568688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56197" y="568234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>
            <a:off x="4949189" y="54025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11208" y="649396"/>
            <a:ext cx="379888" cy="3746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8983621">
            <a:off x="2604269" y="513712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6746816">
            <a:off x="7647829" y="427839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Flour. Protein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405257" y="3073253"/>
            <a:ext cx="0" cy="57801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705767" y="3073253"/>
            <a:ext cx="699490" cy="4391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5400000">
            <a:off x="8668405" y="3145320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3596457" y="1024028"/>
            <a:ext cx="394639" cy="38899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 rot="3053674">
            <a:off x="7505671" y="1504767"/>
            <a:ext cx="1096796" cy="4303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mir</a:t>
            </a:r>
            <a:r>
              <a:rPr lang="en-US" dirty="0" smtClean="0"/>
              <a:t>-T (x4)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326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High</a:t>
            </a:r>
            <a:r>
              <a:rPr lang="en-US" dirty="0" smtClean="0"/>
              <a:t> </a:t>
            </a:r>
            <a:r>
              <a:rPr lang="en-US" dirty="0" smtClean="0"/>
              <a:t>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7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1719892" flipH="1">
            <a:off x="3768223" y="568688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56197" y="568234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  <p:sp>
        <p:nvSpPr>
          <p:cNvPr id="25" name="Pentagon 24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21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1719892" flipH="1">
            <a:off x="3768223" y="568688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56197" y="568234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MAV1212-Hef1a-L7ae</a:t>
            </a:r>
            <a:endParaRPr 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sp>
        <p:nvSpPr>
          <p:cNvPr id="10" name="Pentagon 9"/>
          <p:cNvSpPr/>
          <p:nvPr/>
        </p:nvSpPr>
        <p:spPr>
          <a:xfrm>
            <a:off x="4949189" y="54025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11208" y="649396"/>
            <a:ext cx="379888" cy="3746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18983621">
            <a:off x="2604269" y="513712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3596457" y="1024028"/>
            <a:ext cx="394639" cy="38899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450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entagon 4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7" name="Pentagon 6"/>
          <p:cNvSpPr/>
          <p:nvPr/>
        </p:nvSpPr>
        <p:spPr>
          <a:xfrm rot="1719892" flipH="1">
            <a:off x="3768223" y="568688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6756197" y="568234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Integrative Low Sensor Backbone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>
            <a:off x="4949189" y="54025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611208" y="649396"/>
            <a:ext cx="379888" cy="374632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8983621">
            <a:off x="2604269" y="513712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Gibson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6746816">
            <a:off x="7647829" y="4278397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Flour. Protein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9405257" y="3073253"/>
            <a:ext cx="0" cy="57801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8705767" y="3073253"/>
            <a:ext cx="699490" cy="43919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5400000">
            <a:off x="8668405" y="3145320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3596457" y="1024028"/>
            <a:ext cx="394639" cy="38899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Pentagon 20"/>
          <p:cNvSpPr/>
          <p:nvPr/>
        </p:nvSpPr>
        <p:spPr>
          <a:xfrm rot="16749747">
            <a:off x="2355754" y="2672168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20092315" flipH="1" flipV="1">
            <a:off x="2664141" y="4375071"/>
            <a:ext cx="12699" cy="6027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20092315">
            <a:off x="2775858" y="4804644"/>
            <a:ext cx="604154" cy="11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4532749">
            <a:off x="1312319" y="4580062"/>
            <a:ext cx="2013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</a:p>
          <a:p>
            <a:pPr algn="ctr"/>
            <a:r>
              <a:rPr lang="en-US" dirty="0" smtClean="0"/>
              <a:t>2x </a:t>
            </a:r>
            <a:r>
              <a:rPr lang="en-US" dirty="0" err="1" smtClean="0"/>
              <a:t>Kturn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45536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98</Words>
  <Application>Microsoft Office PowerPoint</Application>
  <PresentationFormat>Widescreen</PresentationFormat>
  <Paragraphs>68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Low Sensor</vt:lpstr>
      <vt:lpstr>PowerPoint Presentation</vt:lpstr>
      <vt:lpstr>PowerPoint Presentation</vt:lpstr>
      <vt:lpstr>PowerPoint Presentation</vt:lpstr>
      <vt:lpstr>PowerPoint Presentation</vt:lpstr>
      <vt:lpstr>High Sensor</vt:lpstr>
      <vt:lpstr>PowerPoint Presentation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19</cp:revision>
  <dcterms:created xsi:type="dcterms:W3CDTF">2014-06-25T02:55:59Z</dcterms:created>
  <dcterms:modified xsi:type="dcterms:W3CDTF">2014-06-26T21:57:03Z</dcterms:modified>
</cp:coreProperties>
</file>