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2" r:id="rId3"/>
    <p:sldId id="281" r:id="rId4"/>
    <p:sldId id="280" r:id="rId5"/>
    <p:sldId id="263" r:id="rId6"/>
    <p:sldId id="284" r:id="rId7"/>
    <p:sldId id="285" r:id="rId8"/>
    <p:sldId id="283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4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8BB1-4ED6-421E-9FD4-C2D8E29ABFF7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62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MAV1212-Hef1a-output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473536">
            <a:off x="3480744" y="1026673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73338" y="1719946"/>
            <a:ext cx="252799" cy="4485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966144">
            <a:off x="1739852" y="1653839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873338" y="2171964"/>
            <a:ext cx="414251" cy="1944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9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473536">
            <a:off x="3480744" y="1026673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73338" y="1719946"/>
            <a:ext cx="252799" cy="4485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966144">
            <a:off x="1739852" y="1653839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873338" y="2171964"/>
            <a:ext cx="414251" cy="1944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3053674">
            <a:off x="7579149" y="1595453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3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6" name="Pentagon 15"/>
          <p:cNvSpPr/>
          <p:nvPr/>
        </p:nvSpPr>
        <p:spPr>
          <a:xfrm>
            <a:off x="5074460" y="540257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5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08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Gibson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0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rot="4205592">
            <a:off x="7987387" y="2518110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3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80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Low Sensor</vt:lpstr>
      <vt:lpstr>PowerPoint Presentation</vt:lpstr>
      <vt:lpstr>PowerPoint Presentation</vt:lpstr>
      <vt:lpstr>PowerPoint Presentation</vt:lpstr>
      <vt:lpstr>High Sensor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24</cp:revision>
  <dcterms:created xsi:type="dcterms:W3CDTF">2014-06-25T02:55:59Z</dcterms:created>
  <dcterms:modified xsi:type="dcterms:W3CDTF">2014-06-27T15:51:31Z</dcterms:modified>
</cp:coreProperties>
</file>