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61" r:id="rId4"/>
    <p:sldId id="262" r:id="rId5"/>
    <p:sldId id="264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2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1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78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0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2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4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2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5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5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45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9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8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D8BB1-4ED6-421E-9FD4-C2D8E29ABFF7}" type="datetimeFigureOut">
              <a:rPr lang="en-US" smtClean="0"/>
              <a:t>6/24/2014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8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7" y="5288189"/>
            <a:ext cx="10515600" cy="1325563"/>
          </a:xfrm>
        </p:spPr>
        <p:txBody>
          <a:bodyPr/>
          <a:lstStyle/>
          <a:p>
            <a:r>
              <a:rPr lang="en-US" dirty="0" smtClean="0"/>
              <a:t>Low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76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entagon 2"/>
          <p:cNvSpPr/>
          <p:nvPr/>
        </p:nvSpPr>
        <p:spPr>
          <a:xfrm rot="18553666">
            <a:off x="2977764" y="1555838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  <p:sp>
        <p:nvSpPr>
          <p:cNvPr id="5" name="Pentagon 4"/>
          <p:cNvSpPr/>
          <p:nvPr/>
        </p:nvSpPr>
        <p:spPr>
          <a:xfrm rot="2904681">
            <a:off x="7231411" y="1607444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43425" y="3208211"/>
            <a:ext cx="2702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7883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 rot="2904681">
            <a:off x="7231411" y="1607444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55596" y="3204998"/>
            <a:ext cx="3878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MAV1212-Hef1a-mKate2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19896319">
            <a:off x="3723273" y="87238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mKate2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550021" y="1714500"/>
            <a:ext cx="217672" cy="5551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47257" y="2269671"/>
            <a:ext cx="680953" cy="25607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7476156">
            <a:off x="1319442" y="1706335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122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392259" y="3208211"/>
            <a:ext cx="50047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MAV1212-Hef1a-mKate2:mir-x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19896319">
            <a:off x="3723273" y="87238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mKate2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550021" y="1714500"/>
            <a:ext cx="217672" cy="5551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47257" y="2269671"/>
            <a:ext cx="680953" cy="25607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7476156">
            <a:off x="1319442" y="1706335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3053674">
            <a:off x="7505671" y="1504767"/>
            <a:ext cx="1096796" cy="43035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mir</a:t>
            </a:r>
            <a:r>
              <a:rPr lang="en-US" dirty="0" smtClean="0"/>
              <a:t>-T (x4)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68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7" y="5288189"/>
            <a:ext cx="10515600" cy="1325563"/>
          </a:xfrm>
        </p:spPr>
        <p:txBody>
          <a:bodyPr/>
          <a:lstStyle/>
          <a:p>
            <a:r>
              <a:rPr lang="en-US" dirty="0" smtClean="0"/>
              <a:t>High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3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entagon 2"/>
          <p:cNvSpPr/>
          <p:nvPr/>
        </p:nvSpPr>
        <p:spPr>
          <a:xfrm rot="18553666">
            <a:off x="2977764" y="1555838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  <p:sp>
        <p:nvSpPr>
          <p:cNvPr id="5" name="Pentagon 4"/>
          <p:cNvSpPr/>
          <p:nvPr/>
        </p:nvSpPr>
        <p:spPr>
          <a:xfrm rot="2904681">
            <a:off x="7231411" y="1607444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43425" y="3208211"/>
            <a:ext cx="2702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1861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 rot="2904681">
            <a:off x="7231411" y="1607444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3046334" flipH="1">
            <a:off x="2977765" y="5074009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723417" y="4930688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55596" y="3204998"/>
            <a:ext cx="3878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MAV1212-Hef1a-L7ae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19896319">
            <a:off x="3723273" y="87238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550021" y="1714500"/>
            <a:ext cx="217672" cy="55517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547257" y="2269671"/>
            <a:ext cx="680953" cy="256078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7476156">
            <a:off x="1319442" y="1706335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89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68625"/>
            <a:ext cx="10515600" cy="51752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How do we add the repressible promoter?!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07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43</Words>
  <Application>Microsoft Office PowerPoint</Application>
  <PresentationFormat>Widescreen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Low Sensor</vt:lpstr>
      <vt:lpstr>PowerPoint Presentation</vt:lpstr>
      <vt:lpstr>PowerPoint Presentation</vt:lpstr>
      <vt:lpstr>PowerPoint Presentation</vt:lpstr>
      <vt:lpstr>High Sensor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13</cp:revision>
  <dcterms:created xsi:type="dcterms:W3CDTF">2014-06-25T02:55:59Z</dcterms:created>
  <dcterms:modified xsi:type="dcterms:W3CDTF">2014-06-25T03:29:16Z</dcterms:modified>
</cp:coreProperties>
</file>