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9" r:id="rId4"/>
    <p:sldId id="257" r:id="rId5"/>
    <p:sldId id="261" r:id="rId6"/>
    <p:sldId id="258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6/16/2014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Treatment Module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Anderson and Alex Leffel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51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Treatment: A Two-part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BACE1 is associated with beta-amyloid plaque </a:t>
            </a:r>
            <a:r>
              <a:rPr lang="en-US" b="1" i="1" dirty="0" smtClean="0"/>
              <a:t>formation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>
                <a:sym typeface="Wingdings" panose="05000000000000000000" pitchFamily="2" charset="2"/>
              </a:rPr>
              <a:t> Our goal: </a:t>
            </a:r>
            <a:r>
              <a:rPr lang="en-US" b="1" i="1" dirty="0" smtClean="0">
                <a:sym typeface="Wingdings" panose="05000000000000000000" pitchFamily="2" charset="2"/>
              </a:rPr>
              <a:t>down-regulate BACE1</a:t>
            </a:r>
            <a:r>
              <a:rPr lang="en-US" dirty="0" smtClean="0">
                <a:sym typeface="Wingdings" panose="05000000000000000000" pitchFamily="2" charset="2"/>
              </a:rPr>
              <a:t> to decrease rate of plaque 	      formation</a:t>
            </a:r>
            <a:endParaRPr lang="en-US" dirty="0" smtClean="0"/>
          </a:p>
          <a:p>
            <a:r>
              <a:rPr lang="en-US" dirty="0" smtClean="0"/>
              <a:t>BACE2 is associated with beta-amyloid plaque </a:t>
            </a:r>
            <a:r>
              <a:rPr lang="en-US" b="1" i="1" dirty="0" smtClean="0"/>
              <a:t>degradation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Our goal: </a:t>
            </a:r>
            <a:r>
              <a:rPr lang="en-US" b="1" i="1" dirty="0" smtClean="0">
                <a:sym typeface="Wingdings" panose="05000000000000000000" pitchFamily="2" charset="2"/>
              </a:rPr>
              <a:t>up-regulate BACE2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to </a:t>
            </a:r>
            <a:r>
              <a:rPr lang="en-US" dirty="0" smtClean="0">
                <a:sym typeface="Wingdings" panose="05000000000000000000" pitchFamily="2" charset="2"/>
              </a:rPr>
              <a:t>increase rate </a:t>
            </a:r>
            <a:r>
              <a:rPr lang="en-US" dirty="0">
                <a:sym typeface="Wingdings" panose="05000000000000000000" pitchFamily="2" charset="2"/>
              </a:rPr>
              <a:t>of plaque </a:t>
            </a:r>
            <a:r>
              <a:rPr lang="en-US" dirty="0" smtClean="0">
                <a:sym typeface="Wingdings" panose="05000000000000000000" pitchFamily="2" charset="2"/>
              </a:rPr>
              <a:t>	      degradation </a:t>
            </a:r>
            <a:endParaRPr lang="en-US" dirty="0"/>
          </a:p>
          <a:p>
            <a:pPr marL="0" indent="0">
              <a:buNone/>
            </a:pP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184835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d1wr3ep5qn334yxu6oe5etiu.wpengine.netdna-cdn.com/images/stories/conditions/amyloid-plaque-form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152" y="273636"/>
            <a:ext cx="3193379" cy="6365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157693" y="2987899"/>
            <a:ext cx="1983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BACE1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57693" y="4466822"/>
            <a:ext cx="37456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BACE2 degrades the plaque</a:t>
            </a:r>
            <a:endParaRPr lang="en-US" sz="40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006107" y="3456370"/>
            <a:ext cx="1151586" cy="5232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006107" y="4937760"/>
            <a:ext cx="1151586" cy="47830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875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461" y="724343"/>
            <a:ext cx="9727077" cy="54688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77329" y="5640947"/>
            <a:ext cx="1700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(endogenous)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91827" y="866010"/>
            <a:ext cx="1521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(extracellular)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62424" y="866010"/>
            <a:ext cx="1521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(intracellular)</a:t>
            </a:r>
            <a:endParaRPr lang="en-US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702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Up-regulating BACE2: TRE-t promoter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6202" b="22644"/>
          <a:stretch/>
        </p:blipFill>
        <p:spPr>
          <a:xfrm>
            <a:off x="814163" y="2180492"/>
            <a:ext cx="10563674" cy="36320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3530993"/>
            <a:ext cx="1477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(an antibiotic)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07102" y="3516924"/>
            <a:ext cx="1505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(transcription factor)</a:t>
            </a:r>
            <a:endParaRPr lang="en-US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910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016" y="309093"/>
            <a:ext cx="10955248" cy="615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936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irna-pathways-large.jpg (800×525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538" y="1965688"/>
            <a:ext cx="6776353" cy="444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Down-regulating BACE1: </a:t>
            </a:r>
            <a:r>
              <a:rPr lang="en-US" dirty="0" err="1" smtClean="0"/>
              <a:t>miRNA</a:t>
            </a:r>
            <a:r>
              <a:rPr lang="en-US" dirty="0" smtClean="0"/>
              <a:t> silencing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5252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86</TotalTime>
  <Words>51</Words>
  <Application>Microsoft Office PowerPoint</Application>
  <PresentationFormat>Widescreen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Corbel</vt:lpstr>
      <vt:lpstr>Wingdings</vt:lpstr>
      <vt:lpstr>Depth</vt:lpstr>
      <vt:lpstr>Treatment Module</vt:lpstr>
      <vt:lpstr>Treatment: A Two-part Approach</vt:lpstr>
      <vt:lpstr>PowerPoint Presentation</vt:lpstr>
      <vt:lpstr>PowerPoint Presentation</vt:lpstr>
      <vt:lpstr>Up-regulating BACE2: TRE-t promoter</vt:lpstr>
      <vt:lpstr>PowerPoint Presentation</vt:lpstr>
      <vt:lpstr>Down-regulating BACE1: miRNA silencing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Treatment Module</dc:title>
  <dc:creator>James</dc:creator>
  <cp:lastModifiedBy>James</cp:lastModifiedBy>
  <cp:revision>8</cp:revision>
  <dcterms:created xsi:type="dcterms:W3CDTF">2014-06-15T21:10:24Z</dcterms:created>
  <dcterms:modified xsi:type="dcterms:W3CDTF">2014-06-16T15:14:51Z</dcterms:modified>
</cp:coreProperties>
</file>