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8" r:id="rId2"/>
    <p:sldId id="264" r:id="rId3"/>
    <p:sldId id="269" r:id="rId4"/>
    <p:sldId id="270" r:id="rId5"/>
    <p:sldId id="271" r:id="rId6"/>
    <p:sldId id="27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2792" autoAdjust="0"/>
  </p:normalViewPr>
  <p:slideViewPr>
    <p:cSldViewPr snapToGrid="0">
      <p:cViewPr>
        <p:scale>
          <a:sx n="75" d="100"/>
          <a:sy n="75" d="100"/>
        </p:scale>
        <p:origin x="931" y="3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D5CF5B-2C07-4305-8745-B48C9EAFE31F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AC588-BCE5-40DC-A250-E9B07D9DF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283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Selection</a:t>
            </a:r>
            <a:r>
              <a:rPr lang="en-US" baseline="0" dirty="0" smtClean="0"/>
              <a:t> Markers: </a:t>
            </a:r>
            <a:r>
              <a:rPr lang="en-US" baseline="0" dirty="0" err="1" smtClean="0"/>
              <a:t>ccdB</a:t>
            </a:r>
            <a:endParaRPr lang="en-US" baseline="0" dirty="0" smtClean="0"/>
          </a:p>
          <a:p>
            <a:r>
              <a:rPr lang="en-US" baseline="0" dirty="0" smtClean="0"/>
              <a:t>Placeholder: LacZ (where </a:t>
            </a:r>
            <a:r>
              <a:rPr lang="en-US" baseline="0" dirty="0" err="1" smtClean="0"/>
              <a:t>miR</a:t>
            </a:r>
            <a:r>
              <a:rPr lang="en-US" baseline="0" dirty="0" smtClean="0"/>
              <a:t>-T sites go)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AC588-BCE5-40DC-A250-E9B07D9DF6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41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AC588-BCE5-40DC-A250-E9B07D9DF6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076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AC588-BCE5-40DC-A250-E9B07D9DF6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5356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AC588-BCE5-40DC-A250-E9B07D9DF66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355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4C16-98C0-419A-8EA2-B92957EED37C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DEF-F011-40E5-BAD4-FBF546819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61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4C16-98C0-419A-8EA2-B92957EED37C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DEF-F011-40E5-BAD4-FBF546819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141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4C16-98C0-419A-8EA2-B92957EED37C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DEF-F011-40E5-BAD4-FBF546819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265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4C16-98C0-419A-8EA2-B92957EED37C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DEF-F011-40E5-BAD4-FBF546819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542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4C16-98C0-419A-8EA2-B92957EED37C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DEF-F011-40E5-BAD4-FBF546819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99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4C16-98C0-419A-8EA2-B92957EED37C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DEF-F011-40E5-BAD4-FBF546819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402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4C16-98C0-419A-8EA2-B92957EED37C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DEF-F011-40E5-BAD4-FBF546819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842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4C16-98C0-419A-8EA2-B92957EED37C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DEF-F011-40E5-BAD4-FBF546819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345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4C16-98C0-419A-8EA2-B92957EED37C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DEF-F011-40E5-BAD4-FBF546819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167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4C16-98C0-419A-8EA2-B92957EED37C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DEF-F011-40E5-BAD4-FBF546819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49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4C16-98C0-419A-8EA2-B92957EED37C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DEF-F011-40E5-BAD4-FBF546819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080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54C16-98C0-419A-8EA2-B92957EED37C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3CDEF-F011-40E5-BAD4-FBF546819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342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jp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407" y="30860"/>
            <a:ext cx="9429750" cy="6827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36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765"/>
          <a:stretch/>
        </p:blipFill>
        <p:spPr>
          <a:xfrm>
            <a:off x="299947" y="150103"/>
            <a:ext cx="4307848" cy="42861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2" t="3930" r="-116" b="36532"/>
          <a:stretch/>
        </p:blipFill>
        <p:spPr>
          <a:xfrm>
            <a:off x="4607795" y="1106676"/>
            <a:ext cx="2357717" cy="23729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459" y="3240790"/>
            <a:ext cx="4821254" cy="3490588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 rot="20134600">
            <a:off x="4870322" y="1383402"/>
            <a:ext cx="697575" cy="363843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3285926">
            <a:off x="6237080" y="1917694"/>
            <a:ext cx="697575" cy="363843"/>
          </a:xfrm>
          <a:prstGeom prst="ellipse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 rot="1133621">
            <a:off x="5587839" y="1421224"/>
            <a:ext cx="697575" cy="363843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rot="21418655">
            <a:off x="8734255" y="3603206"/>
            <a:ext cx="697575" cy="363843"/>
          </a:xfrm>
          <a:prstGeom prst="ellipse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355164" y="3385505"/>
            <a:ext cx="697575" cy="363843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8003898" y="3622772"/>
            <a:ext cx="697575" cy="363843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84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6515" y="1051110"/>
            <a:ext cx="1290918" cy="41685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Aar1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921623" y="842682"/>
            <a:ext cx="2286000" cy="8516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LacZ</a:t>
            </a:r>
            <a:endParaRPr lang="en-US" sz="4000" dirty="0"/>
          </a:p>
        </p:txBody>
      </p:sp>
      <p:sp>
        <p:nvSpPr>
          <p:cNvPr id="9" name="Rectangle 8"/>
          <p:cNvSpPr/>
          <p:nvPr/>
        </p:nvSpPr>
        <p:spPr>
          <a:xfrm>
            <a:off x="1887071" y="1051110"/>
            <a:ext cx="1290918" cy="41685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Bsa1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406587" y="1051111"/>
            <a:ext cx="1290918" cy="41685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Bbs1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61813" y="1051111"/>
            <a:ext cx="1290918" cy="41685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Aar1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946777" y="1044740"/>
            <a:ext cx="1290918" cy="41685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Bsa1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431741" y="1060075"/>
            <a:ext cx="1290918" cy="41685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Bbs1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04446" y="2752165"/>
            <a:ext cx="3720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Match miRNA Target Sites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4204444" y="3974154"/>
            <a:ext cx="3720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Connect Multiple Sensors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4204445" y="5196144"/>
            <a:ext cx="3720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Insert </a:t>
            </a:r>
            <a:r>
              <a:rPr lang="en-US" sz="2400" dirty="0"/>
              <a:t>I</a:t>
            </a:r>
            <a:r>
              <a:rPr lang="en-US" sz="2400" dirty="0" smtClean="0"/>
              <a:t>nto Plasmid</a:t>
            </a:r>
            <a:endParaRPr lang="en-US" sz="24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021974" y="1649505"/>
            <a:ext cx="3639671" cy="365760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052046" y="1667640"/>
            <a:ext cx="457198" cy="106127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550457" y="1649506"/>
            <a:ext cx="1806387" cy="230139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7691714" y="1645728"/>
            <a:ext cx="412381" cy="10831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7539315" y="1694329"/>
            <a:ext cx="3567952" cy="37382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7844114" y="1703293"/>
            <a:ext cx="1734673" cy="22177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" idx="3"/>
            <a:endCxn id="9" idx="1"/>
          </p:cNvCxnSpPr>
          <p:nvPr/>
        </p:nvCxnSpPr>
        <p:spPr>
          <a:xfrm>
            <a:off x="1667433" y="1259540"/>
            <a:ext cx="21963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3186949" y="1259540"/>
            <a:ext cx="21963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4701985" y="1259540"/>
            <a:ext cx="21963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7212103" y="1259540"/>
            <a:ext cx="21963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0242175" y="1259540"/>
            <a:ext cx="21963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8727139" y="1280215"/>
            <a:ext cx="21963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156877" y="1259540"/>
            <a:ext cx="21963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1752731" y="1280215"/>
            <a:ext cx="21963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623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509" b="55951"/>
          <a:stretch/>
        </p:blipFill>
        <p:spPr>
          <a:xfrm>
            <a:off x="0" y="0"/>
            <a:ext cx="4957515" cy="20647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94" b="30763"/>
          <a:stretch/>
        </p:blipFill>
        <p:spPr>
          <a:xfrm>
            <a:off x="4957515" y="257171"/>
            <a:ext cx="3397624" cy="32586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459" y="3240790"/>
            <a:ext cx="4821254" cy="34905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79" t="42956" r="40310" b="12576"/>
          <a:stretch/>
        </p:blipFill>
        <p:spPr>
          <a:xfrm>
            <a:off x="1813249" y="2064774"/>
            <a:ext cx="3175820" cy="20844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19" t="87364" r="70090"/>
          <a:stretch/>
        </p:blipFill>
        <p:spPr>
          <a:xfrm>
            <a:off x="639097" y="2593368"/>
            <a:ext cx="924232" cy="592285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 rot="17678756">
            <a:off x="4843714" y="1397040"/>
            <a:ext cx="663343" cy="416028"/>
          </a:xfrm>
          <a:prstGeom prst="ellipse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8748796" y="5460677"/>
            <a:ext cx="1222056" cy="745569"/>
          </a:xfrm>
          <a:prstGeom prst="ellipse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 rot="18660073">
            <a:off x="5348193" y="1061273"/>
            <a:ext cx="528144" cy="41602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9970852" y="5725299"/>
            <a:ext cx="594393" cy="36755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7" y="80684"/>
            <a:ext cx="7965097" cy="45451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459" y="3240790"/>
            <a:ext cx="4821254" cy="3490588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751135" y="318513"/>
            <a:ext cx="1028647" cy="745569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8708399" y="2905761"/>
            <a:ext cx="1502401" cy="1399362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41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407" y="30860"/>
            <a:ext cx="9429750" cy="6827139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7479039" y="3683346"/>
            <a:ext cx="2467601" cy="2298366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90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34</Words>
  <Application>Microsoft Office PowerPoint</Application>
  <PresentationFormat>Widescreen</PresentationFormat>
  <Paragraphs>16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Burnett</dc:creator>
  <cp:lastModifiedBy>Gary Burnett</cp:lastModifiedBy>
  <cp:revision>18</cp:revision>
  <dcterms:created xsi:type="dcterms:W3CDTF">2014-06-18T15:04:36Z</dcterms:created>
  <dcterms:modified xsi:type="dcterms:W3CDTF">2014-06-18T23:28:02Z</dcterms:modified>
</cp:coreProperties>
</file>