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0" r:id="rId2"/>
    <p:sldId id="263" r:id="rId3"/>
    <p:sldId id="264" r:id="rId4"/>
    <p:sldId id="265" r:id="rId5"/>
    <p:sldId id="266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0046" autoAdjust="0"/>
  </p:normalViewPr>
  <p:slideViewPr>
    <p:cSldViewPr snapToGrid="0">
      <p:cViewPr varScale="1">
        <p:scale>
          <a:sx n="85" d="100"/>
          <a:sy n="85" d="100"/>
        </p:scale>
        <p:origin x="547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5320DF-8C3E-4CED-9399-4DD6B20ED29C}" type="datetimeFigureOut">
              <a:rPr lang="en-US" smtClean="0"/>
              <a:t>6/17/2014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CD98C3-8A93-4D89-932F-A37F37777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711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D98C3-8A93-4D89-932F-A37F37777E3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4454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Implements double-inversion model</a:t>
            </a:r>
          </a:p>
          <a:p>
            <a:r>
              <a:rPr lang="en-US" dirty="0" smtClean="0"/>
              <a:t>Actuator:</a:t>
            </a:r>
            <a:r>
              <a:rPr lang="en-US" baseline="0" dirty="0" smtClean="0"/>
              <a:t> Starts the circuit</a:t>
            </a:r>
          </a:p>
          <a:p>
            <a:r>
              <a:rPr lang="en-US" baseline="0" dirty="0" smtClean="0"/>
              <a:t>Repressor: Represses output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78DAA2-418E-4457-A0BB-AFA40E8257D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7528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</a:t>
            </a:r>
            <a:r>
              <a:rPr lang="en-US" baseline="0" dirty="0" smtClean="0"/>
              <a:t> check it doesn’t output when levels are low </a:t>
            </a:r>
            <a:r>
              <a:rPr lang="en-US" baseline="0" dirty="0" smtClean="0">
                <a:sym typeface="Wingdings" panose="05000000000000000000" pitchFamily="2" charset="2"/>
              </a:rPr>
              <a:t> we reset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78DAA2-418E-4457-A0BB-AFA40E8257D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7075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78DAA2-418E-4457-A0BB-AFA40E8257D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3729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</a:t>
            </a:r>
            <a:r>
              <a:rPr lang="en-US" baseline="0" dirty="0" smtClean="0"/>
              <a:t> check it doesn’t output when levels are high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78DAA2-418E-4457-A0BB-AFA40E8257D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4287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D98C3-8A93-4D89-932F-A37F37777E3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0264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4670C-1FD7-48A7-B4D4-AB5A3660500E}" type="datetimeFigureOut">
              <a:rPr lang="en-US" smtClean="0"/>
              <a:t>6/17/2014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5115-F695-4466-BB00-0A9E8B5825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272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4670C-1FD7-48A7-B4D4-AB5A3660500E}" type="datetimeFigureOut">
              <a:rPr lang="en-US" smtClean="0"/>
              <a:t>6/17/2014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5115-F695-4466-BB00-0A9E8B5825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893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4670C-1FD7-48A7-B4D4-AB5A3660500E}" type="datetimeFigureOut">
              <a:rPr lang="en-US" smtClean="0"/>
              <a:t>6/17/2014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5115-F695-4466-BB00-0A9E8B5825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610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4670C-1FD7-48A7-B4D4-AB5A3660500E}" type="datetimeFigureOut">
              <a:rPr lang="en-US" smtClean="0"/>
              <a:t>6/17/2014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5115-F695-4466-BB00-0A9E8B5825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01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4670C-1FD7-48A7-B4D4-AB5A3660500E}" type="datetimeFigureOut">
              <a:rPr lang="en-US" smtClean="0"/>
              <a:t>6/17/2014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5115-F695-4466-BB00-0A9E8B5825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422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4670C-1FD7-48A7-B4D4-AB5A3660500E}" type="datetimeFigureOut">
              <a:rPr lang="en-US" smtClean="0"/>
              <a:t>6/17/2014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5115-F695-4466-BB00-0A9E8B5825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643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4670C-1FD7-48A7-B4D4-AB5A3660500E}" type="datetimeFigureOut">
              <a:rPr lang="en-US" smtClean="0"/>
              <a:t>6/17/2014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5115-F695-4466-BB00-0A9E8B5825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901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4670C-1FD7-48A7-B4D4-AB5A3660500E}" type="datetimeFigureOut">
              <a:rPr lang="en-US" smtClean="0"/>
              <a:t>6/17/2014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5115-F695-4466-BB00-0A9E8B5825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384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4670C-1FD7-48A7-B4D4-AB5A3660500E}" type="datetimeFigureOut">
              <a:rPr lang="en-US" smtClean="0"/>
              <a:t>6/17/2014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5115-F695-4466-BB00-0A9E8B5825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449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4670C-1FD7-48A7-B4D4-AB5A3660500E}" type="datetimeFigureOut">
              <a:rPr lang="en-US" smtClean="0"/>
              <a:t>6/17/2014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5115-F695-4466-BB00-0A9E8B5825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660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4670C-1FD7-48A7-B4D4-AB5A3660500E}" type="datetimeFigureOut">
              <a:rPr lang="en-US" smtClean="0"/>
              <a:t>6/17/2014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5115-F695-4466-BB00-0A9E8B5825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196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34670C-1FD7-48A7-B4D4-AB5A3660500E}" type="datetimeFigureOut">
              <a:rPr lang="en-US" smtClean="0"/>
              <a:t>6/17/2014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05115-F695-4466-BB00-0A9E8B5825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475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30306" y="1742739"/>
            <a:ext cx="84662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b="0" i="0" u="none" strike="noStrike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acilitate </a:t>
            </a:r>
            <a:r>
              <a:rPr lang="en-US" b="0" i="0" u="none" strike="noStrike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silencing </a:t>
            </a:r>
            <a:r>
              <a:rPr lang="en-US" b="0" i="0" u="none" strike="noStrike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of genes</a:t>
            </a:r>
          </a:p>
          <a:p>
            <a:endParaRPr lang="en-US" b="0" i="0" u="none" strike="noStrike" dirty="0" smtClean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Measurable expression levels</a:t>
            </a:r>
            <a:endParaRPr lang="en-US" b="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b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b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b="0" i="0" u="none" strike="noStrike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ysregulation </a:t>
            </a:r>
            <a:r>
              <a:rPr lang="en-US" b="0" i="0" u="none" strike="noStrike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reveal differing conditions within the cell.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0306" y="301214"/>
            <a:ext cx="946672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miRNA Sensing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283505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Sensor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633911" y="4228420"/>
            <a:ext cx="2641147" cy="80826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Repressor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628468" y="2959554"/>
            <a:ext cx="2641147" cy="80826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Actuator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628469" y="5497286"/>
            <a:ext cx="2641147" cy="80826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Output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4628468" y="1690688"/>
            <a:ext cx="2641147" cy="8082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miRNA</a:t>
            </a:r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5610904" y="2882190"/>
            <a:ext cx="676273" cy="48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Arc 27"/>
          <p:cNvSpPr/>
          <p:nvPr/>
        </p:nvSpPr>
        <p:spPr>
          <a:xfrm>
            <a:off x="5969978" y="2066853"/>
            <a:ext cx="2895600" cy="2565699"/>
          </a:xfrm>
          <a:prstGeom prst="arc">
            <a:avLst>
              <a:gd name="adj1" fmla="val 16063166"/>
              <a:gd name="adj2" fmla="val 5487284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 rot="10800000">
            <a:off x="7389202" y="4284136"/>
            <a:ext cx="0" cy="64361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5930669" y="2543285"/>
            <a:ext cx="0" cy="34454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5969978" y="3831956"/>
            <a:ext cx="0" cy="35646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5650213" y="5433375"/>
            <a:ext cx="676273" cy="48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5969978" y="5094470"/>
            <a:ext cx="0" cy="34454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6613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0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2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Sensor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633911" y="4228420"/>
            <a:ext cx="2641147" cy="80826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Repressor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628468" y="2959554"/>
            <a:ext cx="2641147" cy="80826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Actuator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628469" y="5497286"/>
            <a:ext cx="2641147" cy="80826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Output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4628468" y="1690688"/>
            <a:ext cx="2641147" cy="8082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miRNA</a:t>
            </a:r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5610904" y="2882190"/>
            <a:ext cx="676273" cy="48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Arc 27"/>
          <p:cNvSpPr/>
          <p:nvPr/>
        </p:nvSpPr>
        <p:spPr>
          <a:xfrm>
            <a:off x="5969978" y="2066853"/>
            <a:ext cx="2895600" cy="2565699"/>
          </a:xfrm>
          <a:prstGeom prst="arc">
            <a:avLst>
              <a:gd name="adj1" fmla="val 16063166"/>
              <a:gd name="adj2" fmla="val 5487284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 rot="10800000">
            <a:off x="7389202" y="4284136"/>
            <a:ext cx="0" cy="64361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5930669" y="2543285"/>
            <a:ext cx="0" cy="34454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5969978" y="3831956"/>
            <a:ext cx="0" cy="35646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5650213" y="5433375"/>
            <a:ext cx="676273" cy="48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5969978" y="5094470"/>
            <a:ext cx="0" cy="34454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93574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 Sensor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628469" y="5497286"/>
            <a:ext cx="2641147" cy="80826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Output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4628468" y="1690688"/>
            <a:ext cx="2641147" cy="8082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miRNA</a:t>
            </a:r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 flipH="1" flipV="1">
            <a:off x="5610904" y="5305425"/>
            <a:ext cx="676274" cy="136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flipV="1">
            <a:off x="5949041" y="2657475"/>
            <a:ext cx="0" cy="264795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75906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 Sensor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628469" y="5497286"/>
            <a:ext cx="2641147" cy="80826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Output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4628468" y="1690688"/>
            <a:ext cx="2641147" cy="8082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miRNA</a:t>
            </a:r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 flipH="1" flipV="1">
            <a:off x="5610904" y="5305425"/>
            <a:ext cx="676274" cy="136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flipV="1">
            <a:off x="5949041" y="2657475"/>
            <a:ext cx="0" cy="264795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47302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30306" y="301214"/>
            <a:ext cx="1136007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Combining Multiple Inputs to Create a Logic Circuit</a:t>
            </a:r>
            <a:endParaRPr lang="en-US" sz="4400" dirty="0"/>
          </a:p>
        </p:txBody>
      </p:sp>
      <p:pic>
        <p:nvPicPr>
          <p:cNvPr id="2050" name="Picture 2" descr="Circui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0361" y="1747764"/>
            <a:ext cx="8759964" cy="4732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764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76</Words>
  <Application>Microsoft Office PowerPoint</Application>
  <PresentationFormat>Widescreen</PresentationFormat>
  <Paragraphs>34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Office Theme</vt:lpstr>
      <vt:lpstr>PowerPoint Presentation</vt:lpstr>
      <vt:lpstr>High Sensor</vt:lpstr>
      <vt:lpstr>High Sensor</vt:lpstr>
      <vt:lpstr>Low Sensor</vt:lpstr>
      <vt:lpstr>Low Sensor</vt:lpstr>
      <vt:lpstr>PowerPoint Presentation</vt:lpstr>
    </vt:vector>
  </TitlesOfParts>
  <Company>Massachusetts Institute of Technology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Burnett</dc:creator>
  <cp:lastModifiedBy>Gary Burnett</cp:lastModifiedBy>
  <cp:revision>19</cp:revision>
  <dcterms:created xsi:type="dcterms:W3CDTF">2014-06-16T19:21:58Z</dcterms:created>
  <dcterms:modified xsi:type="dcterms:W3CDTF">2014-06-17T22:24:22Z</dcterms:modified>
</cp:coreProperties>
</file>