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0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24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8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57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5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7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57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2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41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20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95DCB-168D-4341-A9A8-D0A92D2A9F04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0F8FA-D79A-4789-A427-523B42032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0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 RNA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91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96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miRNA</a:t>
            </a:r>
            <a:r>
              <a:rPr lang="en-US" dirty="0" smtClean="0"/>
              <a:t>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GenBank</a:t>
            </a:r>
            <a:r>
              <a:rPr lang="en-US" dirty="0"/>
              <a:t> NR_029691.1; </a:t>
            </a:r>
            <a:r>
              <a:rPr lang="en-US" dirty="0" err="1"/>
              <a:t>chr</a:t>
            </a:r>
            <a:r>
              <a:rPr lang="en-US" dirty="0"/>
              <a:t> </a:t>
            </a:r>
            <a:r>
              <a:rPr lang="en-US" dirty="0" smtClean="0"/>
              <a:t>1q22</a:t>
            </a:r>
          </a:p>
          <a:p>
            <a:r>
              <a:rPr lang="en-US" dirty="0"/>
              <a:t>NF-kB-regulated, retinoic acid-inducible </a:t>
            </a:r>
            <a:r>
              <a:rPr lang="en-US" dirty="0" err="1"/>
              <a:t>sncRNA</a:t>
            </a:r>
            <a:r>
              <a:rPr lang="en-US" dirty="0"/>
              <a:t> enriched in primary human neural cells</a:t>
            </a:r>
            <a:endParaRPr lang="en-US" dirty="0" smtClean="0"/>
          </a:p>
          <a:p>
            <a:r>
              <a:rPr lang="en-US" dirty="0" smtClean="0"/>
              <a:t>associated </a:t>
            </a:r>
            <a:r>
              <a:rPr lang="en-US" dirty="0"/>
              <a:t>with neurogenesis, morphogenesis, developmental patterning, brain cell proliferation, and </a:t>
            </a:r>
            <a:r>
              <a:rPr lang="en-US" dirty="0" err="1"/>
              <a:t>glioblastoma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/>
              <a:t>regulating the expression of multiple transcription factors including Foxg1, Nr2e1, and Pax6 </a:t>
            </a:r>
            <a:endParaRPr lang="en-US" dirty="0" smtClean="0"/>
          </a:p>
          <a:p>
            <a:r>
              <a:rPr lang="en-US" dirty="0"/>
              <a:t>significantly down-regulated in the tissues of fetuses with severe congenital abnormalities, including </a:t>
            </a:r>
            <a:r>
              <a:rPr lang="en-US" dirty="0" smtClean="0"/>
              <a:t>anencephaly</a:t>
            </a:r>
          </a:p>
        </p:txBody>
      </p:sp>
    </p:spTree>
    <p:extLst>
      <p:ext uri="{BB962C8B-B14F-4D97-AF65-F5344CB8AC3E}">
        <p14:creationId xmlns:p14="http://schemas.microsoft.com/office/powerpoint/2010/main" val="38249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125b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125 was first shown to be up-regulated in differentiating mouse and human </a:t>
            </a:r>
            <a:r>
              <a:rPr lang="en-US" dirty="0" smtClean="0"/>
              <a:t>neurons</a:t>
            </a:r>
          </a:p>
          <a:p>
            <a:r>
              <a:rPr lang="en-US" dirty="0"/>
              <a:t>implicated in mammalian neuronal development and function in the </a:t>
            </a:r>
            <a:r>
              <a:rPr lang="en-US" dirty="0" smtClean="0"/>
              <a:t>brain</a:t>
            </a:r>
          </a:p>
          <a:p>
            <a:r>
              <a:rPr lang="en-US" dirty="0" smtClean="0"/>
              <a:t>induced </a:t>
            </a:r>
            <a:r>
              <a:rPr lang="en-US" dirty="0"/>
              <a:t>by neurotoxic metal sulfates that generate robust levels of oxidative </a:t>
            </a:r>
            <a:r>
              <a:rPr lang="en-US" dirty="0" smtClean="0"/>
              <a:t>stress</a:t>
            </a:r>
          </a:p>
          <a:p>
            <a:r>
              <a:rPr lang="en-US" dirty="0"/>
              <a:t>up-regulated in brain cancers where it apparently targets and down-regulates CDKN2A, a negative regulator of cell </a:t>
            </a:r>
            <a:r>
              <a:rPr lang="en-US" dirty="0" smtClean="0"/>
              <a:t>growth</a:t>
            </a:r>
          </a:p>
          <a:p>
            <a:r>
              <a:rPr lang="en-US" dirty="0"/>
              <a:t>Up-regulation of miRNA-125b is further associated with down-regulation of both the 15-lipoxygenase (15-LOX) and the synaptic vesicle-associated </a:t>
            </a:r>
            <a:r>
              <a:rPr lang="en-US" dirty="0" err="1"/>
              <a:t>phosphoprotein</a:t>
            </a:r>
            <a:r>
              <a:rPr lang="en-US" dirty="0"/>
              <a:t> synapsin-2 (</a:t>
            </a:r>
            <a:r>
              <a:rPr lang="en-US" dirty="0" smtClean="0"/>
              <a:t>SYN-2)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15-LOX enzyme is essential in the conversion of the essential omega-3 fatty acid </a:t>
            </a:r>
            <a:r>
              <a:rPr lang="en-US" dirty="0" err="1"/>
              <a:t>docosahexaenoic</a:t>
            </a:r>
            <a:r>
              <a:rPr lang="en-US" dirty="0"/>
              <a:t> acid (DHA) into the potent </a:t>
            </a:r>
            <a:r>
              <a:rPr lang="en-US" dirty="0" err="1"/>
              <a:t>neuroprotectin</a:t>
            </a:r>
            <a:r>
              <a:rPr lang="en-US" dirty="0"/>
              <a:t> D1 (NPD1), and deficits in 15-LOX correlate with NPD1 deficits in AD brain and other human tissues 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5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146a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NF-</a:t>
            </a:r>
            <a:r>
              <a:rPr lang="el-GR" dirty="0"/>
              <a:t>κ</a:t>
            </a:r>
            <a:r>
              <a:rPr lang="en-US" dirty="0"/>
              <a:t>B-regulated pro-inflammatory </a:t>
            </a:r>
            <a:r>
              <a:rPr lang="en-US" dirty="0" err="1" smtClean="0"/>
              <a:t>miRNA</a:t>
            </a:r>
            <a:endParaRPr lang="en-US" dirty="0" smtClean="0"/>
          </a:p>
          <a:p>
            <a:r>
              <a:rPr lang="en-US" dirty="0"/>
              <a:t> target signaling proteins of innate immune responses, and more specifically the 232 </a:t>
            </a:r>
            <a:r>
              <a:rPr lang="en-US" dirty="0" err="1"/>
              <a:t>nt</a:t>
            </a:r>
            <a:r>
              <a:rPr lang="en-US" dirty="0"/>
              <a:t> 3′-UTR of CFH mRNA in human </a:t>
            </a:r>
            <a:r>
              <a:rPr lang="en-US" dirty="0" smtClean="0"/>
              <a:t>monocytes</a:t>
            </a:r>
          </a:p>
          <a:p>
            <a:r>
              <a:rPr lang="en-US" dirty="0"/>
              <a:t>Elevated miRNA-146a in AD brain has been shown to also specifically target CFH and the interleukin-1 associated kinase-1 (IRAK-1) </a:t>
            </a:r>
            <a:r>
              <a:rPr lang="en-US" dirty="0" smtClean="0"/>
              <a:t>mRNAs.</a:t>
            </a:r>
          </a:p>
          <a:p>
            <a:r>
              <a:rPr lang="en-US" dirty="0" smtClean="0"/>
              <a:t>believed </a:t>
            </a:r>
            <a:r>
              <a:rPr lang="en-US" dirty="0"/>
              <a:t>to contribute to altered innate immune responses and </a:t>
            </a:r>
            <a:r>
              <a:rPr lang="en-US" dirty="0" err="1"/>
              <a:t>neuroinflammation</a:t>
            </a:r>
            <a:r>
              <a:rPr lang="en-US" dirty="0"/>
              <a:t> in degenerating human brain cells and tissues in inflammatory neurodegenerative </a:t>
            </a:r>
            <a:r>
              <a:rPr lang="en-US" dirty="0" smtClean="0"/>
              <a:t>diseases</a:t>
            </a:r>
          </a:p>
          <a:p>
            <a:r>
              <a:rPr lang="en-US" dirty="0"/>
              <a:t>least basally abundant </a:t>
            </a:r>
            <a:r>
              <a:rPr lang="en-US" dirty="0" err="1"/>
              <a:t>miRNA</a:t>
            </a:r>
            <a:r>
              <a:rPr lang="en-US" dirty="0"/>
              <a:t> when compared to miRNA-9, miRNA-125b, and miRNA-155, it is the most inducible and up-regulated </a:t>
            </a:r>
            <a:r>
              <a:rPr lang="en-US" dirty="0" err="1"/>
              <a:t>miRNA</a:t>
            </a:r>
            <a:r>
              <a:rPr lang="en-US" dirty="0"/>
              <a:t> in human neuronal and </a:t>
            </a:r>
            <a:r>
              <a:rPr lang="en-US" dirty="0" err="1"/>
              <a:t>astroglial</a:t>
            </a:r>
            <a:r>
              <a:rPr lang="en-US" dirty="0"/>
              <a:t> cells compared to all other NF-</a:t>
            </a:r>
            <a:r>
              <a:rPr lang="en-US" dirty="0" err="1"/>
              <a:t>κB</a:t>
            </a:r>
            <a:r>
              <a:rPr lang="en-US" dirty="0"/>
              <a:t>-regulated </a:t>
            </a:r>
            <a:r>
              <a:rPr lang="en-US" dirty="0" err="1"/>
              <a:t>miRNA</a:t>
            </a:r>
            <a:r>
              <a:rPr lang="en-US" dirty="0"/>
              <a:t> species so far </a:t>
            </a:r>
            <a:r>
              <a:rPr lang="en-US" dirty="0" err="1" smtClean="0"/>
              <a:t>indentified</a:t>
            </a:r>
            <a:endParaRPr lang="en-US" dirty="0" smtClean="0"/>
          </a:p>
          <a:p>
            <a:r>
              <a:rPr lang="en-US" dirty="0" smtClean="0"/>
              <a:t>three </a:t>
            </a:r>
            <a:r>
              <a:rPr lang="en-US" dirty="0"/>
              <a:t>tandem, canonical NF-</a:t>
            </a:r>
            <a:r>
              <a:rPr lang="en-US" dirty="0" err="1"/>
              <a:t>κB</a:t>
            </a:r>
            <a:r>
              <a:rPr lang="en-US" dirty="0"/>
              <a:t> binding sites within the human pre-miRNA-146a promoter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2208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cytokine, NF-</a:t>
            </a:r>
            <a:r>
              <a:rPr lang="en-US" dirty="0" err="1"/>
              <a:t>κB</a:t>
            </a:r>
            <a:r>
              <a:rPr lang="en-US" dirty="0"/>
              <a:t>, and cell </a:t>
            </a:r>
            <a:r>
              <a:rPr lang="en-US" dirty="0" smtClean="0"/>
              <a:t>cycle-regulated</a:t>
            </a:r>
          </a:p>
          <a:p>
            <a:r>
              <a:rPr lang="en-US" dirty="0"/>
              <a:t> partially overlapping binding (recognition) sites in the CFH mRNA 3′-</a:t>
            </a:r>
            <a:r>
              <a:rPr lang="en-US" dirty="0" smtClean="0"/>
              <a:t>UTR</a:t>
            </a:r>
          </a:p>
          <a:p>
            <a:r>
              <a:rPr lang="en-US" dirty="0"/>
              <a:t>inflammatory cytokines increase miRNA-155 </a:t>
            </a:r>
            <a:r>
              <a:rPr lang="en-US" dirty="0" smtClean="0"/>
              <a:t>expression</a:t>
            </a:r>
          </a:p>
          <a:p>
            <a:r>
              <a:rPr lang="en-US" dirty="0"/>
              <a:t>orchestrate innate immune responses and chronic inflammatory processes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03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74638"/>
            <a:ext cx="4648200" cy="11430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1026" name="Picture 2" descr="http://www.frontiersin.org/files/Articles/40117/fgene-03-00327-HTML/image_m/fgene-03-00327-g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038600" cy="685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23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2050" name="Picture 2" descr="An external file that holds a picture, illustration, etc.&#10;Object name is CG-10-154_F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9864"/>
            <a:ext cx="4495800" cy="310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n external file that holds a picture, illustration, etc.&#10;Object name is CG-10-154_F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32766"/>
            <a:ext cx="4495800" cy="340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76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34a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to cancer repression and apoptosis via p53</a:t>
            </a:r>
          </a:p>
          <a:p>
            <a:r>
              <a:rPr lang="en-US" dirty="0" smtClean="0"/>
              <a:t>Up regulated in Alzheimer’s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809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27a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0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186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Micro RNA</vt:lpstr>
      <vt:lpstr>miRNA 9</vt:lpstr>
      <vt:lpstr>125b</vt:lpstr>
      <vt:lpstr>146a</vt:lpstr>
      <vt:lpstr>155</vt:lpstr>
      <vt:lpstr>Overview</vt:lpstr>
      <vt:lpstr>Overview</vt:lpstr>
      <vt:lpstr>34a</vt:lpstr>
      <vt:lpstr>27a</vt:lpstr>
      <vt:lpstr>212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 RNA</dc:title>
  <dc:creator>Jiaqi</dc:creator>
  <cp:lastModifiedBy>Jiaqi</cp:lastModifiedBy>
  <cp:revision>15</cp:revision>
  <dcterms:created xsi:type="dcterms:W3CDTF">2014-06-11T19:30:45Z</dcterms:created>
  <dcterms:modified xsi:type="dcterms:W3CDTF">2014-06-12T19:04:23Z</dcterms:modified>
</cp:coreProperties>
</file>