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3B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6" d="100"/>
          <a:sy n="96" d="100"/>
        </p:scale>
        <p:origin x="-20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903C2-156B-DA49-8EF9-4144A1248E83}" type="datetimeFigureOut">
              <a:rPr lang="en-US" smtClean="0"/>
              <a:t>6/10/14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71E4B-49C9-5445-938E-F82DF1EA87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149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903C2-156B-DA49-8EF9-4144A1248E83}" type="datetimeFigureOut">
              <a:rPr lang="en-US" smtClean="0"/>
              <a:t>6/10/14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71E4B-49C9-5445-938E-F82DF1EA87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259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903C2-156B-DA49-8EF9-4144A1248E83}" type="datetimeFigureOut">
              <a:rPr lang="en-US" smtClean="0"/>
              <a:t>6/10/14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71E4B-49C9-5445-938E-F82DF1EA87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41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903C2-156B-DA49-8EF9-4144A1248E83}" type="datetimeFigureOut">
              <a:rPr lang="en-US" smtClean="0"/>
              <a:t>6/10/14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71E4B-49C9-5445-938E-F82DF1EA87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203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903C2-156B-DA49-8EF9-4144A1248E83}" type="datetimeFigureOut">
              <a:rPr lang="en-US" smtClean="0"/>
              <a:t>6/10/14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71E4B-49C9-5445-938E-F82DF1EA87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434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903C2-156B-DA49-8EF9-4144A1248E83}" type="datetimeFigureOut">
              <a:rPr lang="en-US" smtClean="0"/>
              <a:t>6/10/14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71E4B-49C9-5445-938E-F82DF1EA87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436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903C2-156B-DA49-8EF9-4144A1248E83}" type="datetimeFigureOut">
              <a:rPr lang="en-US" smtClean="0"/>
              <a:t>6/10/14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71E4B-49C9-5445-938E-F82DF1EA87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749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903C2-156B-DA49-8EF9-4144A1248E83}" type="datetimeFigureOut">
              <a:rPr lang="en-US" smtClean="0"/>
              <a:t>6/10/14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71E4B-49C9-5445-938E-F82DF1EA87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48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903C2-156B-DA49-8EF9-4144A1248E83}" type="datetimeFigureOut">
              <a:rPr lang="en-US" smtClean="0"/>
              <a:t>6/10/14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71E4B-49C9-5445-938E-F82DF1EA87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20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903C2-156B-DA49-8EF9-4144A1248E83}" type="datetimeFigureOut">
              <a:rPr lang="en-US" smtClean="0"/>
              <a:t>6/10/14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71E4B-49C9-5445-938E-F82DF1EA87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601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903C2-156B-DA49-8EF9-4144A1248E83}" type="datetimeFigureOut">
              <a:rPr lang="en-US" smtClean="0"/>
              <a:t>6/10/14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71E4B-49C9-5445-938E-F82DF1EA87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257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2903C2-156B-DA49-8EF9-4144A1248E83}" type="datetimeFigureOut">
              <a:rPr lang="en-US" smtClean="0"/>
              <a:t>6/10/14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C71E4B-49C9-5445-938E-F82DF1EA87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304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00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4" name="Group 143"/>
          <p:cNvGrpSpPr/>
          <p:nvPr/>
        </p:nvGrpSpPr>
        <p:grpSpPr>
          <a:xfrm>
            <a:off x="-213487" y="826447"/>
            <a:ext cx="10365634" cy="4674880"/>
            <a:chOff x="-2435347" y="1333493"/>
            <a:chExt cx="10365634" cy="4674880"/>
          </a:xfrm>
        </p:grpSpPr>
        <p:grpSp>
          <p:nvGrpSpPr>
            <p:cNvPr id="141" name="Group 140"/>
            <p:cNvGrpSpPr/>
            <p:nvPr/>
          </p:nvGrpSpPr>
          <p:grpSpPr>
            <a:xfrm>
              <a:off x="-2435347" y="1333493"/>
              <a:ext cx="8428205" cy="4643489"/>
              <a:chOff x="-2435347" y="1333493"/>
              <a:chExt cx="8428205" cy="4643489"/>
            </a:xfrm>
          </p:grpSpPr>
          <p:grpSp>
            <p:nvGrpSpPr>
              <p:cNvPr id="114" name="Group 113"/>
              <p:cNvGrpSpPr/>
              <p:nvPr/>
            </p:nvGrpSpPr>
            <p:grpSpPr>
              <a:xfrm>
                <a:off x="-2435347" y="1333493"/>
                <a:ext cx="7641743" cy="4643489"/>
                <a:chOff x="563010" y="1300116"/>
                <a:chExt cx="7641743" cy="4643489"/>
              </a:xfrm>
            </p:grpSpPr>
            <p:grpSp>
              <p:nvGrpSpPr>
                <p:cNvPr id="32" name="Group 31"/>
                <p:cNvGrpSpPr/>
                <p:nvPr/>
              </p:nvGrpSpPr>
              <p:grpSpPr>
                <a:xfrm>
                  <a:off x="2160387" y="2024847"/>
                  <a:ext cx="1859242" cy="2440218"/>
                  <a:chOff x="2330599" y="1348685"/>
                  <a:chExt cx="1859242" cy="2440218"/>
                </a:xfrm>
              </p:grpSpPr>
              <p:cxnSp>
                <p:nvCxnSpPr>
                  <p:cNvPr id="20" name="Straight Connector 19"/>
                  <p:cNvCxnSpPr/>
                  <p:nvPr/>
                </p:nvCxnSpPr>
                <p:spPr>
                  <a:xfrm>
                    <a:off x="2500811" y="1348685"/>
                    <a:ext cx="589197" cy="628514"/>
                  </a:xfrm>
                  <a:prstGeom prst="line">
                    <a:avLst/>
                  </a:prstGeom>
                  <a:ln w="57150" cmpd="sng">
                    <a:solidFill>
                      <a:schemeClr val="accent4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Straight Connector 21"/>
                  <p:cNvCxnSpPr/>
                  <p:nvPr/>
                </p:nvCxnSpPr>
                <p:spPr>
                  <a:xfrm>
                    <a:off x="3090008" y="1977199"/>
                    <a:ext cx="0" cy="1811704"/>
                  </a:xfrm>
                  <a:prstGeom prst="line">
                    <a:avLst/>
                  </a:prstGeom>
                  <a:ln w="57150" cmpd="sng">
                    <a:solidFill>
                      <a:schemeClr val="accent4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Straight Connector 22"/>
                  <p:cNvCxnSpPr/>
                  <p:nvPr/>
                </p:nvCxnSpPr>
                <p:spPr>
                  <a:xfrm flipH="1">
                    <a:off x="3360245" y="1348685"/>
                    <a:ext cx="685570" cy="636880"/>
                  </a:xfrm>
                  <a:prstGeom prst="line">
                    <a:avLst/>
                  </a:prstGeom>
                  <a:ln w="57150" cmpd="sng">
                    <a:solidFill>
                      <a:schemeClr val="accent4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Straight Connector 23"/>
                  <p:cNvCxnSpPr/>
                  <p:nvPr/>
                </p:nvCxnSpPr>
                <p:spPr>
                  <a:xfrm>
                    <a:off x="3360245" y="1985565"/>
                    <a:ext cx="0" cy="1803338"/>
                  </a:xfrm>
                  <a:prstGeom prst="line">
                    <a:avLst/>
                  </a:prstGeom>
                  <a:ln w="57150" cmpd="sng">
                    <a:solidFill>
                      <a:schemeClr val="accent4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Straight Connector 27"/>
                  <p:cNvCxnSpPr/>
                  <p:nvPr/>
                </p:nvCxnSpPr>
                <p:spPr>
                  <a:xfrm flipH="1" flipV="1">
                    <a:off x="2330599" y="1466532"/>
                    <a:ext cx="523730" cy="519033"/>
                  </a:xfrm>
                  <a:prstGeom prst="line">
                    <a:avLst/>
                  </a:prstGeom>
                  <a:ln w="57150" cmpd="sng">
                    <a:solidFill>
                      <a:schemeClr val="accent4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Straight Connector 29"/>
                  <p:cNvCxnSpPr/>
                  <p:nvPr/>
                </p:nvCxnSpPr>
                <p:spPr>
                  <a:xfrm flipV="1">
                    <a:off x="3613738" y="1466532"/>
                    <a:ext cx="576103" cy="510667"/>
                  </a:xfrm>
                  <a:prstGeom prst="line">
                    <a:avLst/>
                  </a:prstGeom>
                  <a:ln w="57150" cmpd="sng">
                    <a:solidFill>
                      <a:schemeClr val="accent4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3" name="Group 32"/>
                <p:cNvGrpSpPr/>
                <p:nvPr/>
              </p:nvGrpSpPr>
              <p:grpSpPr>
                <a:xfrm>
                  <a:off x="4460080" y="2016481"/>
                  <a:ext cx="1859242" cy="2452221"/>
                  <a:chOff x="2330599" y="1348685"/>
                  <a:chExt cx="1859242" cy="2452221"/>
                </a:xfrm>
              </p:grpSpPr>
              <p:cxnSp>
                <p:nvCxnSpPr>
                  <p:cNvPr id="34" name="Straight Connector 33"/>
                  <p:cNvCxnSpPr/>
                  <p:nvPr/>
                </p:nvCxnSpPr>
                <p:spPr>
                  <a:xfrm>
                    <a:off x="2500811" y="1348685"/>
                    <a:ext cx="589197" cy="628514"/>
                  </a:xfrm>
                  <a:prstGeom prst="line">
                    <a:avLst/>
                  </a:prstGeom>
                  <a:ln w="57150" cmpd="sng">
                    <a:solidFill>
                      <a:schemeClr val="accent4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Straight Connector 34"/>
                  <p:cNvCxnSpPr/>
                  <p:nvPr/>
                </p:nvCxnSpPr>
                <p:spPr>
                  <a:xfrm>
                    <a:off x="3090008" y="1977199"/>
                    <a:ext cx="0" cy="1823707"/>
                  </a:xfrm>
                  <a:prstGeom prst="line">
                    <a:avLst/>
                  </a:prstGeom>
                  <a:ln w="57150" cmpd="sng">
                    <a:solidFill>
                      <a:schemeClr val="accent4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Straight Connector 35"/>
                  <p:cNvCxnSpPr/>
                  <p:nvPr/>
                </p:nvCxnSpPr>
                <p:spPr>
                  <a:xfrm flipH="1">
                    <a:off x="3360245" y="1348685"/>
                    <a:ext cx="685570" cy="636880"/>
                  </a:xfrm>
                  <a:prstGeom prst="line">
                    <a:avLst/>
                  </a:prstGeom>
                  <a:ln w="57150" cmpd="sng">
                    <a:solidFill>
                      <a:schemeClr val="accent4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Straight Connector 36"/>
                  <p:cNvCxnSpPr/>
                  <p:nvPr/>
                </p:nvCxnSpPr>
                <p:spPr>
                  <a:xfrm>
                    <a:off x="3360245" y="1985565"/>
                    <a:ext cx="0" cy="1815341"/>
                  </a:xfrm>
                  <a:prstGeom prst="line">
                    <a:avLst/>
                  </a:prstGeom>
                  <a:ln w="57150" cmpd="sng">
                    <a:solidFill>
                      <a:schemeClr val="accent4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" name="Straight Connector 37"/>
                  <p:cNvCxnSpPr/>
                  <p:nvPr/>
                </p:nvCxnSpPr>
                <p:spPr>
                  <a:xfrm flipH="1" flipV="1">
                    <a:off x="2330599" y="1466532"/>
                    <a:ext cx="523730" cy="519033"/>
                  </a:xfrm>
                  <a:prstGeom prst="line">
                    <a:avLst/>
                  </a:prstGeom>
                  <a:ln w="57150" cmpd="sng">
                    <a:solidFill>
                      <a:schemeClr val="accent4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Straight Connector 38"/>
                  <p:cNvCxnSpPr/>
                  <p:nvPr/>
                </p:nvCxnSpPr>
                <p:spPr>
                  <a:xfrm flipV="1">
                    <a:off x="3613738" y="1466532"/>
                    <a:ext cx="576103" cy="510667"/>
                  </a:xfrm>
                  <a:prstGeom prst="line">
                    <a:avLst/>
                  </a:prstGeom>
                  <a:ln w="57150" cmpd="sng">
                    <a:solidFill>
                      <a:schemeClr val="accent4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0" name="Group 59"/>
                <p:cNvGrpSpPr/>
                <p:nvPr/>
              </p:nvGrpSpPr>
              <p:grpSpPr>
                <a:xfrm>
                  <a:off x="5935497" y="3240957"/>
                  <a:ext cx="1308133" cy="2567520"/>
                  <a:chOff x="1329942" y="4465065"/>
                  <a:chExt cx="1308133" cy="2567520"/>
                </a:xfrm>
              </p:grpSpPr>
              <p:sp>
                <p:nvSpPr>
                  <p:cNvPr id="61" name="Rounded Rectangle 60"/>
                  <p:cNvSpPr/>
                  <p:nvPr/>
                </p:nvSpPr>
                <p:spPr>
                  <a:xfrm>
                    <a:off x="1370075" y="4468702"/>
                    <a:ext cx="523731" cy="1126087"/>
                  </a:xfrm>
                  <a:prstGeom prst="roundRect">
                    <a:avLst>
                      <a:gd name="adj" fmla="val 50000"/>
                    </a:avLst>
                  </a:prstGeom>
                  <a:noFill/>
                  <a:ln w="38100" cmpd="sng"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2" name="Rounded Rectangle 61"/>
                  <p:cNvSpPr/>
                  <p:nvPr/>
                </p:nvSpPr>
                <p:spPr>
                  <a:xfrm>
                    <a:off x="2068733" y="4465065"/>
                    <a:ext cx="523731" cy="1126087"/>
                  </a:xfrm>
                  <a:prstGeom prst="roundRect">
                    <a:avLst>
                      <a:gd name="adj" fmla="val 50000"/>
                    </a:avLst>
                  </a:prstGeom>
                  <a:noFill/>
                  <a:ln w="38100" cmpd="sng"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>
                      <a:solidFill>
                        <a:schemeClr val="tx1"/>
                      </a:solidFill>
                    </a:endParaRPr>
                  </a:p>
                </p:txBody>
              </p:sp>
              <p:cxnSp>
                <p:nvCxnSpPr>
                  <p:cNvPr id="63" name="Straight Connector 62"/>
                  <p:cNvCxnSpPr/>
                  <p:nvPr/>
                </p:nvCxnSpPr>
                <p:spPr>
                  <a:xfrm>
                    <a:off x="1898522" y="4713852"/>
                    <a:ext cx="170211" cy="0"/>
                  </a:xfrm>
                  <a:prstGeom prst="line">
                    <a:avLst/>
                  </a:prstGeom>
                  <a:ln>
                    <a:solidFill>
                      <a:srgbClr val="E46C0A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4" name="Straight Connector 63"/>
                  <p:cNvCxnSpPr/>
                  <p:nvPr/>
                </p:nvCxnSpPr>
                <p:spPr>
                  <a:xfrm>
                    <a:off x="1893806" y="4879346"/>
                    <a:ext cx="170211" cy="0"/>
                  </a:xfrm>
                  <a:prstGeom prst="line">
                    <a:avLst/>
                  </a:prstGeom>
                  <a:ln>
                    <a:solidFill>
                      <a:srgbClr val="E46C0A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Straight Connector 64"/>
                  <p:cNvCxnSpPr/>
                  <p:nvPr/>
                </p:nvCxnSpPr>
                <p:spPr>
                  <a:xfrm>
                    <a:off x="1898522" y="5031746"/>
                    <a:ext cx="170211" cy="0"/>
                  </a:xfrm>
                  <a:prstGeom prst="line">
                    <a:avLst/>
                  </a:prstGeom>
                  <a:ln>
                    <a:solidFill>
                      <a:srgbClr val="E46C0A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" name="Straight Connector 65"/>
                  <p:cNvCxnSpPr/>
                  <p:nvPr/>
                </p:nvCxnSpPr>
                <p:spPr>
                  <a:xfrm>
                    <a:off x="1898522" y="5184146"/>
                    <a:ext cx="170211" cy="0"/>
                  </a:xfrm>
                  <a:prstGeom prst="line">
                    <a:avLst/>
                  </a:prstGeom>
                  <a:ln>
                    <a:solidFill>
                      <a:srgbClr val="E46C0A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" name="Straight Connector 66"/>
                  <p:cNvCxnSpPr/>
                  <p:nvPr/>
                </p:nvCxnSpPr>
                <p:spPr>
                  <a:xfrm>
                    <a:off x="1893806" y="5336546"/>
                    <a:ext cx="170211" cy="0"/>
                  </a:xfrm>
                  <a:prstGeom prst="line">
                    <a:avLst/>
                  </a:prstGeom>
                  <a:ln>
                    <a:solidFill>
                      <a:srgbClr val="E46C0A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8" name="TextBox 67"/>
                  <p:cNvSpPr txBox="1"/>
                  <p:nvPr/>
                </p:nvSpPr>
                <p:spPr>
                  <a:xfrm>
                    <a:off x="1329942" y="4853158"/>
                    <a:ext cx="607859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 smtClean="0"/>
                      <a:t>CD79A</a:t>
                    </a:r>
                    <a:endParaRPr lang="en-US" sz="1200" dirty="0"/>
                  </a:p>
                </p:txBody>
              </p:sp>
              <p:sp>
                <p:nvSpPr>
                  <p:cNvPr id="69" name="TextBox 68"/>
                  <p:cNvSpPr txBox="1"/>
                  <p:nvPr/>
                </p:nvSpPr>
                <p:spPr>
                  <a:xfrm>
                    <a:off x="2036979" y="4856795"/>
                    <a:ext cx="601096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 smtClean="0"/>
                      <a:t>CD79B</a:t>
                    </a:r>
                    <a:endParaRPr lang="en-US" sz="1200" dirty="0"/>
                  </a:p>
                </p:txBody>
              </p:sp>
              <p:sp>
                <p:nvSpPr>
                  <p:cNvPr id="70" name="Freeform 69"/>
                  <p:cNvSpPr/>
                  <p:nvPr/>
                </p:nvSpPr>
                <p:spPr>
                  <a:xfrm>
                    <a:off x="1543330" y="5612611"/>
                    <a:ext cx="158793" cy="1419974"/>
                  </a:xfrm>
                  <a:custGeom>
                    <a:avLst/>
                    <a:gdLst>
                      <a:gd name="connsiteX0" fmla="*/ 67140 w 158793"/>
                      <a:gd name="connsiteY0" fmla="*/ 0 h 1283215"/>
                      <a:gd name="connsiteX1" fmla="*/ 67140 w 158793"/>
                      <a:gd name="connsiteY1" fmla="*/ 157129 h 1283215"/>
                      <a:gd name="connsiteX2" fmla="*/ 1674 w 158793"/>
                      <a:gd name="connsiteY2" fmla="*/ 392821 h 1283215"/>
                      <a:gd name="connsiteX3" fmla="*/ 145700 w 158793"/>
                      <a:gd name="connsiteY3" fmla="*/ 707078 h 1283215"/>
                      <a:gd name="connsiteX4" fmla="*/ 40954 w 158793"/>
                      <a:gd name="connsiteY4" fmla="*/ 995147 h 1283215"/>
                      <a:gd name="connsiteX5" fmla="*/ 158793 w 158793"/>
                      <a:gd name="connsiteY5" fmla="*/ 1283215 h 12832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58793" h="1283215">
                        <a:moveTo>
                          <a:pt x="67140" y="0"/>
                        </a:moveTo>
                        <a:cubicBezTo>
                          <a:pt x="72595" y="45829"/>
                          <a:pt x="78051" y="91659"/>
                          <a:pt x="67140" y="157129"/>
                        </a:cubicBezTo>
                        <a:cubicBezTo>
                          <a:pt x="56229" y="222599"/>
                          <a:pt x="-11419" y="301163"/>
                          <a:pt x="1674" y="392821"/>
                        </a:cubicBezTo>
                        <a:cubicBezTo>
                          <a:pt x="14767" y="484479"/>
                          <a:pt x="139153" y="606690"/>
                          <a:pt x="145700" y="707078"/>
                        </a:cubicBezTo>
                        <a:cubicBezTo>
                          <a:pt x="152247" y="807466"/>
                          <a:pt x="38772" y="899124"/>
                          <a:pt x="40954" y="995147"/>
                        </a:cubicBezTo>
                        <a:cubicBezTo>
                          <a:pt x="43136" y="1091170"/>
                          <a:pt x="147882" y="1250480"/>
                          <a:pt x="158793" y="1283215"/>
                        </a:cubicBezTo>
                      </a:path>
                    </a:pathLst>
                  </a:custGeom>
                  <a:ln>
                    <a:solidFill>
                      <a:srgbClr val="E46C0A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1" name="Freeform 70"/>
                  <p:cNvSpPr/>
                  <p:nvPr/>
                </p:nvSpPr>
                <p:spPr>
                  <a:xfrm>
                    <a:off x="2251202" y="5594788"/>
                    <a:ext cx="158793" cy="1437797"/>
                  </a:xfrm>
                  <a:custGeom>
                    <a:avLst/>
                    <a:gdLst>
                      <a:gd name="connsiteX0" fmla="*/ 67140 w 158793"/>
                      <a:gd name="connsiteY0" fmla="*/ 0 h 1283215"/>
                      <a:gd name="connsiteX1" fmla="*/ 67140 w 158793"/>
                      <a:gd name="connsiteY1" fmla="*/ 157129 h 1283215"/>
                      <a:gd name="connsiteX2" fmla="*/ 1674 w 158793"/>
                      <a:gd name="connsiteY2" fmla="*/ 392821 h 1283215"/>
                      <a:gd name="connsiteX3" fmla="*/ 145700 w 158793"/>
                      <a:gd name="connsiteY3" fmla="*/ 707078 h 1283215"/>
                      <a:gd name="connsiteX4" fmla="*/ 40954 w 158793"/>
                      <a:gd name="connsiteY4" fmla="*/ 995147 h 1283215"/>
                      <a:gd name="connsiteX5" fmla="*/ 158793 w 158793"/>
                      <a:gd name="connsiteY5" fmla="*/ 1283215 h 12832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58793" h="1283215">
                        <a:moveTo>
                          <a:pt x="67140" y="0"/>
                        </a:moveTo>
                        <a:cubicBezTo>
                          <a:pt x="72595" y="45829"/>
                          <a:pt x="78051" y="91659"/>
                          <a:pt x="67140" y="157129"/>
                        </a:cubicBezTo>
                        <a:cubicBezTo>
                          <a:pt x="56229" y="222599"/>
                          <a:pt x="-11419" y="301163"/>
                          <a:pt x="1674" y="392821"/>
                        </a:cubicBezTo>
                        <a:cubicBezTo>
                          <a:pt x="14767" y="484479"/>
                          <a:pt x="139153" y="606690"/>
                          <a:pt x="145700" y="707078"/>
                        </a:cubicBezTo>
                        <a:cubicBezTo>
                          <a:pt x="152247" y="807466"/>
                          <a:pt x="38772" y="899124"/>
                          <a:pt x="40954" y="995147"/>
                        </a:cubicBezTo>
                        <a:cubicBezTo>
                          <a:pt x="43136" y="1091170"/>
                          <a:pt x="147882" y="1250480"/>
                          <a:pt x="158793" y="1283215"/>
                        </a:cubicBezTo>
                      </a:path>
                    </a:pathLst>
                  </a:custGeom>
                  <a:ln>
                    <a:solidFill>
                      <a:srgbClr val="E46C0A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80" name="Group 79"/>
                <p:cNvGrpSpPr/>
                <p:nvPr/>
              </p:nvGrpSpPr>
              <p:grpSpPr>
                <a:xfrm>
                  <a:off x="1239739" y="3240957"/>
                  <a:ext cx="1308133" cy="2567520"/>
                  <a:chOff x="1239739" y="3240957"/>
                  <a:chExt cx="1308133" cy="2567520"/>
                </a:xfrm>
              </p:grpSpPr>
              <p:grpSp>
                <p:nvGrpSpPr>
                  <p:cNvPr id="55" name="Group 54"/>
                  <p:cNvGrpSpPr/>
                  <p:nvPr/>
                </p:nvGrpSpPr>
                <p:grpSpPr>
                  <a:xfrm>
                    <a:off x="1239739" y="3240957"/>
                    <a:ext cx="1308133" cy="2567520"/>
                    <a:chOff x="1329942" y="4465065"/>
                    <a:chExt cx="1308133" cy="2567520"/>
                  </a:xfrm>
                </p:grpSpPr>
                <p:sp>
                  <p:nvSpPr>
                    <p:cNvPr id="40" name="Rounded Rectangle 39"/>
                    <p:cNvSpPr/>
                    <p:nvPr/>
                  </p:nvSpPr>
                  <p:spPr>
                    <a:xfrm>
                      <a:off x="1370075" y="4468702"/>
                      <a:ext cx="523731" cy="1126087"/>
                    </a:xfrm>
                    <a:prstGeom prst="roundRect">
                      <a:avLst>
                        <a:gd name="adj" fmla="val 50000"/>
                      </a:avLst>
                    </a:prstGeom>
                    <a:noFill/>
                    <a:ln w="38100" cmpd="sng">
                      <a:solidFill>
                        <a:schemeClr val="accent6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41" name="Rounded Rectangle 40"/>
                    <p:cNvSpPr/>
                    <p:nvPr/>
                  </p:nvSpPr>
                  <p:spPr>
                    <a:xfrm>
                      <a:off x="2068733" y="4465065"/>
                      <a:ext cx="523731" cy="1126087"/>
                    </a:xfrm>
                    <a:prstGeom prst="roundRect">
                      <a:avLst>
                        <a:gd name="adj" fmla="val 50000"/>
                      </a:avLst>
                    </a:prstGeom>
                    <a:noFill/>
                    <a:ln w="38100" cmpd="sng">
                      <a:solidFill>
                        <a:schemeClr val="accent6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p:txBody>
                </p:sp>
                <p:cxnSp>
                  <p:nvCxnSpPr>
                    <p:cNvPr id="43" name="Straight Connector 42"/>
                    <p:cNvCxnSpPr/>
                    <p:nvPr/>
                  </p:nvCxnSpPr>
                  <p:spPr>
                    <a:xfrm>
                      <a:off x="1898522" y="4713852"/>
                      <a:ext cx="170211" cy="0"/>
                    </a:xfrm>
                    <a:prstGeom prst="line">
                      <a:avLst/>
                    </a:prstGeom>
                    <a:ln>
                      <a:solidFill>
                        <a:srgbClr val="E46C0A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" name="Straight Connector 43"/>
                    <p:cNvCxnSpPr/>
                    <p:nvPr/>
                  </p:nvCxnSpPr>
                  <p:spPr>
                    <a:xfrm>
                      <a:off x="1893806" y="4879346"/>
                      <a:ext cx="170211" cy="0"/>
                    </a:xfrm>
                    <a:prstGeom prst="line">
                      <a:avLst/>
                    </a:prstGeom>
                    <a:ln>
                      <a:solidFill>
                        <a:srgbClr val="E46C0A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6" name="Straight Connector 45"/>
                    <p:cNvCxnSpPr/>
                    <p:nvPr/>
                  </p:nvCxnSpPr>
                  <p:spPr>
                    <a:xfrm>
                      <a:off x="1898522" y="5031746"/>
                      <a:ext cx="170211" cy="0"/>
                    </a:xfrm>
                    <a:prstGeom prst="line">
                      <a:avLst/>
                    </a:prstGeom>
                    <a:ln>
                      <a:solidFill>
                        <a:srgbClr val="E46C0A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7" name="Straight Connector 46"/>
                    <p:cNvCxnSpPr/>
                    <p:nvPr/>
                  </p:nvCxnSpPr>
                  <p:spPr>
                    <a:xfrm>
                      <a:off x="1898522" y="5184146"/>
                      <a:ext cx="170211" cy="0"/>
                    </a:xfrm>
                    <a:prstGeom prst="line">
                      <a:avLst/>
                    </a:prstGeom>
                    <a:ln>
                      <a:solidFill>
                        <a:srgbClr val="E46C0A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8" name="Straight Connector 47"/>
                    <p:cNvCxnSpPr/>
                    <p:nvPr/>
                  </p:nvCxnSpPr>
                  <p:spPr>
                    <a:xfrm>
                      <a:off x="1893806" y="5336546"/>
                      <a:ext cx="170211" cy="0"/>
                    </a:xfrm>
                    <a:prstGeom prst="line">
                      <a:avLst/>
                    </a:prstGeom>
                    <a:ln>
                      <a:solidFill>
                        <a:srgbClr val="E46C0A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49" name="TextBox 48"/>
                    <p:cNvSpPr txBox="1"/>
                    <p:nvPr/>
                  </p:nvSpPr>
                  <p:spPr>
                    <a:xfrm>
                      <a:off x="1329942" y="4853158"/>
                      <a:ext cx="607859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200" dirty="0" smtClean="0"/>
                        <a:t>CD79A</a:t>
                      </a:r>
                      <a:endParaRPr lang="en-US" sz="1200" dirty="0"/>
                    </a:p>
                  </p:txBody>
                </p:sp>
                <p:sp>
                  <p:nvSpPr>
                    <p:cNvPr id="50" name="TextBox 49"/>
                    <p:cNvSpPr txBox="1"/>
                    <p:nvPr/>
                  </p:nvSpPr>
                  <p:spPr>
                    <a:xfrm>
                      <a:off x="2036979" y="4856795"/>
                      <a:ext cx="601096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200" dirty="0" smtClean="0"/>
                        <a:t>CD79B</a:t>
                      </a:r>
                      <a:endParaRPr lang="en-US" sz="1200" dirty="0"/>
                    </a:p>
                  </p:txBody>
                </p:sp>
                <p:sp>
                  <p:nvSpPr>
                    <p:cNvPr id="53" name="Freeform 52"/>
                    <p:cNvSpPr/>
                    <p:nvPr/>
                  </p:nvSpPr>
                  <p:spPr>
                    <a:xfrm>
                      <a:off x="1543330" y="5612611"/>
                      <a:ext cx="158793" cy="1419974"/>
                    </a:xfrm>
                    <a:custGeom>
                      <a:avLst/>
                      <a:gdLst>
                        <a:gd name="connsiteX0" fmla="*/ 67140 w 158793"/>
                        <a:gd name="connsiteY0" fmla="*/ 0 h 1283215"/>
                        <a:gd name="connsiteX1" fmla="*/ 67140 w 158793"/>
                        <a:gd name="connsiteY1" fmla="*/ 157129 h 1283215"/>
                        <a:gd name="connsiteX2" fmla="*/ 1674 w 158793"/>
                        <a:gd name="connsiteY2" fmla="*/ 392821 h 1283215"/>
                        <a:gd name="connsiteX3" fmla="*/ 145700 w 158793"/>
                        <a:gd name="connsiteY3" fmla="*/ 707078 h 1283215"/>
                        <a:gd name="connsiteX4" fmla="*/ 40954 w 158793"/>
                        <a:gd name="connsiteY4" fmla="*/ 995147 h 1283215"/>
                        <a:gd name="connsiteX5" fmla="*/ 158793 w 158793"/>
                        <a:gd name="connsiteY5" fmla="*/ 1283215 h 12832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58793" h="1283215">
                          <a:moveTo>
                            <a:pt x="67140" y="0"/>
                          </a:moveTo>
                          <a:cubicBezTo>
                            <a:pt x="72595" y="45829"/>
                            <a:pt x="78051" y="91659"/>
                            <a:pt x="67140" y="157129"/>
                          </a:cubicBezTo>
                          <a:cubicBezTo>
                            <a:pt x="56229" y="222599"/>
                            <a:pt x="-11419" y="301163"/>
                            <a:pt x="1674" y="392821"/>
                          </a:cubicBezTo>
                          <a:cubicBezTo>
                            <a:pt x="14767" y="484479"/>
                            <a:pt x="139153" y="606690"/>
                            <a:pt x="145700" y="707078"/>
                          </a:cubicBezTo>
                          <a:cubicBezTo>
                            <a:pt x="152247" y="807466"/>
                            <a:pt x="38772" y="899124"/>
                            <a:pt x="40954" y="995147"/>
                          </a:cubicBezTo>
                          <a:cubicBezTo>
                            <a:pt x="43136" y="1091170"/>
                            <a:pt x="147882" y="1250480"/>
                            <a:pt x="158793" y="1283215"/>
                          </a:cubicBezTo>
                        </a:path>
                      </a:pathLst>
                    </a:custGeom>
                    <a:ln>
                      <a:solidFill>
                        <a:srgbClr val="E46C0A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4" name="Freeform 53"/>
                    <p:cNvSpPr/>
                    <p:nvPr/>
                  </p:nvSpPr>
                  <p:spPr>
                    <a:xfrm>
                      <a:off x="2251202" y="5594788"/>
                      <a:ext cx="158793" cy="1437797"/>
                    </a:xfrm>
                    <a:custGeom>
                      <a:avLst/>
                      <a:gdLst>
                        <a:gd name="connsiteX0" fmla="*/ 67140 w 158793"/>
                        <a:gd name="connsiteY0" fmla="*/ 0 h 1283215"/>
                        <a:gd name="connsiteX1" fmla="*/ 67140 w 158793"/>
                        <a:gd name="connsiteY1" fmla="*/ 157129 h 1283215"/>
                        <a:gd name="connsiteX2" fmla="*/ 1674 w 158793"/>
                        <a:gd name="connsiteY2" fmla="*/ 392821 h 1283215"/>
                        <a:gd name="connsiteX3" fmla="*/ 145700 w 158793"/>
                        <a:gd name="connsiteY3" fmla="*/ 707078 h 1283215"/>
                        <a:gd name="connsiteX4" fmla="*/ 40954 w 158793"/>
                        <a:gd name="connsiteY4" fmla="*/ 995147 h 1283215"/>
                        <a:gd name="connsiteX5" fmla="*/ 158793 w 158793"/>
                        <a:gd name="connsiteY5" fmla="*/ 1283215 h 12832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58793" h="1283215">
                          <a:moveTo>
                            <a:pt x="67140" y="0"/>
                          </a:moveTo>
                          <a:cubicBezTo>
                            <a:pt x="72595" y="45829"/>
                            <a:pt x="78051" y="91659"/>
                            <a:pt x="67140" y="157129"/>
                          </a:cubicBezTo>
                          <a:cubicBezTo>
                            <a:pt x="56229" y="222599"/>
                            <a:pt x="-11419" y="301163"/>
                            <a:pt x="1674" y="392821"/>
                          </a:cubicBezTo>
                          <a:cubicBezTo>
                            <a:pt x="14767" y="484479"/>
                            <a:pt x="139153" y="606690"/>
                            <a:pt x="145700" y="707078"/>
                          </a:cubicBezTo>
                          <a:cubicBezTo>
                            <a:pt x="152247" y="807466"/>
                            <a:pt x="38772" y="899124"/>
                            <a:pt x="40954" y="995147"/>
                          </a:cubicBezTo>
                          <a:cubicBezTo>
                            <a:pt x="43136" y="1091170"/>
                            <a:pt x="147882" y="1250480"/>
                            <a:pt x="158793" y="1283215"/>
                          </a:cubicBezTo>
                        </a:path>
                      </a:pathLst>
                    </a:custGeom>
                    <a:ln>
                      <a:solidFill>
                        <a:srgbClr val="E46C0A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72" name="Chord 71"/>
                  <p:cNvSpPr/>
                  <p:nvPr/>
                </p:nvSpPr>
                <p:spPr>
                  <a:xfrm>
                    <a:off x="1952343" y="4936451"/>
                    <a:ext cx="417535" cy="510668"/>
                  </a:xfrm>
                  <a:prstGeom prst="chord">
                    <a:avLst>
                      <a:gd name="adj1" fmla="val 5456140"/>
                      <a:gd name="adj2" fmla="val 16199996"/>
                    </a:avLst>
                  </a:prstGeom>
                  <a:solidFill>
                    <a:srgbClr val="DCE6F2"/>
                  </a:solidFill>
                  <a:ln w="38100" cmpd="sng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3" name="Chord 72"/>
                  <p:cNvSpPr/>
                  <p:nvPr/>
                </p:nvSpPr>
                <p:spPr>
                  <a:xfrm flipH="1">
                    <a:off x="1450921" y="4936451"/>
                    <a:ext cx="405053" cy="510668"/>
                  </a:xfrm>
                  <a:prstGeom prst="chord">
                    <a:avLst>
                      <a:gd name="adj1" fmla="val 5456140"/>
                      <a:gd name="adj2" fmla="val 16199996"/>
                    </a:avLst>
                  </a:prstGeom>
                  <a:solidFill>
                    <a:srgbClr val="DCE6F2"/>
                  </a:solidFill>
                  <a:ln w="38100" cmpd="sng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74" name="Chord 73"/>
                <p:cNvSpPr/>
                <p:nvPr/>
              </p:nvSpPr>
              <p:spPr>
                <a:xfrm>
                  <a:off x="6647989" y="4944817"/>
                  <a:ext cx="417535" cy="510668"/>
                </a:xfrm>
                <a:prstGeom prst="chord">
                  <a:avLst>
                    <a:gd name="adj1" fmla="val 5456140"/>
                    <a:gd name="adj2" fmla="val 16199996"/>
                  </a:avLst>
                </a:prstGeom>
                <a:solidFill>
                  <a:srgbClr val="DCE6F2"/>
                </a:solidFill>
                <a:ln w="38100" cmpd="sng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5" name="Chord 74"/>
                <p:cNvSpPr/>
                <p:nvPr/>
              </p:nvSpPr>
              <p:spPr>
                <a:xfrm flipH="1">
                  <a:off x="6146567" y="4944817"/>
                  <a:ext cx="405053" cy="510668"/>
                </a:xfrm>
                <a:prstGeom prst="chord">
                  <a:avLst>
                    <a:gd name="adj1" fmla="val 5456140"/>
                    <a:gd name="adj2" fmla="val 16199996"/>
                  </a:avLst>
                </a:prstGeom>
                <a:solidFill>
                  <a:srgbClr val="DCE6F2"/>
                </a:solidFill>
                <a:ln w="38100" cmpd="sng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" name="Moon 75"/>
                <p:cNvSpPr/>
                <p:nvPr/>
              </p:nvSpPr>
              <p:spPr>
                <a:xfrm>
                  <a:off x="957635" y="4879349"/>
                  <a:ext cx="480193" cy="654701"/>
                </a:xfrm>
                <a:prstGeom prst="moon">
                  <a:avLst>
                    <a:gd name="adj" fmla="val 43019"/>
                  </a:avLst>
                </a:prstGeom>
                <a:solidFill>
                  <a:schemeClr val="accent3">
                    <a:lumMod val="40000"/>
                    <a:lumOff val="60000"/>
                  </a:schemeClr>
                </a:solidFill>
                <a:ln w="38100" cmpd="sng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7" name="Moon 76"/>
                <p:cNvSpPr/>
                <p:nvPr/>
              </p:nvSpPr>
              <p:spPr>
                <a:xfrm flipH="1">
                  <a:off x="2279689" y="4879349"/>
                  <a:ext cx="536361" cy="654701"/>
                </a:xfrm>
                <a:prstGeom prst="moon">
                  <a:avLst>
                    <a:gd name="adj" fmla="val 43019"/>
                  </a:avLst>
                </a:prstGeom>
                <a:solidFill>
                  <a:srgbClr val="D7E4BD"/>
                </a:solidFill>
                <a:ln w="38100" cmpd="sng">
                  <a:solidFill>
                    <a:srgbClr val="77933C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Moon 80"/>
                <p:cNvSpPr/>
                <p:nvPr/>
              </p:nvSpPr>
              <p:spPr>
                <a:xfrm>
                  <a:off x="5666488" y="4936451"/>
                  <a:ext cx="480193" cy="654701"/>
                </a:xfrm>
                <a:prstGeom prst="moon">
                  <a:avLst>
                    <a:gd name="adj" fmla="val 43019"/>
                  </a:avLst>
                </a:prstGeom>
                <a:solidFill>
                  <a:srgbClr val="D7E4BD"/>
                </a:solidFill>
                <a:ln w="38100" cmpd="sng">
                  <a:solidFill>
                    <a:srgbClr val="77933C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Moon 81"/>
                <p:cNvSpPr/>
                <p:nvPr/>
              </p:nvSpPr>
              <p:spPr>
                <a:xfrm flipH="1">
                  <a:off x="6975449" y="4936451"/>
                  <a:ext cx="536361" cy="654701"/>
                </a:xfrm>
                <a:prstGeom prst="moon">
                  <a:avLst>
                    <a:gd name="adj" fmla="val 43019"/>
                  </a:avLst>
                </a:prstGeom>
                <a:solidFill>
                  <a:srgbClr val="D7E4BD"/>
                </a:solidFill>
                <a:ln w="38100" cmpd="sng">
                  <a:solidFill>
                    <a:srgbClr val="77933C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Pie 82"/>
                <p:cNvSpPr/>
                <p:nvPr/>
              </p:nvSpPr>
              <p:spPr>
                <a:xfrm>
                  <a:off x="1153125" y="5534050"/>
                  <a:ext cx="253493" cy="353539"/>
                </a:xfrm>
                <a:prstGeom prst="pie">
                  <a:avLst>
                    <a:gd name="adj1" fmla="val 1779436"/>
                    <a:gd name="adj2" fmla="val 19789939"/>
                  </a:avLst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28575" cmpd="sng">
                  <a:solidFill>
                    <a:srgbClr val="E13BBC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5" name="Pie 84"/>
                <p:cNvSpPr/>
                <p:nvPr/>
              </p:nvSpPr>
              <p:spPr>
                <a:xfrm flipH="1">
                  <a:off x="2369878" y="5534050"/>
                  <a:ext cx="249301" cy="353539"/>
                </a:xfrm>
                <a:prstGeom prst="pie">
                  <a:avLst>
                    <a:gd name="adj1" fmla="val 1779436"/>
                    <a:gd name="adj2" fmla="val 19789939"/>
                  </a:avLst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28575" cmpd="sng">
                  <a:solidFill>
                    <a:srgbClr val="E13BBC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6" name="Pie 85"/>
                <p:cNvSpPr/>
                <p:nvPr/>
              </p:nvSpPr>
              <p:spPr>
                <a:xfrm>
                  <a:off x="5848883" y="5590066"/>
                  <a:ext cx="253493" cy="353539"/>
                </a:xfrm>
                <a:prstGeom prst="pie">
                  <a:avLst>
                    <a:gd name="adj1" fmla="val 1779436"/>
                    <a:gd name="adj2" fmla="val 19789939"/>
                  </a:avLst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28575" cmpd="sng">
                  <a:solidFill>
                    <a:srgbClr val="E13BBC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7" name="Pie 86"/>
                <p:cNvSpPr/>
                <p:nvPr/>
              </p:nvSpPr>
              <p:spPr>
                <a:xfrm flipH="1">
                  <a:off x="7065636" y="5590066"/>
                  <a:ext cx="249301" cy="353539"/>
                </a:xfrm>
                <a:prstGeom prst="pie">
                  <a:avLst>
                    <a:gd name="adj1" fmla="val 1779436"/>
                    <a:gd name="adj2" fmla="val 19789939"/>
                  </a:avLst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28575" cmpd="sng">
                  <a:solidFill>
                    <a:srgbClr val="E13BBC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8" name="Half Frame 87"/>
                <p:cNvSpPr/>
                <p:nvPr/>
              </p:nvSpPr>
              <p:spPr>
                <a:xfrm rot="13356990">
                  <a:off x="2556216" y="1300116"/>
                  <a:ext cx="1021254" cy="1002868"/>
                </a:xfrm>
                <a:prstGeom prst="halfFrame">
                  <a:avLst/>
                </a:prstGeom>
                <a:solidFill>
                  <a:srgbClr val="660066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9" name="Half Frame 88"/>
                <p:cNvSpPr/>
                <p:nvPr/>
              </p:nvSpPr>
              <p:spPr>
                <a:xfrm rot="13356990">
                  <a:off x="4874230" y="1326305"/>
                  <a:ext cx="1021254" cy="1002868"/>
                </a:xfrm>
                <a:prstGeom prst="halfFrame">
                  <a:avLst/>
                </a:prstGeom>
                <a:solidFill>
                  <a:srgbClr val="660066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112" name="Group 111"/>
                <p:cNvGrpSpPr/>
                <p:nvPr/>
              </p:nvGrpSpPr>
              <p:grpSpPr>
                <a:xfrm>
                  <a:off x="563010" y="3555214"/>
                  <a:ext cx="7641743" cy="505938"/>
                  <a:chOff x="576103" y="3555214"/>
                  <a:chExt cx="7641743" cy="505938"/>
                </a:xfrm>
              </p:grpSpPr>
              <p:cxnSp>
                <p:nvCxnSpPr>
                  <p:cNvPr id="91" name="Straight Connector 90"/>
                  <p:cNvCxnSpPr/>
                  <p:nvPr/>
                </p:nvCxnSpPr>
                <p:spPr>
                  <a:xfrm>
                    <a:off x="576103" y="3555214"/>
                    <a:ext cx="663636" cy="0"/>
                  </a:xfrm>
                  <a:prstGeom prst="line">
                    <a:avLst/>
                  </a:prstGeom>
                  <a:ln w="57150" cmpd="sng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" name="Straight Connector 94"/>
                  <p:cNvCxnSpPr/>
                  <p:nvPr/>
                </p:nvCxnSpPr>
                <p:spPr>
                  <a:xfrm>
                    <a:off x="2502261" y="3568308"/>
                    <a:ext cx="417535" cy="0"/>
                  </a:xfrm>
                  <a:prstGeom prst="line">
                    <a:avLst/>
                  </a:prstGeom>
                  <a:ln w="57150" cmpd="sng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7" name="Straight Connector 96"/>
                  <p:cNvCxnSpPr/>
                  <p:nvPr/>
                </p:nvCxnSpPr>
                <p:spPr>
                  <a:xfrm>
                    <a:off x="3190033" y="3555214"/>
                    <a:ext cx="2029456" cy="13094"/>
                  </a:xfrm>
                  <a:prstGeom prst="line">
                    <a:avLst/>
                  </a:prstGeom>
                  <a:ln w="57150" cmpd="sng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9" name="Straight Connector 98"/>
                  <p:cNvCxnSpPr/>
                  <p:nvPr/>
                </p:nvCxnSpPr>
                <p:spPr>
                  <a:xfrm>
                    <a:off x="5489726" y="3568308"/>
                    <a:ext cx="485904" cy="0"/>
                  </a:xfrm>
                  <a:prstGeom prst="line">
                    <a:avLst/>
                  </a:prstGeom>
                  <a:ln w="57150" cmpd="sng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1" name="Straight Connector 100"/>
                  <p:cNvCxnSpPr/>
                  <p:nvPr/>
                </p:nvCxnSpPr>
                <p:spPr>
                  <a:xfrm>
                    <a:off x="7198019" y="3581402"/>
                    <a:ext cx="985264" cy="0"/>
                  </a:xfrm>
                  <a:prstGeom prst="line">
                    <a:avLst/>
                  </a:prstGeom>
                  <a:ln w="57150" cmpd="sng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7" name="Straight Connector 106"/>
                  <p:cNvCxnSpPr/>
                  <p:nvPr/>
                </p:nvCxnSpPr>
                <p:spPr>
                  <a:xfrm>
                    <a:off x="610666" y="4034964"/>
                    <a:ext cx="663636" cy="0"/>
                  </a:xfrm>
                  <a:prstGeom prst="line">
                    <a:avLst/>
                  </a:prstGeom>
                  <a:ln w="57150" cmpd="sng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8" name="Straight Connector 107"/>
                  <p:cNvCxnSpPr/>
                  <p:nvPr/>
                </p:nvCxnSpPr>
                <p:spPr>
                  <a:xfrm>
                    <a:off x="2536824" y="4048058"/>
                    <a:ext cx="417535" cy="0"/>
                  </a:xfrm>
                  <a:prstGeom prst="line">
                    <a:avLst/>
                  </a:prstGeom>
                  <a:ln w="57150" cmpd="sng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9" name="Straight Connector 108"/>
                  <p:cNvCxnSpPr/>
                  <p:nvPr/>
                </p:nvCxnSpPr>
                <p:spPr>
                  <a:xfrm>
                    <a:off x="3224596" y="4034964"/>
                    <a:ext cx="2029456" cy="13094"/>
                  </a:xfrm>
                  <a:prstGeom prst="line">
                    <a:avLst/>
                  </a:prstGeom>
                  <a:ln w="57150" cmpd="sng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0" name="Straight Connector 109"/>
                  <p:cNvCxnSpPr/>
                  <p:nvPr/>
                </p:nvCxnSpPr>
                <p:spPr>
                  <a:xfrm>
                    <a:off x="5524289" y="4048058"/>
                    <a:ext cx="485904" cy="0"/>
                  </a:xfrm>
                  <a:prstGeom prst="line">
                    <a:avLst/>
                  </a:prstGeom>
                  <a:ln w="57150" cmpd="sng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1" name="Straight Connector 110"/>
                  <p:cNvCxnSpPr/>
                  <p:nvPr/>
                </p:nvCxnSpPr>
                <p:spPr>
                  <a:xfrm>
                    <a:off x="7232582" y="4061152"/>
                    <a:ext cx="985264" cy="0"/>
                  </a:xfrm>
                  <a:prstGeom prst="line">
                    <a:avLst/>
                  </a:prstGeom>
                  <a:ln w="57150" cmpd="sng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116" name="Straight Connector 115"/>
              <p:cNvCxnSpPr/>
              <p:nvPr/>
            </p:nvCxnSpPr>
            <p:spPr>
              <a:xfrm flipV="1">
                <a:off x="4377831" y="5490132"/>
                <a:ext cx="1588003" cy="7190"/>
              </a:xfrm>
              <a:prstGeom prst="line">
                <a:avLst/>
              </a:prstGeom>
              <a:ln w="6350" cmpd="sng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>
              <a:xfrm flipV="1">
                <a:off x="3858400" y="5145170"/>
                <a:ext cx="2107434" cy="7190"/>
              </a:xfrm>
              <a:prstGeom prst="line">
                <a:avLst/>
              </a:prstGeom>
              <a:ln w="6350" cmpd="sng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>
              <a:xfrm>
                <a:off x="2526963" y="4391972"/>
                <a:ext cx="3465895" cy="0"/>
              </a:xfrm>
              <a:prstGeom prst="line">
                <a:avLst/>
              </a:prstGeom>
              <a:ln w="6350" cmpd="sng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 flipV="1">
                <a:off x="2925450" y="2518016"/>
                <a:ext cx="3040384" cy="7190"/>
              </a:xfrm>
              <a:prstGeom prst="line">
                <a:avLst/>
              </a:prstGeom>
              <a:ln w="6350" cmpd="sng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>
                <a:off x="4316580" y="5850727"/>
                <a:ext cx="1649254" cy="0"/>
              </a:xfrm>
              <a:prstGeom prst="line">
                <a:avLst/>
              </a:prstGeom>
              <a:ln w="6350" cmpd="sng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7" name="Right Brace 126"/>
              <p:cNvSpPr/>
              <p:nvPr/>
            </p:nvSpPr>
            <p:spPr>
              <a:xfrm>
                <a:off x="1021272" y="2049858"/>
                <a:ext cx="440451" cy="2452221"/>
              </a:xfrm>
              <a:prstGeom prst="rightBrace">
                <a:avLst>
                  <a:gd name="adj1" fmla="val 66612"/>
                  <a:gd name="adj2" fmla="val 45593"/>
                </a:avLst>
              </a:prstGeom>
              <a:ln w="9525" cmpd="sng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8" name="Straight Connector 127"/>
              <p:cNvCxnSpPr/>
              <p:nvPr/>
            </p:nvCxnSpPr>
            <p:spPr>
              <a:xfrm flipV="1">
                <a:off x="1451276" y="3156697"/>
                <a:ext cx="4541582" cy="7190"/>
              </a:xfrm>
              <a:prstGeom prst="line">
                <a:avLst/>
              </a:prstGeom>
              <a:ln w="6350" cmpd="sng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Connector 130"/>
              <p:cNvCxnSpPr/>
              <p:nvPr/>
            </p:nvCxnSpPr>
            <p:spPr>
              <a:xfrm flipV="1">
                <a:off x="3064398" y="1873249"/>
                <a:ext cx="2901436" cy="7190"/>
              </a:xfrm>
              <a:prstGeom prst="line">
                <a:avLst/>
              </a:prstGeom>
              <a:ln w="6350" cmpd="sng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6" name="TextBox 135"/>
            <p:cNvSpPr txBox="1"/>
            <p:nvPr/>
          </p:nvSpPr>
          <p:spPr>
            <a:xfrm>
              <a:off x="5911786" y="1653506"/>
              <a:ext cx="20185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β-amyloid oligomer </a:t>
              </a:r>
              <a:endParaRPr lang="en-US" dirty="0"/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5898274" y="2302149"/>
              <a:ext cx="11978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Light chain </a:t>
              </a:r>
              <a:endParaRPr lang="en-US" dirty="0"/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5910740" y="2931501"/>
              <a:ext cx="10368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Antibody </a:t>
              </a:r>
              <a:endParaRPr lang="en-US" dirty="0"/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5911786" y="4166776"/>
              <a:ext cx="13185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Heavy chain </a:t>
              </a:r>
              <a:endParaRPr lang="en-US" dirty="0"/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5884762" y="4933484"/>
              <a:ext cx="5074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Lyn </a:t>
              </a:r>
              <a:endParaRPr lang="en-US" dirty="0"/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5898274" y="5258616"/>
              <a:ext cx="5001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Syk</a:t>
              </a:r>
              <a:r>
                <a:rPr lang="en-US" dirty="0" smtClean="0"/>
                <a:t> </a:t>
              </a:r>
              <a:endParaRPr lang="en-US" dirty="0"/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5883718" y="5639041"/>
              <a:ext cx="14223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TEV Protease</a:t>
              </a:r>
              <a:r>
                <a:rPr lang="en-US" dirty="0" smtClean="0"/>
                <a:t> 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272068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17</Words>
  <Application>Microsoft Macintosh PowerPoint</Application>
  <PresentationFormat>On-screen Show (4:3)</PresentationFormat>
  <Paragraphs>11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Lyla Atta</dc:creator>
  <cp:lastModifiedBy>Lyla Atta</cp:lastModifiedBy>
  <cp:revision>8</cp:revision>
  <dcterms:created xsi:type="dcterms:W3CDTF">2014-06-09T17:03:13Z</dcterms:created>
  <dcterms:modified xsi:type="dcterms:W3CDTF">2014-06-10T13:18:59Z</dcterms:modified>
</cp:coreProperties>
</file>