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4" d="100"/>
          <a:sy n="94" d="100"/>
        </p:scale>
        <p:origin x="22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A1B1-1201-433A-9857-466102750F39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05755-972B-4C86-85F7-4F5BD36A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0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A1B1-1201-433A-9857-466102750F39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05755-972B-4C86-85F7-4F5BD36A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481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A1B1-1201-433A-9857-466102750F39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05755-972B-4C86-85F7-4F5BD36A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49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A1B1-1201-433A-9857-466102750F39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05755-972B-4C86-85F7-4F5BD36A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255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A1B1-1201-433A-9857-466102750F39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05755-972B-4C86-85F7-4F5BD36A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770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A1B1-1201-433A-9857-466102750F39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05755-972B-4C86-85F7-4F5BD36A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74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A1B1-1201-433A-9857-466102750F39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05755-972B-4C86-85F7-4F5BD36A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038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A1B1-1201-433A-9857-466102750F39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05755-972B-4C86-85F7-4F5BD36A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40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A1B1-1201-433A-9857-466102750F39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05755-972B-4C86-85F7-4F5BD36A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151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A1B1-1201-433A-9857-466102750F39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05755-972B-4C86-85F7-4F5BD36A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34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A1B1-1201-433A-9857-466102750F39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05755-972B-4C86-85F7-4F5BD36A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33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EA1B1-1201-433A-9857-466102750F39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05755-972B-4C86-85F7-4F5BD36A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825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encemag.org/content/333/6047/1307.ful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ciencemag.org/content/333/6047/1307/F1.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470" y="1188810"/>
            <a:ext cx="6335733" cy="551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167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Cell Classifier Circuit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222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95300" y="510042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What They Did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8391" y="1559378"/>
            <a:ext cx="4117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Senses expression of a set of microRNAs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90507" y="1559378"/>
            <a:ext cx="4117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Triggers a cell response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792186" y="1992086"/>
            <a:ext cx="0" cy="408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722053" y="2002972"/>
            <a:ext cx="0" cy="386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14400" y="2550662"/>
            <a:ext cx="3396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Customizable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Based on concentration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14400" y="5192486"/>
            <a:ext cx="10238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Proof of Concept: Induced apoptosis of HeLa cancer cells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13072" y="2550662"/>
            <a:ext cx="404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Transcriptional/Post-transcriptional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Predictable with computational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770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Sensing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46614" y="1181588"/>
            <a:ext cx="6319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Double-Inversion Model</a:t>
            </a:r>
          </a:p>
        </p:txBody>
      </p:sp>
      <p:pic>
        <p:nvPicPr>
          <p:cNvPr id="5" name="Picture 2" descr="https://docs.google.com/file/d/0BxtcuFzQxebWMUU1R2tHSl81cWM/image?pagenumber=3&amp;w=8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44" t="77302" r="46661" b="3733"/>
          <a:stretch/>
        </p:blipFill>
        <p:spPr bwMode="auto">
          <a:xfrm>
            <a:off x="7816041" y="2524158"/>
            <a:ext cx="2846417" cy="325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docs.google.com/file/d/0BxtcuFzQxebWMUU1R2tHSl81cWM/image?pagenumber=3&amp;w=8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1" t="54306" r="2993" b="24690"/>
          <a:stretch/>
        </p:blipFill>
        <p:spPr bwMode="auto">
          <a:xfrm>
            <a:off x="381000" y="2387919"/>
            <a:ext cx="5417104" cy="3137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9752" y="5460125"/>
            <a:ext cx="5617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Promotes output if level is ≥ what it is in HeLa cells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81231" y="5460125"/>
            <a:ext cx="3116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Represses output if level is low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15267" y="194802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HeLa High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667750" y="196274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HeLa 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030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ocs.google.com/file/d/0BxtcuFzQxebWMUU1R2tHSl81cWM/image?pagenumber=3&amp;w=8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42" t="77265" r="2741" b="3733"/>
          <a:stretch/>
        </p:blipFill>
        <p:spPr bwMode="auto">
          <a:xfrm>
            <a:off x="7007122" y="2240510"/>
            <a:ext cx="4491966" cy="257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Sensing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34473" y="1871178"/>
            <a:ext cx="4237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Circuit Diagram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26808" y="1871178"/>
            <a:ext cx="452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Boolean Expression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94026" y="2545378"/>
            <a:ext cx="65885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miR‐21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miR‐17‐30a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NOT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(miR‐141)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NOT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[miR‐142(3p)]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NOT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(miR‐146a)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5686" y="5187076"/>
            <a:ext cx="8183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Sensitivity of the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6x output difference between HeLa cells and closest related cell (USSC-7d)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Selectivity increases as number of markers increases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93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Response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350" y="1526721"/>
            <a:ext cx="8425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Maximum output: Constitutive expression (unrepressed </a:t>
            </a:r>
            <a:r>
              <a:rPr lang="en-US" dirty="0" err="1" smtClean="0"/>
              <a:t>CAGop</a:t>
            </a:r>
            <a:r>
              <a:rPr lang="en-US" dirty="0" smtClean="0"/>
              <a:t> promoter)</a:t>
            </a:r>
          </a:p>
          <a:p>
            <a:r>
              <a:rPr lang="en-US" dirty="0" smtClean="0"/>
              <a:t>Minimum output: Completely repressed (double-inversion with all low marker)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4349" y="2589455"/>
            <a:ext cx="7862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Initial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Output: </a:t>
            </a:r>
            <a:r>
              <a:rPr lang="en-US" dirty="0" err="1" smtClean="0"/>
              <a:t>DsRed</a:t>
            </a:r>
            <a:r>
              <a:rPr lang="en-US" dirty="0" smtClean="0"/>
              <a:t>, red fluorescent protein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4348" y="3652189"/>
            <a:ext cx="7862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Final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Output: </a:t>
            </a:r>
            <a:r>
              <a:rPr lang="en-US" dirty="0" err="1" smtClean="0"/>
              <a:t>hBax</a:t>
            </a:r>
            <a:r>
              <a:rPr lang="en-US" dirty="0" smtClean="0"/>
              <a:t>, leads to apoptosis only in HeLa and HEK293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935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Caveats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3530" y="1779814"/>
            <a:ext cx="7151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System fails when one marker is high and the rest are low</a:t>
            </a:r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Solution: Introduce engineered intronic miRNA to coexpress LacI</a:t>
            </a:r>
            <a:endParaRPr lang="en-US" dirty="0"/>
          </a:p>
        </p:txBody>
      </p:sp>
      <p:pic>
        <p:nvPicPr>
          <p:cNvPr id="2050" name="Picture 2" descr="https://docs.google.com/file/d/0BxtcuFzQxebWMUU1R2tHSl81cWM/image?pagenumber=4&amp;w=8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6" t="53242" r="5831" b="21931"/>
          <a:stretch/>
        </p:blipFill>
        <p:spPr bwMode="auto">
          <a:xfrm>
            <a:off x="3673930" y="3178602"/>
            <a:ext cx="4367892" cy="329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180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How It Relates to AD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565149" y="2130878"/>
          <a:ext cx="40640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Up-Regulated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Down-Regulated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brain-miR-112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hsa-miR-107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brain-miR-161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hsa-miR-103a-3p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hsa-miR-26a-5p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hsa-miR-532-5p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hsa-miR-5010-3p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hsa-miR-26b-5p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hsa-miR-1285-5p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hsa-let-7f-5p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hsa-miR-151a-3p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hsa-let-7d-3p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23115" y="2841172"/>
            <a:ext cx="62783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miRNA Profile: 12 (max) </a:t>
            </a:r>
            <a:r>
              <a:rPr lang="en-US" dirty="0" err="1"/>
              <a:t>dys</a:t>
            </a:r>
            <a:r>
              <a:rPr lang="en-US" dirty="0"/>
              <a:t>-regulated miRNA associated with AD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Output: Transcription Factor</a:t>
            </a:r>
          </a:p>
        </p:txBody>
      </p:sp>
    </p:spTree>
    <p:extLst>
      <p:ext uri="{BB962C8B-B14F-4D97-AF65-F5344CB8AC3E}">
        <p14:creationId xmlns:p14="http://schemas.microsoft.com/office/powerpoint/2010/main" val="3360422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Citations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0999" y="1561707"/>
            <a:ext cx="111611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Multi-Input </a:t>
            </a:r>
            <a:r>
              <a:rPr lang="en-US" dirty="0" err="1" smtClean="0">
                <a:hlinkClick r:id="rId2"/>
              </a:rPr>
              <a:t>RNAi</a:t>
            </a:r>
            <a:r>
              <a:rPr lang="en-US" dirty="0" smtClean="0">
                <a:hlinkClick r:id="rId2"/>
              </a:rPr>
              <a:t>-Based Logic Circuit for Identification of Specific Cancer Cells (Zhen </a:t>
            </a:r>
            <a:r>
              <a:rPr lang="en-US" dirty="0" err="1" smtClean="0">
                <a:hlinkClick r:id="rId2"/>
              </a:rPr>
              <a:t>Xie</a:t>
            </a:r>
            <a:r>
              <a:rPr lang="en-US" dirty="0" smtClean="0">
                <a:hlinkClick r:id="rId2"/>
              </a:rPr>
              <a:t>, Liliana </a:t>
            </a:r>
            <a:r>
              <a:rPr lang="en-US" dirty="0" err="1" smtClean="0">
                <a:hlinkClick r:id="rId2"/>
              </a:rPr>
              <a:t>Wroblewska</a:t>
            </a:r>
            <a:r>
              <a:rPr lang="en-US" dirty="0" smtClean="0">
                <a:hlinkClick r:id="rId2"/>
              </a:rPr>
              <a:t>, Laura </a:t>
            </a:r>
            <a:r>
              <a:rPr lang="en-US" dirty="0" err="1" smtClean="0">
                <a:hlinkClick r:id="rId2"/>
              </a:rPr>
              <a:t>Prochazka</a:t>
            </a:r>
            <a:r>
              <a:rPr lang="en-US" dirty="0" smtClean="0">
                <a:hlinkClick r:id="rId2"/>
              </a:rPr>
              <a:t>, et. al.)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740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222</Words>
  <Application>Microsoft Office PowerPoint</Application>
  <PresentationFormat>Widescreen</PresentationFormat>
  <Paragraphs>54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Cell Classifier Circuit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Burnett</dc:creator>
  <cp:lastModifiedBy>Gary Burnett</cp:lastModifiedBy>
  <cp:revision>2</cp:revision>
  <dcterms:created xsi:type="dcterms:W3CDTF">2014-06-11T20:45:23Z</dcterms:created>
  <dcterms:modified xsi:type="dcterms:W3CDTF">2014-06-11T20:46:44Z</dcterms:modified>
</cp:coreProperties>
</file>