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0"/>
  </p:notesMasterIdLst>
  <p:sldIdLst>
    <p:sldId id="256" r:id="rId2"/>
    <p:sldId id="265" r:id="rId3"/>
    <p:sldId id="263" r:id="rId4"/>
    <p:sldId id="264" r:id="rId5"/>
    <p:sldId id="259" r:id="rId6"/>
    <p:sldId id="283" r:id="rId7"/>
    <p:sldId id="260" r:id="rId8"/>
    <p:sldId id="284" r:id="rId9"/>
    <p:sldId id="314" r:id="rId10"/>
    <p:sldId id="315" r:id="rId11"/>
    <p:sldId id="273" r:id="rId12"/>
    <p:sldId id="286" r:id="rId13"/>
    <p:sldId id="305" r:id="rId14"/>
    <p:sldId id="306" r:id="rId15"/>
    <p:sldId id="307" r:id="rId16"/>
    <p:sldId id="308" r:id="rId17"/>
    <p:sldId id="311" r:id="rId18"/>
    <p:sldId id="310" r:id="rId19"/>
    <p:sldId id="313" r:id="rId20"/>
    <p:sldId id="292" r:id="rId21"/>
    <p:sldId id="297" r:id="rId22"/>
    <p:sldId id="299" r:id="rId23"/>
    <p:sldId id="301" r:id="rId24"/>
    <p:sldId id="289" r:id="rId25"/>
    <p:sldId id="309" r:id="rId26"/>
    <p:sldId id="295" r:id="rId27"/>
    <p:sldId id="288" r:id="rId28"/>
    <p:sldId id="29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12" autoAdjust="0"/>
    <p:restoredTop sz="95548" autoAdjust="0"/>
  </p:normalViewPr>
  <p:slideViewPr>
    <p:cSldViewPr snapToObjects="1">
      <p:cViewPr varScale="1">
        <p:scale>
          <a:sx n="110" d="100"/>
          <a:sy n="110" d="100"/>
        </p:scale>
        <p:origin x="-78"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99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AAFD62-B835-894E-8A13-33A928F6D79C}" type="doc">
      <dgm:prSet loTypeId="urn:microsoft.com/office/officeart/2005/8/layout/hierarchy6" loCatId="hierarchy" qsTypeId="urn:microsoft.com/office/officeart/2005/8/quickstyle/3D4" qsCatId="3D" csTypeId="urn:microsoft.com/office/officeart/2005/8/colors/accent1_4" csCatId="accent1" phldr="1"/>
      <dgm:spPr/>
      <dgm:t>
        <a:bodyPr/>
        <a:lstStyle/>
        <a:p>
          <a:endParaRPr lang="en-US"/>
        </a:p>
      </dgm:t>
    </dgm:pt>
    <dgm:pt modelId="{4652A5E3-E33E-AC4C-9BDA-6EDADFF80A67}">
      <dgm:prSet phldrT="[Text]"/>
      <dgm:spPr/>
      <dgm:t>
        <a:bodyPr/>
        <a:lstStyle/>
        <a:p>
          <a:r>
            <a:rPr lang="en-US" b="1" dirty="0" smtClean="0">
              <a:effectLst>
                <a:outerShdw blurRad="76200" dist="63500" dir="2700000">
                  <a:srgbClr val="000000">
                    <a:alpha val="73000"/>
                  </a:srgbClr>
                </a:outerShdw>
              </a:effectLst>
            </a:rPr>
            <a:t>iLabCentral.org</a:t>
          </a:r>
          <a:endParaRPr lang="en-US" b="1" dirty="0">
            <a:effectLst>
              <a:outerShdw blurRad="76200" dist="63500" dir="2700000">
                <a:srgbClr val="000000">
                  <a:alpha val="73000"/>
                </a:srgbClr>
              </a:outerShdw>
            </a:effectLst>
          </a:endParaRPr>
        </a:p>
      </dgm:t>
    </dgm:pt>
    <dgm:pt modelId="{6722414D-E79D-B146-9769-974E2A995B0D}" type="parTrans" cxnId="{CF46D307-CB89-FB47-A741-7C3ED017194E}">
      <dgm:prSet/>
      <dgm:spPr/>
      <dgm:t>
        <a:bodyPr/>
        <a:lstStyle/>
        <a:p>
          <a:endParaRPr lang="en-US"/>
        </a:p>
      </dgm:t>
    </dgm:pt>
    <dgm:pt modelId="{5D181AE8-B4F4-D440-8307-5555BE9C653D}" type="sibTrans" cxnId="{CF46D307-CB89-FB47-A741-7C3ED017194E}">
      <dgm:prSet/>
      <dgm:spPr/>
      <dgm:t>
        <a:bodyPr/>
        <a:lstStyle/>
        <a:p>
          <a:endParaRPr lang="en-US"/>
        </a:p>
      </dgm:t>
    </dgm:pt>
    <dgm:pt modelId="{A7BE3E16-F795-B744-9809-1A53E1217AE0}">
      <dgm:prSet phldrT="[Text]"/>
      <dgm:spPr/>
      <dgm:t>
        <a:bodyPr/>
        <a:lstStyle/>
        <a:p>
          <a:r>
            <a:rPr lang="en-US" b="1" dirty="0" smtClean="0">
              <a:effectLst>
                <a:outerShdw blurRad="76200" dist="63500" dir="2700000">
                  <a:srgbClr val="000000">
                    <a:alpha val="73000"/>
                  </a:srgbClr>
                </a:outerShdw>
              </a:effectLst>
            </a:rPr>
            <a:t>UQ Radioactivity Device</a:t>
          </a:r>
          <a:endParaRPr lang="en-US" b="1" dirty="0">
            <a:effectLst>
              <a:outerShdw blurRad="76200" dist="63500" dir="2700000">
                <a:srgbClr val="000000">
                  <a:alpha val="73000"/>
                </a:srgbClr>
              </a:outerShdw>
            </a:effectLst>
          </a:endParaRPr>
        </a:p>
      </dgm:t>
    </dgm:pt>
    <dgm:pt modelId="{2AAF8353-2EF8-214E-9E01-54C6E2E73D00}" type="parTrans" cxnId="{4EF49991-F63B-194C-8A9D-983706A9784D}">
      <dgm:prSet/>
      <dgm:spPr/>
      <dgm:t>
        <a:bodyPr/>
        <a:lstStyle/>
        <a:p>
          <a:endParaRPr lang="en-US" dirty="0"/>
        </a:p>
      </dgm:t>
    </dgm:pt>
    <dgm:pt modelId="{86C4B90E-787E-574C-8CC1-5DEDEDD150FC}" type="sibTrans" cxnId="{4EF49991-F63B-194C-8A9D-983706A9784D}">
      <dgm:prSet/>
      <dgm:spPr/>
      <dgm:t>
        <a:bodyPr/>
        <a:lstStyle/>
        <a:p>
          <a:endParaRPr lang="en-US"/>
        </a:p>
      </dgm:t>
    </dgm:pt>
    <dgm:pt modelId="{FDFEBF23-BAC0-1843-9C8B-30A43B302EE1}">
      <dgm:prSet phldrT="[Text]"/>
      <dgm:spPr/>
      <dgm:t>
        <a:bodyPr/>
        <a:lstStyle/>
        <a:p>
          <a:r>
            <a:rPr lang="en-US" b="1" dirty="0" smtClean="0">
              <a:effectLst>
                <a:outerShdw blurRad="76200" dist="63500" dir="2700000">
                  <a:srgbClr val="000000">
                    <a:alpha val="73000"/>
                  </a:srgbClr>
                </a:outerShdw>
              </a:effectLst>
            </a:rPr>
            <a:t>Undergraduate Version</a:t>
          </a:r>
          <a:endParaRPr lang="en-US" b="1" dirty="0">
            <a:effectLst>
              <a:outerShdw blurRad="76200" dist="63500" dir="2700000">
                <a:srgbClr val="000000">
                  <a:alpha val="73000"/>
                </a:srgbClr>
              </a:outerShdw>
            </a:effectLst>
          </a:endParaRPr>
        </a:p>
      </dgm:t>
    </dgm:pt>
    <dgm:pt modelId="{85D7ACB5-BD03-8740-B512-070FA2AD6FC7}" type="parTrans" cxnId="{AC165CD3-1B48-BE41-971A-FCBFA8BCBEF2}">
      <dgm:prSet/>
      <dgm:spPr/>
      <dgm:t>
        <a:bodyPr/>
        <a:lstStyle/>
        <a:p>
          <a:endParaRPr lang="en-US" dirty="0"/>
        </a:p>
      </dgm:t>
    </dgm:pt>
    <dgm:pt modelId="{D49F602D-C8B6-3542-8BF9-10635C852D9B}" type="sibTrans" cxnId="{AC165CD3-1B48-BE41-971A-FCBFA8BCBEF2}">
      <dgm:prSet/>
      <dgm:spPr/>
      <dgm:t>
        <a:bodyPr/>
        <a:lstStyle/>
        <a:p>
          <a:endParaRPr lang="en-US"/>
        </a:p>
      </dgm:t>
    </dgm:pt>
    <dgm:pt modelId="{ED2548FF-59B9-9B40-B0C3-32E53D176552}">
      <dgm:prSet phldrT="[Text]"/>
      <dgm:spPr/>
      <dgm:t>
        <a:bodyPr/>
        <a:lstStyle/>
        <a:p>
          <a:r>
            <a:rPr lang="en-US" b="1" dirty="0" smtClean="0">
              <a:effectLst>
                <a:outerShdw blurRad="88900" dist="63500" dir="2700000">
                  <a:srgbClr val="000000">
                    <a:alpha val="75000"/>
                  </a:srgbClr>
                </a:outerShdw>
              </a:effectLst>
            </a:rPr>
            <a:t>High School Physics</a:t>
          </a:r>
          <a:endParaRPr lang="en-US" b="1" dirty="0">
            <a:effectLst>
              <a:outerShdw blurRad="88900" dist="63500" dir="2700000">
                <a:srgbClr val="000000">
                  <a:alpha val="75000"/>
                </a:srgbClr>
              </a:outerShdw>
            </a:effectLst>
          </a:endParaRPr>
        </a:p>
      </dgm:t>
    </dgm:pt>
    <dgm:pt modelId="{23674FD4-730D-4847-9AAC-E33D171ED543}" type="parTrans" cxnId="{007CFB56-FD37-8940-B84F-C5AF3947FC3B}">
      <dgm:prSet/>
      <dgm:spPr/>
      <dgm:t>
        <a:bodyPr/>
        <a:lstStyle/>
        <a:p>
          <a:endParaRPr lang="en-US" dirty="0"/>
        </a:p>
      </dgm:t>
    </dgm:pt>
    <dgm:pt modelId="{051FD31D-A2F1-254B-9594-C1376A60829F}" type="sibTrans" cxnId="{007CFB56-FD37-8940-B84F-C5AF3947FC3B}">
      <dgm:prSet/>
      <dgm:spPr/>
      <dgm:t>
        <a:bodyPr/>
        <a:lstStyle/>
        <a:p>
          <a:endParaRPr lang="en-US"/>
        </a:p>
      </dgm:t>
    </dgm:pt>
    <dgm:pt modelId="{DD34E335-93CC-BF46-9C5C-F8F86729C24A}">
      <dgm:prSet phldrT="[Text]"/>
      <dgm:spPr/>
      <dgm:t>
        <a:bodyPr/>
        <a:lstStyle/>
        <a:p>
          <a:r>
            <a:rPr lang="en-US" b="1" dirty="0" smtClean="0">
              <a:effectLst>
                <a:outerShdw blurRad="76200" dist="63500" dir="2700000">
                  <a:srgbClr val="000000">
                    <a:alpha val="75000"/>
                  </a:srgbClr>
                </a:outerShdw>
              </a:effectLst>
            </a:rPr>
            <a:t>MIT Neutron Beam Device</a:t>
          </a:r>
          <a:endParaRPr lang="en-US" b="1" dirty="0">
            <a:effectLst>
              <a:outerShdw blurRad="76200" dist="63500" dir="2700000">
                <a:srgbClr val="000000">
                  <a:alpha val="75000"/>
                </a:srgbClr>
              </a:outerShdw>
            </a:effectLst>
          </a:endParaRPr>
        </a:p>
      </dgm:t>
    </dgm:pt>
    <dgm:pt modelId="{2FDA2E61-57A3-2B44-AC6C-13A797E1488A}" type="parTrans" cxnId="{A5E9F692-7C28-E34C-871A-6155C6E07696}">
      <dgm:prSet/>
      <dgm:spPr/>
      <dgm:t>
        <a:bodyPr/>
        <a:lstStyle/>
        <a:p>
          <a:endParaRPr lang="en-US" dirty="0"/>
        </a:p>
      </dgm:t>
    </dgm:pt>
    <dgm:pt modelId="{5AA4D507-8B19-6846-96B7-620D0AB142D7}" type="sibTrans" cxnId="{A5E9F692-7C28-E34C-871A-6155C6E07696}">
      <dgm:prSet/>
      <dgm:spPr/>
      <dgm:t>
        <a:bodyPr/>
        <a:lstStyle/>
        <a:p>
          <a:endParaRPr lang="en-US"/>
        </a:p>
      </dgm:t>
    </dgm:pt>
    <dgm:pt modelId="{DC94DEBE-BCD0-E04C-A4E6-9D6A6F556E27}">
      <dgm:prSet phldrT="[Text]"/>
      <dgm:spPr/>
      <dgm:t>
        <a:bodyPr/>
        <a:lstStyle/>
        <a:p>
          <a:r>
            <a:rPr lang="en-US" b="1" dirty="0" smtClean="0">
              <a:effectLst>
                <a:outerShdw blurRad="76200" dist="63500" dir="2700000">
                  <a:srgbClr val="000000">
                    <a:alpha val="76000"/>
                  </a:srgbClr>
                </a:outerShdw>
              </a:effectLst>
            </a:rPr>
            <a:t>Undergraduate Version</a:t>
          </a:r>
          <a:endParaRPr lang="en-US" b="1" dirty="0">
            <a:effectLst>
              <a:outerShdw blurRad="76200" dist="63500" dir="2700000">
                <a:srgbClr val="000000">
                  <a:alpha val="76000"/>
                </a:srgbClr>
              </a:outerShdw>
            </a:effectLst>
          </a:endParaRPr>
        </a:p>
      </dgm:t>
    </dgm:pt>
    <dgm:pt modelId="{82B1EF65-03B4-FD4D-A296-C6610B50DEFD}" type="parTrans" cxnId="{2FB0ACAE-3AEC-494C-A1EA-E04A184265A4}">
      <dgm:prSet/>
      <dgm:spPr/>
      <dgm:t>
        <a:bodyPr/>
        <a:lstStyle/>
        <a:p>
          <a:endParaRPr lang="en-US" dirty="0"/>
        </a:p>
      </dgm:t>
    </dgm:pt>
    <dgm:pt modelId="{38D9A920-A99C-5549-A069-07D706303039}" type="sibTrans" cxnId="{2FB0ACAE-3AEC-494C-A1EA-E04A184265A4}">
      <dgm:prSet/>
      <dgm:spPr/>
      <dgm:t>
        <a:bodyPr/>
        <a:lstStyle/>
        <a:p>
          <a:endParaRPr lang="en-US"/>
        </a:p>
      </dgm:t>
    </dgm:pt>
    <dgm:pt modelId="{6D0E9AA5-F85C-6644-BB3B-D577FA67B1DC}">
      <dgm:prSet phldrT="[Text]"/>
      <dgm:spPr/>
      <dgm:t>
        <a:bodyPr/>
        <a:lstStyle/>
        <a:p>
          <a:r>
            <a:rPr lang="en-US" dirty="0" smtClean="0"/>
            <a:t>Devices</a:t>
          </a:r>
          <a:endParaRPr lang="en-US" dirty="0"/>
        </a:p>
      </dgm:t>
    </dgm:pt>
    <dgm:pt modelId="{A9D0AB7F-E084-E441-8A75-2A4205978BC0}" type="parTrans" cxnId="{01559C29-04D2-5845-929D-BA0EF8D718B9}">
      <dgm:prSet/>
      <dgm:spPr/>
      <dgm:t>
        <a:bodyPr/>
        <a:lstStyle/>
        <a:p>
          <a:endParaRPr lang="en-US"/>
        </a:p>
      </dgm:t>
    </dgm:pt>
    <dgm:pt modelId="{9503E198-54F1-7D4B-AA6D-57925CE3ACF5}" type="sibTrans" cxnId="{01559C29-04D2-5845-929D-BA0EF8D718B9}">
      <dgm:prSet/>
      <dgm:spPr/>
      <dgm:t>
        <a:bodyPr/>
        <a:lstStyle/>
        <a:p>
          <a:endParaRPr lang="en-US"/>
        </a:p>
      </dgm:t>
    </dgm:pt>
    <dgm:pt modelId="{B382F003-A8B9-AF4A-AEC2-2A15F9D11512}">
      <dgm:prSet phldrT="[Text]"/>
      <dgm:spPr/>
      <dgm:t>
        <a:bodyPr/>
        <a:lstStyle/>
        <a:p>
          <a:r>
            <a:rPr lang="en-US" dirty="0" smtClean="0"/>
            <a:t>Labs &amp; Curricula</a:t>
          </a:r>
          <a:endParaRPr lang="en-US" dirty="0"/>
        </a:p>
      </dgm:t>
    </dgm:pt>
    <dgm:pt modelId="{15CAE213-0E79-564C-B7A4-C83FE42C2DE5}" type="parTrans" cxnId="{2D3B4133-1820-8D4A-95CF-D5790736420D}">
      <dgm:prSet/>
      <dgm:spPr/>
      <dgm:t>
        <a:bodyPr/>
        <a:lstStyle/>
        <a:p>
          <a:endParaRPr lang="en-US"/>
        </a:p>
      </dgm:t>
    </dgm:pt>
    <dgm:pt modelId="{21D238F3-2E5B-0647-8AE1-DC1B6853D3B9}" type="sibTrans" cxnId="{2D3B4133-1820-8D4A-95CF-D5790736420D}">
      <dgm:prSet/>
      <dgm:spPr/>
      <dgm:t>
        <a:bodyPr/>
        <a:lstStyle/>
        <a:p>
          <a:endParaRPr lang="en-US"/>
        </a:p>
      </dgm:t>
    </dgm:pt>
    <dgm:pt modelId="{4C7D0533-24F0-8B42-9C67-C39C50E44140}">
      <dgm:prSet phldrT="[Text]"/>
      <dgm:spPr/>
      <dgm:t>
        <a:bodyPr/>
        <a:lstStyle/>
        <a:p>
          <a:r>
            <a:rPr lang="en-US" b="1" dirty="0" smtClean="0">
              <a:effectLst>
                <a:outerShdw blurRad="76200" dist="63500" dir="2700000">
                  <a:srgbClr val="000000">
                    <a:alpha val="73000"/>
                  </a:srgbClr>
                </a:outerShdw>
              </a:effectLst>
            </a:rPr>
            <a:t>High School Chemistry</a:t>
          </a:r>
          <a:endParaRPr lang="en-US" b="1" dirty="0">
            <a:effectLst>
              <a:outerShdw blurRad="76200" dist="63500" dir="2700000">
                <a:srgbClr val="000000">
                  <a:alpha val="73000"/>
                </a:srgbClr>
              </a:outerShdw>
            </a:effectLst>
          </a:endParaRPr>
        </a:p>
      </dgm:t>
    </dgm:pt>
    <dgm:pt modelId="{69CBD2EC-0BDA-874A-A2CD-E675E64204B1}" type="parTrans" cxnId="{5E2C899E-84A5-9144-97F9-C73447D0109B}">
      <dgm:prSet/>
      <dgm:spPr/>
      <dgm:t>
        <a:bodyPr/>
        <a:lstStyle/>
        <a:p>
          <a:endParaRPr lang="en-US" dirty="0"/>
        </a:p>
      </dgm:t>
    </dgm:pt>
    <dgm:pt modelId="{8CE1F5FC-DD83-E84A-A08C-537FB9BE1EC7}" type="sibTrans" cxnId="{5E2C899E-84A5-9144-97F9-C73447D0109B}">
      <dgm:prSet/>
      <dgm:spPr/>
      <dgm:t>
        <a:bodyPr/>
        <a:lstStyle/>
        <a:p>
          <a:endParaRPr lang="en-US"/>
        </a:p>
      </dgm:t>
    </dgm:pt>
    <dgm:pt modelId="{36C3886D-232C-3C41-BE68-47E1A863D5F2}">
      <dgm:prSet phldrT="[Text]"/>
      <dgm:spPr/>
      <dgm:t>
        <a:bodyPr/>
        <a:lstStyle/>
        <a:p>
          <a:r>
            <a:rPr lang="en-US" dirty="0" smtClean="0"/>
            <a:t>Repository</a:t>
          </a:r>
          <a:endParaRPr lang="en-US" dirty="0"/>
        </a:p>
      </dgm:t>
    </dgm:pt>
    <dgm:pt modelId="{F62AD76F-230D-654C-B4A1-848DCC10E258}" type="sibTrans" cxnId="{92CFD66F-FBD4-F841-884E-1F4C0409468F}">
      <dgm:prSet/>
      <dgm:spPr/>
      <dgm:t>
        <a:bodyPr/>
        <a:lstStyle/>
        <a:p>
          <a:endParaRPr lang="en-US"/>
        </a:p>
      </dgm:t>
    </dgm:pt>
    <dgm:pt modelId="{94BD6BAA-2378-6840-941A-3D74A54A545A}" type="parTrans" cxnId="{92CFD66F-FBD4-F841-884E-1F4C0409468F}">
      <dgm:prSet/>
      <dgm:spPr/>
      <dgm:t>
        <a:bodyPr/>
        <a:lstStyle/>
        <a:p>
          <a:endParaRPr lang="en-US"/>
        </a:p>
      </dgm:t>
    </dgm:pt>
    <dgm:pt modelId="{A8CB6CDA-CA62-2F4B-B5ED-8E331B275DA0}" type="pres">
      <dgm:prSet presAssocID="{96AAFD62-B835-894E-8A13-33A928F6D79C}" presName="mainComposite" presStyleCnt="0">
        <dgm:presLayoutVars>
          <dgm:chPref val="1"/>
          <dgm:dir/>
          <dgm:animOne val="branch"/>
          <dgm:animLvl val="lvl"/>
          <dgm:resizeHandles val="exact"/>
        </dgm:presLayoutVars>
      </dgm:prSet>
      <dgm:spPr/>
      <dgm:t>
        <a:bodyPr/>
        <a:lstStyle/>
        <a:p>
          <a:endParaRPr lang="en-US"/>
        </a:p>
      </dgm:t>
    </dgm:pt>
    <dgm:pt modelId="{5667DCB8-6267-1346-90B3-4FD01CED5703}" type="pres">
      <dgm:prSet presAssocID="{96AAFD62-B835-894E-8A13-33A928F6D79C}" presName="hierFlow" presStyleCnt="0"/>
      <dgm:spPr/>
      <dgm:t>
        <a:bodyPr/>
        <a:lstStyle/>
        <a:p>
          <a:endParaRPr lang="en-US"/>
        </a:p>
      </dgm:t>
    </dgm:pt>
    <dgm:pt modelId="{39280349-D764-114A-B149-56B4235468DA}" type="pres">
      <dgm:prSet presAssocID="{96AAFD62-B835-894E-8A13-33A928F6D79C}" presName="firstBuf" presStyleCnt="0"/>
      <dgm:spPr/>
      <dgm:t>
        <a:bodyPr/>
        <a:lstStyle/>
        <a:p>
          <a:endParaRPr lang="en-US"/>
        </a:p>
      </dgm:t>
    </dgm:pt>
    <dgm:pt modelId="{46F93548-3920-6342-B18C-73FC995B1C95}" type="pres">
      <dgm:prSet presAssocID="{96AAFD62-B835-894E-8A13-33A928F6D79C}" presName="hierChild1" presStyleCnt="0">
        <dgm:presLayoutVars>
          <dgm:chPref val="1"/>
          <dgm:animOne val="branch"/>
          <dgm:animLvl val="lvl"/>
        </dgm:presLayoutVars>
      </dgm:prSet>
      <dgm:spPr/>
      <dgm:t>
        <a:bodyPr/>
        <a:lstStyle/>
        <a:p>
          <a:endParaRPr lang="en-US"/>
        </a:p>
      </dgm:t>
    </dgm:pt>
    <dgm:pt modelId="{5874DEC1-C33D-A74D-A7EE-81DEF90DE4E6}" type="pres">
      <dgm:prSet presAssocID="{4652A5E3-E33E-AC4C-9BDA-6EDADFF80A67}" presName="Name14" presStyleCnt="0"/>
      <dgm:spPr/>
      <dgm:t>
        <a:bodyPr/>
        <a:lstStyle/>
        <a:p>
          <a:endParaRPr lang="en-US"/>
        </a:p>
      </dgm:t>
    </dgm:pt>
    <dgm:pt modelId="{7C679E41-67CC-C843-8824-29AD7D3304E5}" type="pres">
      <dgm:prSet presAssocID="{4652A5E3-E33E-AC4C-9BDA-6EDADFF80A67}" presName="level1Shape" presStyleLbl="node0" presStyleIdx="0" presStyleCnt="1" custLinFactNeighborX="9009">
        <dgm:presLayoutVars>
          <dgm:chPref val="3"/>
        </dgm:presLayoutVars>
      </dgm:prSet>
      <dgm:spPr/>
      <dgm:t>
        <a:bodyPr/>
        <a:lstStyle/>
        <a:p>
          <a:endParaRPr lang="en-US"/>
        </a:p>
      </dgm:t>
    </dgm:pt>
    <dgm:pt modelId="{2D7727D5-7608-EE4E-9F0F-E5A10E1DE059}" type="pres">
      <dgm:prSet presAssocID="{4652A5E3-E33E-AC4C-9BDA-6EDADFF80A67}" presName="hierChild2" presStyleCnt="0"/>
      <dgm:spPr/>
      <dgm:t>
        <a:bodyPr/>
        <a:lstStyle/>
        <a:p>
          <a:endParaRPr lang="en-US"/>
        </a:p>
      </dgm:t>
    </dgm:pt>
    <dgm:pt modelId="{FC9F6D5A-806C-934F-9831-8BA3A7690440}" type="pres">
      <dgm:prSet presAssocID="{2AAF8353-2EF8-214E-9E01-54C6E2E73D00}" presName="Name19" presStyleLbl="parChTrans1D2" presStyleIdx="0" presStyleCnt="2"/>
      <dgm:spPr/>
      <dgm:t>
        <a:bodyPr/>
        <a:lstStyle/>
        <a:p>
          <a:endParaRPr lang="en-US"/>
        </a:p>
      </dgm:t>
    </dgm:pt>
    <dgm:pt modelId="{FB21FEC2-D526-C248-A80B-8D94326D47D4}" type="pres">
      <dgm:prSet presAssocID="{A7BE3E16-F795-B744-9809-1A53E1217AE0}" presName="Name21" presStyleCnt="0"/>
      <dgm:spPr/>
      <dgm:t>
        <a:bodyPr/>
        <a:lstStyle/>
        <a:p>
          <a:endParaRPr lang="en-US"/>
        </a:p>
      </dgm:t>
    </dgm:pt>
    <dgm:pt modelId="{35E1321E-6ADE-534E-91A4-4DB7437B9633}" type="pres">
      <dgm:prSet presAssocID="{A7BE3E16-F795-B744-9809-1A53E1217AE0}" presName="level2Shape" presStyleLbl="node2" presStyleIdx="0" presStyleCnt="2" custLinFactNeighborX="9576"/>
      <dgm:spPr/>
      <dgm:t>
        <a:bodyPr/>
        <a:lstStyle/>
        <a:p>
          <a:endParaRPr lang="en-US"/>
        </a:p>
      </dgm:t>
    </dgm:pt>
    <dgm:pt modelId="{373140AD-95F6-0F48-A6E9-333E71606502}" type="pres">
      <dgm:prSet presAssocID="{A7BE3E16-F795-B744-9809-1A53E1217AE0}" presName="hierChild3" presStyleCnt="0"/>
      <dgm:spPr/>
      <dgm:t>
        <a:bodyPr/>
        <a:lstStyle/>
        <a:p>
          <a:endParaRPr lang="en-US"/>
        </a:p>
      </dgm:t>
    </dgm:pt>
    <dgm:pt modelId="{70E63377-99CA-754C-A225-9E4AB00BC148}" type="pres">
      <dgm:prSet presAssocID="{85D7ACB5-BD03-8740-B512-070FA2AD6FC7}" presName="Name19" presStyleLbl="parChTrans1D3" presStyleIdx="0" presStyleCnt="4"/>
      <dgm:spPr/>
      <dgm:t>
        <a:bodyPr/>
        <a:lstStyle/>
        <a:p>
          <a:endParaRPr lang="en-US"/>
        </a:p>
      </dgm:t>
    </dgm:pt>
    <dgm:pt modelId="{783F1261-34C7-C44D-847F-FEBB59C6EAF2}" type="pres">
      <dgm:prSet presAssocID="{FDFEBF23-BAC0-1843-9C8B-30A43B302EE1}" presName="Name21" presStyleCnt="0"/>
      <dgm:spPr/>
      <dgm:t>
        <a:bodyPr/>
        <a:lstStyle/>
        <a:p>
          <a:endParaRPr lang="en-US"/>
        </a:p>
      </dgm:t>
    </dgm:pt>
    <dgm:pt modelId="{061E04D5-BA8F-1D44-BD6B-2E576D81E24B}" type="pres">
      <dgm:prSet presAssocID="{FDFEBF23-BAC0-1843-9C8B-30A43B302EE1}" presName="level2Shape" presStyleLbl="node3" presStyleIdx="0" presStyleCnt="4" custLinFactNeighborX="16307" custLinFactNeighborY="1450"/>
      <dgm:spPr/>
      <dgm:t>
        <a:bodyPr/>
        <a:lstStyle/>
        <a:p>
          <a:endParaRPr lang="en-US"/>
        </a:p>
      </dgm:t>
    </dgm:pt>
    <dgm:pt modelId="{65FE9C1A-EBA2-254F-A473-9544191E864D}" type="pres">
      <dgm:prSet presAssocID="{FDFEBF23-BAC0-1843-9C8B-30A43B302EE1}" presName="hierChild3" presStyleCnt="0"/>
      <dgm:spPr/>
      <dgm:t>
        <a:bodyPr/>
        <a:lstStyle/>
        <a:p>
          <a:endParaRPr lang="en-US"/>
        </a:p>
      </dgm:t>
    </dgm:pt>
    <dgm:pt modelId="{EC3AF01A-A55D-6C43-85B6-5193573BDEC7}" type="pres">
      <dgm:prSet presAssocID="{23674FD4-730D-4847-9AAC-E33D171ED543}" presName="Name19" presStyleLbl="parChTrans1D3" presStyleIdx="1" presStyleCnt="4"/>
      <dgm:spPr/>
      <dgm:t>
        <a:bodyPr/>
        <a:lstStyle/>
        <a:p>
          <a:endParaRPr lang="en-US"/>
        </a:p>
      </dgm:t>
    </dgm:pt>
    <dgm:pt modelId="{84875604-3715-0244-8583-D38E5F2C47A1}" type="pres">
      <dgm:prSet presAssocID="{ED2548FF-59B9-9B40-B0C3-32E53D176552}" presName="Name21" presStyleCnt="0"/>
      <dgm:spPr/>
      <dgm:t>
        <a:bodyPr/>
        <a:lstStyle/>
        <a:p>
          <a:endParaRPr lang="en-US"/>
        </a:p>
      </dgm:t>
    </dgm:pt>
    <dgm:pt modelId="{3FEFE56B-CFBA-4647-A4B4-1CC028E05C13}" type="pres">
      <dgm:prSet presAssocID="{ED2548FF-59B9-9B40-B0C3-32E53D176552}" presName="level2Shape" presStyleLbl="node3" presStyleIdx="1" presStyleCnt="4" custLinFactNeighborX="9576" custLinFactNeighborY="1450"/>
      <dgm:spPr/>
      <dgm:t>
        <a:bodyPr/>
        <a:lstStyle/>
        <a:p>
          <a:endParaRPr lang="en-US"/>
        </a:p>
      </dgm:t>
    </dgm:pt>
    <dgm:pt modelId="{5B9CA7B6-EE4B-C24E-A9D6-8945EC3DAD7F}" type="pres">
      <dgm:prSet presAssocID="{ED2548FF-59B9-9B40-B0C3-32E53D176552}" presName="hierChild3" presStyleCnt="0"/>
      <dgm:spPr/>
      <dgm:t>
        <a:bodyPr/>
        <a:lstStyle/>
        <a:p>
          <a:endParaRPr lang="en-US"/>
        </a:p>
      </dgm:t>
    </dgm:pt>
    <dgm:pt modelId="{42820087-9A13-2845-ADAF-181F729F388B}" type="pres">
      <dgm:prSet presAssocID="{69CBD2EC-0BDA-874A-A2CD-E675E64204B1}" presName="Name19" presStyleLbl="parChTrans1D3" presStyleIdx="2" presStyleCnt="4"/>
      <dgm:spPr/>
      <dgm:t>
        <a:bodyPr/>
        <a:lstStyle/>
        <a:p>
          <a:endParaRPr lang="en-US"/>
        </a:p>
      </dgm:t>
    </dgm:pt>
    <dgm:pt modelId="{D568620A-0881-9C4C-8EAE-D9F7E29A842C}" type="pres">
      <dgm:prSet presAssocID="{4C7D0533-24F0-8B42-9C67-C39C50E44140}" presName="Name21" presStyleCnt="0"/>
      <dgm:spPr/>
      <dgm:t>
        <a:bodyPr/>
        <a:lstStyle/>
        <a:p>
          <a:endParaRPr lang="en-US"/>
        </a:p>
      </dgm:t>
    </dgm:pt>
    <dgm:pt modelId="{BD3E0269-EFF1-8A40-8B33-AD01820CA0C5}" type="pres">
      <dgm:prSet presAssocID="{4C7D0533-24F0-8B42-9C67-C39C50E44140}" presName="level2Shape" presStyleLbl="node3" presStyleIdx="2" presStyleCnt="4" custLinFactNeighborX="9009" custLinFactNeighborY="1450"/>
      <dgm:spPr/>
      <dgm:t>
        <a:bodyPr/>
        <a:lstStyle/>
        <a:p>
          <a:endParaRPr lang="en-US"/>
        </a:p>
      </dgm:t>
    </dgm:pt>
    <dgm:pt modelId="{87E5DFBB-8486-AD48-B2A8-F81E5840404C}" type="pres">
      <dgm:prSet presAssocID="{4C7D0533-24F0-8B42-9C67-C39C50E44140}" presName="hierChild3" presStyleCnt="0"/>
      <dgm:spPr/>
      <dgm:t>
        <a:bodyPr/>
        <a:lstStyle/>
        <a:p>
          <a:endParaRPr lang="en-US"/>
        </a:p>
      </dgm:t>
    </dgm:pt>
    <dgm:pt modelId="{27392742-8E25-6C45-9DA4-DED05B03E3D7}" type="pres">
      <dgm:prSet presAssocID="{2FDA2E61-57A3-2B44-AC6C-13A797E1488A}" presName="Name19" presStyleLbl="parChTrans1D2" presStyleIdx="1" presStyleCnt="2"/>
      <dgm:spPr/>
      <dgm:t>
        <a:bodyPr/>
        <a:lstStyle/>
        <a:p>
          <a:endParaRPr lang="en-US"/>
        </a:p>
      </dgm:t>
    </dgm:pt>
    <dgm:pt modelId="{C86214CB-EDC0-9847-8DF8-7F01ED888C1F}" type="pres">
      <dgm:prSet presAssocID="{DD34E335-93CC-BF46-9C5C-F8F86729C24A}" presName="Name21" presStyleCnt="0"/>
      <dgm:spPr/>
      <dgm:t>
        <a:bodyPr/>
        <a:lstStyle/>
        <a:p>
          <a:endParaRPr lang="en-US"/>
        </a:p>
      </dgm:t>
    </dgm:pt>
    <dgm:pt modelId="{C191DA3B-5206-5244-9AF0-69C1AB6CD7FF}" type="pres">
      <dgm:prSet presAssocID="{DD34E335-93CC-BF46-9C5C-F8F86729C24A}" presName="level2Shape" presStyleLbl="node2" presStyleIdx="1" presStyleCnt="2"/>
      <dgm:spPr/>
      <dgm:t>
        <a:bodyPr/>
        <a:lstStyle/>
        <a:p>
          <a:endParaRPr lang="en-US"/>
        </a:p>
      </dgm:t>
    </dgm:pt>
    <dgm:pt modelId="{9F4DF7AA-341A-5042-AFBF-8D6BBA4ABCF1}" type="pres">
      <dgm:prSet presAssocID="{DD34E335-93CC-BF46-9C5C-F8F86729C24A}" presName="hierChild3" presStyleCnt="0"/>
      <dgm:spPr/>
      <dgm:t>
        <a:bodyPr/>
        <a:lstStyle/>
        <a:p>
          <a:endParaRPr lang="en-US"/>
        </a:p>
      </dgm:t>
    </dgm:pt>
    <dgm:pt modelId="{9872FA87-0A51-DF4B-AEA3-01CA3AC01C43}" type="pres">
      <dgm:prSet presAssocID="{82B1EF65-03B4-FD4D-A296-C6610B50DEFD}" presName="Name19" presStyleLbl="parChTrans1D3" presStyleIdx="3" presStyleCnt="4"/>
      <dgm:spPr/>
      <dgm:t>
        <a:bodyPr/>
        <a:lstStyle/>
        <a:p>
          <a:endParaRPr lang="en-US"/>
        </a:p>
      </dgm:t>
    </dgm:pt>
    <dgm:pt modelId="{8586D561-AF38-264F-B9E0-5A0EB1A6094E}" type="pres">
      <dgm:prSet presAssocID="{DC94DEBE-BCD0-E04C-A4E6-9D6A6F556E27}" presName="Name21" presStyleCnt="0"/>
      <dgm:spPr/>
      <dgm:t>
        <a:bodyPr/>
        <a:lstStyle/>
        <a:p>
          <a:endParaRPr lang="en-US"/>
        </a:p>
      </dgm:t>
    </dgm:pt>
    <dgm:pt modelId="{4D06C236-0835-9A44-B51B-B23B6541E8E1}" type="pres">
      <dgm:prSet presAssocID="{DC94DEBE-BCD0-E04C-A4E6-9D6A6F556E27}" presName="level2Shape" presStyleLbl="node3" presStyleIdx="3" presStyleCnt="4"/>
      <dgm:spPr/>
      <dgm:t>
        <a:bodyPr/>
        <a:lstStyle/>
        <a:p>
          <a:endParaRPr lang="en-US"/>
        </a:p>
      </dgm:t>
    </dgm:pt>
    <dgm:pt modelId="{59C95AA5-2C7C-504B-80EF-31C820D00FA7}" type="pres">
      <dgm:prSet presAssocID="{DC94DEBE-BCD0-E04C-A4E6-9D6A6F556E27}" presName="hierChild3" presStyleCnt="0"/>
      <dgm:spPr/>
      <dgm:t>
        <a:bodyPr/>
        <a:lstStyle/>
        <a:p>
          <a:endParaRPr lang="en-US"/>
        </a:p>
      </dgm:t>
    </dgm:pt>
    <dgm:pt modelId="{1CB4E523-864B-F543-AF15-E8C4CC053444}" type="pres">
      <dgm:prSet presAssocID="{96AAFD62-B835-894E-8A13-33A928F6D79C}" presName="bgShapesFlow" presStyleCnt="0"/>
      <dgm:spPr/>
      <dgm:t>
        <a:bodyPr/>
        <a:lstStyle/>
        <a:p>
          <a:endParaRPr lang="en-US"/>
        </a:p>
      </dgm:t>
    </dgm:pt>
    <dgm:pt modelId="{D34A9A1D-7A6C-8A43-A807-66EC55AB3C87}" type="pres">
      <dgm:prSet presAssocID="{36C3886D-232C-3C41-BE68-47E1A863D5F2}" presName="rectComp" presStyleCnt="0"/>
      <dgm:spPr/>
      <dgm:t>
        <a:bodyPr/>
        <a:lstStyle/>
        <a:p>
          <a:endParaRPr lang="en-US"/>
        </a:p>
      </dgm:t>
    </dgm:pt>
    <dgm:pt modelId="{8B55ECE8-9EC4-8942-BFF2-455F558C5948}" type="pres">
      <dgm:prSet presAssocID="{36C3886D-232C-3C41-BE68-47E1A863D5F2}" presName="bgRect" presStyleLbl="bgShp" presStyleIdx="0" presStyleCnt="3"/>
      <dgm:spPr/>
      <dgm:t>
        <a:bodyPr/>
        <a:lstStyle/>
        <a:p>
          <a:endParaRPr lang="en-US"/>
        </a:p>
      </dgm:t>
    </dgm:pt>
    <dgm:pt modelId="{D22ECDDA-A2D0-F74F-BF77-CFC98E1CB3C6}" type="pres">
      <dgm:prSet presAssocID="{36C3886D-232C-3C41-BE68-47E1A863D5F2}" presName="bgRectTx" presStyleLbl="bgShp" presStyleIdx="0" presStyleCnt="3">
        <dgm:presLayoutVars>
          <dgm:bulletEnabled val="1"/>
        </dgm:presLayoutVars>
      </dgm:prSet>
      <dgm:spPr/>
      <dgm:t>
        <a:bodyPr/>
        <a:lstStyle/>
        <a:p>
          <a:endParaRPr lang="en-US"/>
        </a:p>
      </dgm:t>
    </dgm:pt>
    <dgm:pt modelId="{A967B845-0AE0-6741-9F57-AFBC32A0F316}" type="pres">
      <dgm:prSet presAssocID="{36C3886D-232C-3C41-BE68-47E1A863D5F2}" presName="spComp" presStyleCnt="0"/>
      <dgm:spPr/>
      <dgm:t>
        <a:bodyPr/>
        <a:lstStyle/>
        <a:p>
          <a:endParaRPr lang="en-US"/>
        </a:p>
      </dgm:t>
    </dgm:pt>
    <dgm:pt modelId="{2259E1E6-FAAF-B04C-A684-74E142F15A0B}" type="pres">
      <dgm:prSet presAssocID="{36C3886D-232C-3C41-BE68-47E1A863D5F2}" presName="vSp" presStyleCnt="0"/>
      <dgm:spPr/>
      <dgm:t>
        <a:bodyPr/>
        <a:lstStyle/>
        <a:p>
          <a:endParaRPr lang="en-US"/>
        </a:p>
      </dgm:t>
    </dgm:pt>
    <dgm:pt modelId="{9DD2118C-1C81-5041-9BB2-4A293A090ED1}" type="pres">
      <dgm:prSet presAssocID="{6D0E9AA5-F85C-6644-BB3B-D577FA67B1DC}" presName="rectComp" presStyleCnt="0"/>
      <dgm:spPr/>
      <dgm:t>
        <a:bodyPr/>
        <a:lstStyle/>
        <a:p>
          <a:endParaRPr lang="en-US"/>
        </a:p>
      </dgm:t>
    </dgm:pt>
    <dgm:pt modelId="{0F43B269-1842-A146-A81B-01827BD243C8}" type="pres">
      <dgm:prSet presAssocID="{6D0E9AA5-F85C-6644-BB3B-D577FA67B1DC}" presName="bgRect" presStyleLbl="bgShp" presStyleIdx="1" presStyleCnt="3"/>
      <dgm:spPr/>
      <dgm:t>
        <a:bodyPr/>
        <a:lstStyle/>
        <a:p>
          <a:endParaRPr lang="en-US"/>
        </a:p>
      </dgm:t>
    </dgm:pt>
    <dgm:pt modelId="{1D1EB5DD-0901-A840-A363-820DC72D4DDE}" type="pres">
      <dgm:prSet presAssocID="{6D0E9AA5-F85C-6644-BB3B-D577FA67B1DC}" presName="bgRectTx" presStyleLbl="bgShp" presStyleIdx="1" presStyleCnt="3">
        <dgm:presLayoutVars>
          <dgm:bulletEnabled val="1"/>
        </dgm:presLayoutVars>
      </dgm:prSet>
      <dgm:spPr/>
      <dgm:t>
        <a:bodyPr/>
        <a:lstStyle/>
        <a:p>
          <a:endParaRPr lang="en-US"/>
        </a:p>
      </dgm:t>
    </dgm:pt>
    <dgm:pt modelId="{35E92808-58D3-FF47-8864-A6B82D6BDA4B}" type="pres">
      <dgm:prSet presAssocID="{6D0E9AA5-F85C-6644-BB3B-D577FA67B1DC}" presName="spComp" presStyleCnt="0"/>
      <dgm:spPr/>
      <dgm:t>
        <a:bodyPr/>
        <a:lstStyle/>
        <a:p>
          <a:endParaRPr lang="en-US"/>
        </a:p>
      </dgm:t>
    </dgm:pt>
    <dgm:pt modelId="{0E6CF1E1-9B88-6F46-A3A0-EF3C6EC101A2}" type="pres">
      <dgm:prSet presAssocID="{6D0E9AA5-F85C-6644-BB3B-D577FA67B1DC}" presName="vSp" presStyleCnt="0"/>
      <dgm:spPr/>
      <dgm:t>
        <a:bodyPr/>
        <a:lstStyle/>
        <a:p>
          <a:endParaRPr lang="en-US"/>
        </a:p>
      </dgm:t>
    </dgm:pt>
    <dgm:pt modelId="{F2BA7BB6-8C6A-514E-A628-0B7BC2F7BEB4}" type="pres">
      <dgm:prSet presAssocID="{B382F003-A8B9-AF4A-AEC2-2A15F9D11512}" presName="rectComp" presStyleCnt="0"/>
      <dgm:spPr/>
      <dgm:t>
        <a:bodyPr/>
        <a:lstStyle/>
        <a:p>
          <a:endParaRPr lang="en-US"/>
        </a:p>
      </dgm:t>
    </dgm:pt>
    <dgm:pt modelId="{DD909ACF-D66A-FA42-9FB9-4F6F14CF67E0}" type="pres">
      <dgm:prSet presAssocID="{B382F003-A8B9-AF4A-AEC2-2A15F9D11512}" presName="bgRect" presStyleLbl="bgShp" presStyleIdx="2" presStyleCnt="3"/>
      <dgm:spPr/>
      <dgm:t>
        <a:bodyPr/>
        <a:lstStyle/>
        <a:p>
          <a:endParaRPr lang="en-US"/>
        </a:p>
      </dgm:t>
    </dgm:pt>
    <dgm:pt modelId="{8787FF15-A7D9-4D47-B1CD-756788202F43}" type="pres">
      <dgm:prSet presAssocID="{B382F003-A8B9-AF4A-AEC2-2A15F9D11512}" presName="bgRectTx" presStyleLbl="bgShp" presStyleIdx="2" presStyleCnt="3">
        <dgm:presLayoutVars>
          <dgm:bulletEnabled val="1"/>
        </dgm:presLayoutVars>
      </dgm:prSet>
      <dgm:spPr/>
      <dgm:t>
        <a:bodyPr/>
        <a:lstStyle/>
        <a:p>
          <a:endParaRPr lang="en-US"/>
        </a:p>
      </dgm:t>
    </dgm:pt>
  </dgm:ptLst>
  <dgm:cxnLst>
    <dgm:cxn modelId="{CF46D307-CB89-FB47-A741-7C3ED017194E}" srcId="{96AAFD62-B835-894E-8A13-33A928F6D79C}" destId="{4652A5E3-E33E-AC4C-9BDA-6EDADFF80A67}" srcOrd="0" destOrd="0" parTransId="{6722414D-E79D-B146-9769-974E2A995B0D}" sibTransId="{5D181AE8-B4F4-D440-8307-5555BE9C653D}"/>
    <dgm:cxn modelId="{F7A2F61C-83A3-1C43-844D-F6E9D31580E6}" type="presOf" srcId="{4652A5E3-E33E-AC4C-9BDA-6EDADFF80A67}" destId="{7C679E41-67CC-C843-8824-29AD7D3304E5}" srcOrd="0" destOrd="0" presId="urn:microsoft.com/office/officeart/2005/8/layout/hierarchy6"/>
    <dgm:cxn modelId="{B1500DD5-6343-894A-AE84-D3B07EFCCAD0}" type="presOf" srcId="{DC94DEBE-BCD0-E04C-A4E6-9D6A6F556E27}" destId="{4D06C236-0835-9A44-B51B-B23B6541E8E1}" srcOrd="0" destOrd="0" presId="urn:microsoft.com/office/officeart/2005/8/layout/hierarchy6"/>
    <dgm:cxn modelId="{007CFB56-FD37-8940-B84F-C5AF3947FC3B}" srcId="{A7BE3E16-F795-B744-9809-1A53E1217AE0}" destId="{ED2548FF-59B9-9B40-B0C3-32E53D176552}" srcOrd="1" destOrd="0" parTransId="{23674FD4-730D-4847-9AAC-E33D171ED543}" sibTransId="{051FD31D-A2F1-254B-9594-C1376A60829F}"/>
    <dgm:cxn modelId="{7F364475-A3E5-AD42-9713-6F9B4EFCDA28}" type="presOf" srcId="{23674FD4-730D-4847-9AAC-E33D171ED543}" destId="{EC3AF01A-A55D-6C43-85B6-5193573BDEC7}" srcOrd="0" destOrd="0" presId="urn:microsoft.com/office/officeart/2005/8/layout/hierarchy6"/>
    <dgm:cxn modelId="{853F8992-9485-AE45-81EB-6CF74650844D}" type="presOf" srcId="{6D0E9AA5-F85C-6644-BB3B-D577FA67B1DC}" destId="{0F43B269-1842-A146-A81B-01827BD243C8}" srcOrd="0" destOrd="0" presId="urn:microsoft.com/office/officeart/2005/8/layout/hierarchy6"/>
    <dgm:cxn modelId="{EAB64FE7-2DDF-EA4E-881D-1962358D5F32}" type="presOf" srcId="{2FDA2E61-57A3-2B44-AC6C-13A797E1488A}" destId="{27392742-8E25-6C45-9DA4-DED05B03E3D7}" srcOrd="0" destOrd="0" presId="urn:microsoft.com/office/officeart/2005/8/layout/hierarchy6"/>
    <dgm:cxn modelId="{D777BCB4-C4C7-3347-B11E-0C72860921CB}" type="presOf" srcId="{ED2548FF-59B9-9B40-B0C3-32E53D176552}" destId="{3FEFE56B-CFBA-4647-A4B4-1CC028E05C13}" srcOrd="0" destOrd="0" presId="urn:microsoft.com/office/officeart/2005/8/layout/hierarchy6"/>
    <dgm:cxn modelId="{01559C29-04D2-5845-929D-BA0EF8D718B9}" srcId="{96AAFD62-B835-894E-8A13-33A928F6D79C}" destId="{6D0E9AA5-F85C-6644-BB3B-D577FA67B1DC}" srcOrd="2" destOrd="0" parTransId="{A9D0AB7F-E084-E441-8A75-2A4205978BC0}" sibTransId="{9503E198-54F1-7D4B-AA6D-57925CE3ACF5}"/>
    <dgm:cxn modelId="{0B3BF4ED-4395-3B4A-810E-4083025D35C1}" type="presOf" srcId="{6D0E9AA5-F85C-6644-BB3B-D577FA67B1DC}" destId="{1D1EB5DD-0901-A840-A363-820DC72D4DDE}" srcOrd="1" destOrd="0" presId="urn:microsoft.com/office/officeart/2005/8/layout/hierarchy6"/>
    <dgm:cxn modelId="{475097A1-FC4E-9A46-9ACB-AA63A7C4CB13}" type="presOf" srcId="{96AAFD62-B835-894E-8A13-33A928F6D79C}" destId="{A8CB6CDA-CA62-2F4B-B5ED-8E331B275DA0}" srcOrd="0" destOrd="0" presId="urn:microsoft.com/office/officeart/2005/8/layout/hierarchy6"/>
    <dgm:cxn modelId="{5E2C899E-84A5-9144-97F9-C73447D0109B}" srcId="{A7BE3E16-F795-B744-9809-1A53E1217AE0}" destId="{4C7D0533-24F0-8B42-9C67-C39C50E44140}" srcOrd="2" destOrd="0" parTransId="{69CBD2EC-0BDA-874A-A2CD-E675E64204B1}" sibTransId="{8CE1F5FC-DD83-E84A-A08C-537FB9BE1EC7}"/>
    <dgm:cxn modelId="{BAE298A3-91E4-D142-9FE8-46CD0602D042}" type="presOf" srcId="{FDFEBF23-BAC0-1843-9C8B-30A43B302EE1}" destId="{061E04D5-BA8F-1D44-BD6B-2E576D81E24B}" srcOrd="0" destOrd="0" presId="urn:microsoft.com/office/officeart/2005/8/layout/hierarchy6"/>
    <dgm:cxn modelId="{B86117B5-C474-E848-97A4-8D662C9515A2}" type="presOf" srcId="{69CBD2EC-0BDA-874A-A2CD-E675E64204B1}" destId="{42820087-9A13-2845-ADAF-181F729F388B}" srcOrd="0" destOrd="0" presId="urn:microsoft.com/office/officeart/2005/8/layout/hierarchy6"/>
    <dgm:cxn modelId="{2FB0ACAE-3AEC-494C-A1EA-E04A184265A4}" srcId="{DD34E335-93CC-BF46-9C5C-F8F86729C24A}" destId="{DC94DEBE-BCD0-E04C-A4E6-9D6A6F556E27}" srcOrd="0" destOrd="0" parTransId="{82B1EF65-03B4-FD4D-A296-C6610B50DEFD}" sibTransId="{38D9A920-A99C-5549-A069-07D706303039}"/>
    <dgm:cxn modelId="{A5E9F692-7C28-E34C-871A-6155C6E07696}" srcId="{4652A5E3-E33E-AC4C-9BDA-6EDADFF80A67}" destId="{DD34E335-93CC-BF46-9C5C-F8F86729C24A}" srcOrd="1" destOrd="0" parTransId="{2FDA2E61-57A3-2B44-AC6C-13A797E1488A}" sibTransId="{5AA4D507-8B19-6846-96B7-620D0AB142D7}"/>
    <dgm:cxn modelId="{E96D5919-1087-8648-B5BD-085F967CDE43}" type="presOf" srcId="{4C7D0533-24F0-8B42-9C67-C39C50E44140}" destId="{BD3E0269-EFF1-8A40-8B33-AD01820CA0C5}" srcOrd="0" destOrd="0" presId="urn:microsoft.com/office/officeart/2005/8/layout/hierarchy6"/>
    <dgm:cxn modelId="{77A1E638-3BC6-F14C-B89F-93A9DBB378DA}" type="presOf" srcId="{36C3886D-232C-3C41-BE68-47E1A863D5F2}" destId="{8B55ECE8-9EC4-8942-BFF2-455F558C5948}" srcOrd="0" destOrd="0" presId="urn:microsoft.com/office/officeart/2005/8/layout/hierarchy6"/>
    <dgm:cxn modelId="{2C4C2201-119E-D843-A590-F18AC9194249}" type="presOf" srcId="{A7BE3E16-F795-B744-9809-1A53E1217AE0}" destId="{35E1321E-6ADE-534E-91A4-4DB7437B9633}" srcOrd="0" destOrd="0" presId="urn:microsoft.com/office/officeart/2005/8/layout/hierarchy6"/>
    <dgm:cxn modelId="{C6D597FB-656C-054A-9691-806A1D13AE60}" type="presOf" srcId="{85D7ACB5-BD03-8740-B512-070FA2AD6FC7}" destId="{70E63377-99CA-754C-A225-9E4AB00BC148}" srcOrd="0" destOrd="0" presId="urn:microsoft.com/office/officeart/2005/8/layout/hierarchy6"/>
    <dgm:cxn modelId="{D837BC28-797E-E54D-90C6-93CAC75375AA}" type="presOf" srcId="{36C3886D-232C-3C41-BE68-47E1A863D5F2}" destId="{D22ECDDA-A2D0-F74F-BF77-CFC98E1CB3C6}" srcOrd="1" destOrd="0" presId="urn:microsoft.com/office/officeart/2005/8/layout/hierarchy6"/>
    <dgm:cxn modelId="{B009FCB0-FD7C-2848-813A-07A7FFB0882B}" type="presOf" srcId="{B382F003-A8B9-AF4A-AEC2-2A15F9D11512}" destId="{DD909ACF-D66A-FA42-9FB9-4F6F14CF67E0}" srcOrd="0" destOrd="0" presId="urn:microsoft.com/office/officeart/2005/8/layout/hierarchy6"/>
    <dgm:cxn modelId="{1F4DC77B-5438-814E-A051-50216CA5A41F}" type="presOf" srcId="{2AAF8353-2EF8-214E-9E01-54C6E2E73D00}" destId="{FC9F6D5A-806C-934F-9831-8BA3A7690440}" srcOrd="0" destOrd="0" presId="urn:microsoft.com/office/officeart/2005/8/layout/hierarchy6"/>
    <dgm:cxn modelId="{4EF49991-F63B-194C-8A9D-983706A9784D}" srcId="{4652A5E3-E33E-AC4C-9BDA-6EDADFF80A67}" destId="{A7BE3E16-F795-B744-9809-1A53E1217AE0}" srcOrd="0" destOrd="0" parTransId="{2AAF8353-2EF8-214E-9E01-54C6E2E73D00}" sibTransId="{86C4B90E-787E-574C-8CC1-5DEDEDD150FC}"/>
    <dgm:cxn modelId="{7D51919C-87E0-F24D-8948-9C6D212FB85A}" type="presOf" srcId="{82B1EF65-03B4-FD4D-A296-C6610B50DEFD}" destId="{9872FA87-0A51-DF4B-AEA3-01CA3AC01C43}" srcOrd="0" destOrd="0" presId="urn:microsoft.com/office/officeart/2005/8/layout/hierarchy6"/>
    <dgm:cxn modelId="{AC165CD3-1B48-BE41-971A-FCBFA8BCBEF2}" srcId="{A7BE3E16-F795-B744-9809-1A53E1217AE0}" destId="{FDFEBF23-BAC0-1843-9C8B-30A43B302EE1}" srcOrd="0" destOrd="0" parTransId="{85D7ACB5-BD03-8740-B512-070FA2AD6FC7}" sibTransId="{D49F602D-C8B6-3542-8BF9-10635C852D9B}"/>
    <dgm:cxn modelId="{92CFD66F-FBD4-F841-884E-1F4C0409468F}" srcId="{96AAFD62-B835-894E-8A13-33A928F6D79C}" destId="{36C3886D-232C-3C41-BE68-47E1A863D5F2}" srcOrd="1" destOrd="0" parTransId="{94BD6BAA-2378-6840-941A-3D74A54A545A}" sibTransId="{F62AD76F-230D-654C-B4A1-848DCC10E258}"/>
    <dgm:cxn modelId="{E26A7D29-FA6B-F245-8548-43114491C063}" type="presOf" srcId="{DD34E335-93CC-BF46-9C5C-F8F86729C24A}" destId="{C191DA3B-5206-5244-9AF0-69C1AB6CD7FF}" srcOrd="0" destOrd="0" presId="urn:microsoft.com/office/officeart/2005/8/layout/hierarchy6"/>
    <dgm:cxn modelId="{2D3B4133-1820-8D4A-95CF-D5790736420D}" srcId="{96AAFD62-B835-894E-8A13-33A928F6D79C}" destId="{B382F003-A8B9-AF4A-AEC2-2A15F9D11512}" srcOrd="3" destOrd="0" parTransId="{15CAE213-0E79-564C-B7A4-C83FE42C2DE5}" sibTransId="{21D238F3-2E5B-0647-8AE1-DC1B6853D3B9}"/>
    <dgm:cxn modelId="{BD7F04A9-BC2F-A447-B952-C221B81AB58C}" type="presOf" srcId="{B382F003-A8B9-AF4A-AEC2-2A15F9D11512}" destId="{8787FF15-A7D9-4D47-B1CD-756788202F43}" srcOrd="1" destOrd="0" presId="urn:microsoft.com/office/officeart/2005/8/layout/hierarchy6"/>
    <dgm:cxn modelId="{B52B3351-9C24-0647-B7A4-96FC73DC3F88}" type="presParOf" srcId="{A8CB6CDA-CA62-2F4B-B5ED-8E331B275DA0}" destId="{5667DCB8-6267-1346-90B3-4FD01CED5703}" srcOrd="0" destOrd="0" presId="urn:microsoft.com/office/officeart/2005/8/layout/hierarchy6"/>
    <dgm:cxn modelId="{9A38AAC8-42EA-414B-8163-3C9DF17F9179}" type="presParOf" srcId="{5667DCB8-6267-1346-90B3-4FD01CED5703}" destId="{39280349-D764-114A-B149-56B4235468DA}" srcOrd="0" destOrd="0" presId="urn:microsoft.com/office/officeart/2005/8/layout/hierarchy6"/>
    <dgm:cxn modelId="{BE7C6E83-A12A-0B4E-853D-83410B47F949}" type="presParOf" srcId="{5667DCB8-6267-1346-90B3-4FD01CED5703}" destId="{46F93548-3920-6342-B18C-73FC995B1C95}" srcOrd="1" destOrd="0" presId="urn:microsoft.com/office/officeart/2005/8/layout/hierarchy6"/>
    <dgm:cxn modelId="{4029E632-3E96-A84D-97B2-380D712E44FF}" type="presParOf" srcId="{46F93548-3920-6342-B18C-73FC995B1C95}" destId="{5874DEC1-C33D-A74D-A7EE-81DEF90DE4E6}" srcOrd="0" destOrd="0" presId="urn:microsoft.com/office/officeart/2005/8/layout/hierarchy6"/>
    <dgm:cxn modelId="{58191301-1D99-1D4E-B793-F96739C36304}" type="presParOf" srcId="{5874DEC1-C33D-A74D-A7EE-81DEF90DE4E6}" destId="{7C679E41-67CC-C843-8824-29AD7D3304E5}" srcOrd="0" destOrd="0" presId="urn:microsoft.com/office/officeart/2005/8/layout/hierarchy6"/>
    <dgm:cxn modelId="{381DC405-B634-824A-81E6-064DF91A701A}" type="presParOf" srcId="{5874DEC1-C33D-A74D-A7EE-81DEF90DE4E6}" destId="{2D7727D5-7608-EE4E-9F0F-E5A10E1DE059}" srcOrd="1" destOrd="0" presId="urn:microsoft.com/office/officeart/2005/8/layout/hierarchy6"/>
    <dgm:cxn modelId="{A9CF3D29-3383-664B-9B6C-29F36AFEEBA0}" type="presParOf" srcId="{2D7727D5-7608-EE4E-9F0F-E5A10E1DE059}" destId="{FC9F6D5A-806C-934F-9831-8BA3A7690440}" srcOrd="0" destOrd="0" presId="urn:microsoft.com/office/officeart/2005/8/layout/hierarchy6"/>
    <dgm:cxn modelId="{6592BF19-97E0-AC40-856D-BE268352704B}" type="presParOf" srcId="{2D7727D5-7608-EE4E-9F0F-E5A10E1DE059}" destId="{FB21FEC2-D526-C248-A80B-8D94326D47D4}" srcOrd="1" destOrd="0" presId="urn:microsoft.com/office/officeart/2005/8/layout/hierarchy6"/>
    <dgm:cxn modelId="{63A473FD-ADE3-1C4C-AD6D-18550FE698DD}" type="presParOf" srcId="{FB21FEC2-D526-C248-A80B-8D94326D47D4}" destId="{35E1321E-6ADE-534E-91A4-4DB7437B9633}" srcOrd="0" destOrd="0" presId="urn:microsoft.com/office/officeart/2005/8/layout/hierarchy6"/>
    <dgm:cxn modelId="{6EF9C291-AE6D-2C4B-ACDA-FA272C9DC709}" type="presParOf" srcId="{FB21FEC2-D526-C248-A80B-8D94326D47D4}" destId="{373140AD-95F6-0F48-A6E9-333E71606502}" srcOrd="1" destOrd="0" presId="urn:microsoft.com/office/officeart/2005/8/layout/hierarchy6"/>
    <dgm:cxn modelId="{5262B1FA-34F6-9248-94F5-8CEBFDFF4D77}" type="presParOf" srcId="{373140AD-95F6-0F48-A6E9-333E71606502}" destId="{70E63377-99CA-754C-A225-9E4AB00BC148}" srcOrd="0" destOrd="0" presId="urn:microsoft.com/office/officeart/2005/8/layout/hierarchy6"/>
    <dgm:cxn modelId="{1B0B1609-1B23-FD43-97F8-03516A378A71}" type="presParOf" srcId="{373140AD-95F6-0F48-A6E9-333E71606502}" destId="{783F1261-34C7-C44D-847F-FEBB59C6EAF2}" srcOrd="1" destOrd="0" presId="urn:microsoft.com/office/officeart/2005/8/layout/hierarchy6"/>
    <dgm:cxn modelId="{B3960E78-AAF6-1D40-BA9A-6C38D52C2132}" type="presParOf" srcId="{783F1261-34C7-C44D-847F-FEBB59C6EAF2}" destId="{061E04D5-BA8F-1D44-BD6B-2E576D81E24B}" srcOrd="0" destOrd="0" presId="urn:microsoft.com/office/officeart/2005/8/layout/hierarchy6"/>
    <dgm:cxn modelId="{2857BFA2-2029-1D4E-9D85-D33A540E189F}" type="presParOf" srcId="{783F1261-34C7-C44D-847F-FEBB59C6EAF2}" destId="{65FE9C1A-EBA2-254F-A473-9544191E864D}" srcOrd="1" destOrd="0" presId="urn:microsoft.com/office/officeart/2005/8/layout/hierarchy6"/>
    <dgm:cxn modelId="{D85065C0-1ADF-9D46-BF51-55B4E2F1DA82}" type="presParOf" srcId="{373140AD-95F6-0F48-A6E9-333E71606502}" destId="{EC3AF01A-A55D-6C43-85B6-5193573BDEC7}" srcOrd="2" destOrd="0" presId="urn:microsoft.com/office/officeart/2005/8/layout/hierarchy6"/>
    <dgm:cxn modelId="{500080CA-A166-1745-81C8-F611510CB80B}" type="presParOf" srcId="{373140AD-95F6-0F48-A6E9-333E71606502}" destId="{84875604-3715-0244-8583-D38E5F2C47A1}" srcOrd="3" destOrd="0" presId="urn:microsoft.com/office/officeart/2005/8/layout/hierarchy6"/>
    <dgm:cxn modelId="{7C387C3A-F9B4-C447-8C61-2905C1D5D213}" type="presParOf" srcId="{84875604-3715-0244-8583-D38E5F2C47A1}" destId="{3FEFE56B-CFBA-4647-A4B4-1CC028E05C13}" srcOrd="0" destOrd="0" presId="urn:microsoft.com/office/officeart/2005/8/layout/hierarchy6"/>
    <dgm:cxn modelId="{D21477E8-6911-4B48-9957-EC27E24FA9B8}" type="presParOf" srcId="{84875604-3715-0244-8583-D38E5F2C47A1}" destId="{5B9CA7B6-EE4B-C24E-A9D6-8945EC3DAD7F}" srcOrd="1" destOrd="0" presId="urn:microsoft.com/office/officeart/2005/8/layout/hierarchy6"/>
    <dgm:cxn modelId="{CB57E91C-CA00-6440-8D49-F79762337B88}" type="presParOf" srcId="{373140AD-95F6-0F48-A6E9-333E71606502}" destId="{42820087-9A13-2845-ADAF-181F729F388B}" srcOrd="4" destOrd="0" presId="urn:microsoft.com/office/officeart/2005/8/layout/hierarchy6"/>
    <dgm:cxn modelId="{7562D6EB-3644-124F-A58A-F6AED0BC29C8}" type="presParOf" srcId="{373140AD-95F6-0F48-A6E9-333E71606502}" destId="{D568620A-0881-9C4C-8EAE-D9F7E29A842C}" srcOrd="5" destOrd="0" presId="urn:microsoft.com/office/officeart/2005/8/layout/hierarchy6"/>
    <dgm:cxn modelId="{CAB8D83A-AE6A-6441-A354-CFA36C111E9A}" type="presParOf" srcId="{D568620A-0881-9C4C-8EAE-D9F7E29A842C}" destId="{BD3E0269-EFF1-8A40-8B33-AD01820CA0C5}" srcOrd="0" destOrd="0" presId="urn:microsoft.com/office/officeart/2005/8/layout/hierarchy6"/>
    <dgm:cxn modelId="{FB125FDA-5DC7-F84F-ABA8-D52236291EF5}" type="presParOf" srcId="{D568620A-0881-9C4C-8EAE-D9F7E29A842C}" destId="{87E5DFBB-8486-AD48-B2A8-F81E5840404C}" srcOrd="1" destOrd="0" presId="urn:microsoft.com/office/officeart/2005/8/layout/hierarchy6"/>
    <dgm:cxn modelId="{9BB6A2CA-3BC7-5047-A48F-7BAB98ED53E2}" type="presParOf" srcId="{2D7727D5-7608-EE4E-9F0F-E5A10E1DE059}" destId="{27392742-8E25-6C45-9DA4-DED05B03E3D7}" srcOrd="2" destOrd="0" presId="urn:microsoft.com/office/officeart/2005/8/layout/hierarchy6"/>
    <dgm:cxn modelId="{B28A1BA3-3B33-3F4B-98E6-0566428B29D7}" type="presParOf" srcId="{2D7727D5-7608-EE4E-9F0F-E5A10E1DE059}" destId="{C86214CB-EDC0-9847-8DF8-7F01ED888C1F}" srcOrd="3" destOrd="0" presId="urn:microsoft.com/office/officeart/2005/8/layout/hierarchy6"/>
    <dgm:cxn modelId="{6819F3CF-75C3-0A47-9C46-42C61FFABBCA}" type="presParOf" srcId="{C86214CB-EDC0-9847-8DF8-7F01ED888C1F}" destId="{C191DA3B-5206-5244-9AF0-69C1AB6CD7FF}" srcOrd="0" destOrd="0" presId="urn:microsoft.com/office/officeart/2005/8/layout/hierarchy6"/>
    <dgm:cxn modelId="{B0EBC7BD-0D71-0E43-B099-A5BD6C96AB7E}" type="presParOf" srcId="{C86214CB-EDC0-9847-8DF8-7F01ED888C1F}" destId="{9F4DF7AA-341A-5042-AFBF-8D6BBA4ABCF1}" srcOrd="1" destOrd="0" presId="urn:microsoft.com/office/officeart/2005/8/layout/hierarchy6"/>
    <dgm:cxn modelId="{B4A67424-5690-0640-B65D-F1EDBF892B6B}" type="presParOf" srcId="{9F4DF7AA-341A-5042-AFBF-8D6BBA4ABCF1}" destId="{9872FA87-0A51-DF4B-AEA3-01CA3AC01C43}" srcOrd="0" destOrd="0" presId="urn:microsoft.com/office/officeart/2005/8/layout/hierarchy6"/>
    <dgm:cxn modelId="{CE989D3E-EA5F-F840-9E5D-8C0365A62C4C}" type="presParOf" srcId="{9F4DF7AA-341A-5042-AFBF-8D6BBA4ABCF1}" destId="{8586D561-AF38-264F-B9E0-5A0EB1A6094E}" srcOrd="1" destOrd="0" presId="urn:microsoft.com/office/officeart/2005/8/layout/hierarchy6"/>
    <dgm:cxn modelId="{B4628BC2-3A0F-E74B-9672-7A517FBF6A72}" type="presParOf" srcId="{8586D561-AF38-264F-B9E0-5A0EB1A6094E}" destId="{4D06C236-0835-9A44-B51B-B23B6541E8E1}" srcOrd="0" destOrd="0" presId="urn:microsoft.com/office/officeart/2005/8/layout/hierarchy6"/>
    <dgm:cxn modelId="{E5C8AD4C-301F-314B-B2A0-8B0A1B9D5712}" type="presParOf" srcId="{8586D561-AF38-264F-B9E0-5A0EB1A6094E}" destId="{59C95AA5-2C7C-504B-80EF-31C820D00FA7}" srcOrd="1" destOrd="0" presId="urn:microsoft.com/office/officeart/2005/8/layout/hierarchy6"/>
    <dgm:cxn modelId="{80D71089-470B-944D-BA27-219FAD54D25E}" type="presParOf" srcId="{A8CB6CDA-CA62-2F4B-B5ED-8E331B275DA0}" destId="{1CB4E523-864B-F543-AF15-E8C4CC053444}" srcOrd="1" destOrd="0" presId="urn:microsoft.com/office/officeart/2005/8/layout/hierarchy6"/>
    <dgm:cxn modelId="{9C7E28C7-1828-B746-AE7D-5BE37DE4DD60}" type="presParOf" srcId="{1CB4E523-864B-F543-AF15-E8C4CC053444}" destId="{D34A9A1D-7A6C-8A43-A807-66EC55AB3C87}" srcOrd="0" destOrd="0" presId="urn:microsoft.com/office/officeart/2005/8/layout/hierarchy6"/>
    <dgm:cxn modelId="{22645A0B-64BC-7D4D-8F2B-7F3BF03C2C9B}" type="presParOf" srcId="{D34A9A1D-7A6C-8A43-A807-66EC55AB3C87}" destId="{8B55ECE8-9EC4-8942-BFF2-455F558C5948}" srcOrd="0" destOrd="0" presId="urn:microsoft.com/office/officeart/2005/8/layout/hierarchy6"/>
    <dgm:cxn modelId="{7BD2EBC6-4742-404E-B002-EFBB684E0B99}" type="presParOf" srcId="{D34A9A1D-7A6C-8A43-A807-66EC55AB3C87}" destId="{D22ECDDA-A2D0-F74F-BF77-CFC98E1CB3C6}" srcOrd="1" destOrd="0" presId="urn:microsoft.com/office/officeart/2005/8/layout/hierarchy6"/>
    <dgm:cxn modelId="{42CB18CB-6664-B649-B33C-BBA28A260F0E}" type="presParOf" srcId="{1CB4E523-864B-F543-AF15-E8C4CC053444}" destId="{A967B845-0AE0-6741-9F57-AFBC32A0F316}" srcOrd="1" destOrd="0" presId="urn:microsoft.com/office/officeart/2005/8/layout/hierarchy6"/>
    <dgm:cxn modelId="{A6AC2DCE-5C6B-0F46-9773-05270FECF7D6}" type="presParOf" srcId="{A967B845-0AE0-6741-9F57-AFBC32A0F316}" destId="{2259E1E6-FAAF-B04C-A684-74E142F15A0B}" srcOrd="0" destOrd="0" presId="urn:microsoft.com/office/officeart/2005/8/layout/hierarchy6"/>
    <dgm:cxn modelId="{9DB02862-51B3-D944-A2CA-86B25AF2BC91}" type="presParOf" srcId="{1CB4E523-864B-F543-AF15-E8C4CC053444}" destId="{9DD2118C-1C81-5041-9BB2-4A293A090ED1}" srcOrd="2" destOrd="0" presId="urn:microsoft.com/office/officeart/2005/8/layout/hierarchy6"/>
    <dgm:cxn modelId="{5696C873-0F00-0A43-A177-2882BB891E4C}" type="presParOf" srcId="{9DD2118C-1C81-5041-9BB2-4A293A090ED1}" destId="{0F43B269-1842-A146-A81B-01827BD243C8}" srcOrd="0" destOrd="0" presId="urn:microsoft.com/office/officeart/2005/8/layout/hierarchy6"/>
    <dgm:cxn modelId="{8B490E0C-4730-7849-8CD7-BFB4C9589875}" type="presParOf" srcId="{9DD2118C-1C81-5041-9BB2-4A293A090ED1}" destId="{1D1EB5DD-0901-A840-A363-820DC72D4DDE}" srcOrd="1" destOrd="0" presId="urn:microsoft.com/office/officeart/2005/8/layout/hierarchy6"/>
    <dgm:cxn modelId="{7CC304F4-834A-704F-B2F7-2B679438C98C}" type="presParOf" srcId="{1CB4E523-864B-F543-AF15-E8C4CC053444}" destId="{35E92808-58D3-FF47-8864-A6B82D6BDA4B}" srcOrd="3" destOrd="0" presId="urn:microsoft.com/office/officeart/2005/8/layout/hierarchy6"/>
    <dgm:cxn modelId="{935C0903-C6AE-AD40-937E-274365D21D00}" type="presParOf" srcId="{35E92808-58D3-FF47-8864-A6B82D6BDA4B}" destId="{0E6CF1E1-9B88-6F46-A3A0-EF3C6EC101A2}" srcOrd="0" destOrd="0" presId="urn:microsoft.com/office/officeart/2005/8/layout/hierarchy6"/>
    <dgm:cxn modelId="{46EB6398-92CD-A940-9DE6-79407C9ABEFF}" type="presParOf" srcId="{1CB4E523-864B-F543-AF15-E8C4CC053444}" destId="{F2BA7BB6-8C6A-514E-A628-0B7BC2F7BEB4}" srcOrd="4" destOrd="0" presId="urn:microsoft.com/office/officeart/2005/8/layout/hierarchy6"/>
    <dgm:cxn modelId="{F4BF9B25-7868-F94E-B968-47DEDD9B014D}" type="presParOf" srcId="{F2BA7BB6-8C6A-514E-A628-0B7BC2F7BEB4}" destId="{DD909ACF-D66A-FA42-9FB9-4F6F14CF67E0}" srcOrd="0" destOrd="0" presId="urn:microsoft.com/office/officeart/2005/8/layout/hierarchy6"/>
    <dgm:cxn modelId="{0D9B935A-647B-CA45-B23F-AE19C0854EBB}" type="presParOf" srcId="{F2BA7BB6-8C6A-514E-A628-0B7BC2F7BEB4}" destId="{8787FF15-A7D9-4D47-B1CD-756788202F43}"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C63255-50AF-DA4F-A7AE-9CB476F542F3}" type="doc">
      <dgm:prSet loTypeId="urn:microsoft.com/office/officeart/2005/8/layout/target3" loCatId="relationship" qsTypeId="urn:microsoft.com/office/officeart/2005/8/quickstyle/3D2" qsCatId="3D" csTypeId="urn:microsoft.com/office/officeart/2005/8/colors/accent1_4" csCatId="accent1" phldr="1"/>
      <dgm:spPr/>
      <dgm:t>
        <a:bodyPr/>
        <a:lstStyle/>
        <a:p>
          <a:endParaRPr lang="en-US"/>
        </a:p>
      </dgm:t>
    </dgm:pt>
    <dgm:pt modelId="{CDD33FC8-E3CD-BD42-B29E-BF416DE45598}">
      <dgm:prSet phldrT="[Text]"/>
      <dgm:spPr/>
      <dgm:t>
        <a:bodyPr/>
        <a:lstStyle/>
        <a:p>
          <a:r>
            <a:rPr lang="en-US" dirty="0" smtClean="0"/>
            <a:t>State/District</a:t>
          </a:r>
          <a:endParaRPr lang="en-US" dirty="0"/>
        </a:p>
      </dgm:t>
    </dgm:pt>
    <dgm:pt modelId="{2F93B5C2-A4DE-0F49-81F7-5ACECC6C7B17}" type="parTrans" cxnId="{9836AABF-1DCD-744C-864E-52A73E1364FC}">
      <dgm:prSet/>
      <dgm:spPr/>
      <dgm:t>
        <a:bodyPr/>
        <a:lstStyle/>
        <a:p>
          <a:endParaRPr lang="en-US"/>
        </a:p>
      </dgm:t>
    </dgm:pt>
    <dgm:pt modelId="{B5638D83-6EB5-3B4C-BD45-980C3A090263}" type="sibTrans" cxnId="{9836AABF-1DCD-744C-864E-52A73E1364FC}">
      <dgm:prSet/>
      <dgm:spPr/>
      <dgm:t>
        <a:bodyPr/>
        <a:lstStyle/>
        <a:p>
          <a:endParaRPr lang="en-US"/>
        </a:p>
      </dgm:t>
    </dgm:pt>
    <dgm:pt modelId="{B518A21E-5382-E944-8EDA-3615052100C9}">
      <dgm:prSet phldrT="[Text]"/>
      <dgm:spPr/>
      <dgm:t>
        <a:bodyPr/>
        <a:lstStyle/>
        <a:p>
          <a:r>
            <a:rPr lang="en-US" dirty="0" smtClean="0"/>
            <a:t>Broadens access</a:t>
          </a:r>
          <a:endParaRPr lang="en-US" dirty="0"/>
        </a:p>
      </dgm:t>
    </dgm:pt>
    <dgm:pt modelId="{A7CA184C-40EF-5040-B56A-EB4DB389924B}" type="parTrans" cxnId="{D7C8BCC9-07B3-6444-9BA2-DE109005F564}">
      <dgm:prSet/>
      <dgm:spPr/>
      <dgm:t>
        <a:bodyPr/>
        <a:lstStyle/>
        <a:p>
          <a:endParaRPr lang="en-US"/>
        </a:p>
      </dgm:t>
    </dgm:pt>
    <dgm:pt modelId="{4D672137-8680-824A-8390-50260C035C44}" type="sibTrans" cxnId="{D7C8BCC9-07B3-6444-9BA2-DE109005F564}">
      <dgm:prSet/>
      <dgm:spPr/>
      <dgm:t>
        <a:bodyPr/>
        <a:lstStyle/>
        <a:p>
          <a:endParaRPr lang="en-US"/>
        </a:p>
      </dgm:t>
    </dgm:pt>
    <dgm:pt modelId="{77C569F8-6960-C340-8A14-CE3A4B5EF5D1}">
      <dgm:prSet phldrT="[Text]"/>
      <dgm:spPr/>
      <dgm:t>
        <a:bodyPr/>
        <a:lstStyle/>
        <a:p>
          <a:r>
            <a:rPr lang="en-US" dirty="0" smtClean="0"/>
            <a:t>Sharing collaboratives</a:t>
          </a:r>
          <a:endParaRPr lang="en-US" dirty="0"/>
        </a:p>
      </dgm:t>
    </dgm:pt>
    <dgm:pt modelId="{88782A31-DA68-4C4B-A9B1-59C90501BC99}" type="parTrans" cxnId="{87A70FED-B92E-5044-89D4-462A10D373FD}">
      <dgm:prSet/>
      <dgm:spPr/>
      <dgm:t>
        <a:bodyPr/>
        <a:lstStyle/>
        <a:p>
          <a:endParaRPr lang="en-US"/>
        </a:p>
      </dgm:t>
    </dgm:pt>
    <dgm:pt modelId="{5B5EF398-5F0B-C145-8ED0-D2EE1EF020A0}" type="sibTrans" cxnId="{87A70FED-B92E-5044-89D4-462A10D373FD}">
      <dgm:prSet/>
      <dgm:spPr/>
      <dgm:t>
        <a:bodyPr/>
        <a:lstStyle/>
        <a:p>
          <a:endParaRPr lang="en-US"/>
        </a:p>
      </dgm:t>
    </dgm:pt>
    <dgm:pt modelId="{E3210233-EA99-C547-93D8-8DFF683C2C67}">
      <dgm:prSet phldrT="[Text]"/>
      <dgm:spPr/>
      <dgm:t>
        <a:bodyPr/>
        <a:lstStyle/>
        <a:p>
          <a:r>
            <a:rPr lang="en-US" dirty="0" smtClean="0"/>
            <a:t>Classroom</a:t>
          </a:r>
          <a:endParaRPr lang="en-US" dirty="0"/>
        </a:p>
      </dgm:t>
    </dgm:pt>
    <dgm:pt modelId="{2C5A2549-103F-C44C-91C1-042272D8C9DC}" type="parTrans" cxnId="{E25CC355-CFA5-9B43-9379-27F712B0B2E7}">
      <dgm:prSet/>
      <dgm:spPr/>
      <dgm:t>
        <a:bodyPr/>
        <a:lstStyle/>
        <a:p>
          <a:endParaRPr lang="en-US"/>
        </a:p>
      </dgm:t>
    </dgm:pt>
    <dgm:pt modelId="{73FB6B67-2EEF-B841-9FD1-DB0BFE734A7A}" type="sibTrans" cxnId="{E25CC355-CFA5-9B43-9379-27F712B0B2E7}">
      <dgm:prSet/>
      <dgm:spPr/>
      <dgm:t>
        <a:bodyPr/>
        <a:lstStyle/>
        <a:p>
          <a:endParaRPr lang="en-US"/>
        </a:p>
      </dgm:t>
    </dgm:pt>
    <dgm:pt modelId="{512D860F-52E3-E540-B1C2-19C222E97723}">
      <dgm:prSet phldrT="[Text]"/>
      <dgm:spPr/>
      <dgm:t>
        <a:bodyPr/>
        <a:lstStyle/>
        <a:p>
          <a:r>
            <a:rPr lang="en-US" dirty="0" smtClean="0"/>
            <a:t>Curriculum restructuring</a:t>
          </a:r>
          <a:endParaRPr lang="en-US" dirty="0"/>
        </a:p>
      </dgm:t>
    </dgm:pt>
    <dgm:pt modelId="{916B54CF-9B79-3F40-A81B-DD04CEEE169F}" type="parTrans" cxnId="{3E57A4A3-212D-674A-AB22-D1A5588C57B7}">
      <dgm:prSet/>
      <dgm:spPr/>
      <dgm:t>
        <a:bodyPr/>
        <a:lstStyle/>
        <a:p>
          <a:endParaRPr lang="en-US"/>
        </a:p>
      </dgm:t>
    </dgm:pt>
    <dgm:pt modelId="{843ADD09-00F7-6C4A-8E74-647E71D27054}" type="sibTrans" cxnId="{3E57A4A3-212D-674A-AB22-D1A5588C57B7}">
      <dgm:prSet/>
      <dgm:spPr/>
      <dgm:t>
        <a:bodyPr/>
        <a:lstStyle/>
        <a:p>
          <a:endParaRPr lang="en-US"/>
        </a:p>
      </dgm:t>
    </dgm:pt>
    <dgm:pt modelId="{E06B9F93-6655-1046-BCC2-DFDB8F964DA9}">
      <dgm:prSet phldrT="[Text]"/>
      <dgm:spPr/>
      <dgm:t>
        <a:bodyPr/>
        <a:lstStyle/>
        <a:p>
          <a:r>
            <a:rPr lang="en-US" dirty="0" smtClean="0"/>
            <a:t>Use of teacher time</a:t>
          </a:r>
          <a:endParaRPr lang="en-US" dirty="0"/>
        </a:p>
      </dgm:t>
    </dgm:pt>
    <dgm:pt modelId="{8B5B91D4-9C40-8243-88F8-08E86A3B2297}" type="parTrans" cxnId="{12AB3E23-5CB7-2E47-803F-CDA1A1954E30}">
      <dgm:prSet/>
      <dgm:spPr/>
      <dgm:t>
        <a:bodyPr/>
        <a:lstStyle/>
        <a:p>
          <a:endParaRPr lang="en-US"/>
        </a:p>
      </dgm:t>
    </dgm:pt>
    <dgm:pt modelId="{EF470D78-80CD-904B-BD97-712D25741924}" type="sibTrans" cxnId="{12AB3E23-5CB7-2E47-803F-CDA1A1954E30}">
      <dgm:prSet/>
      <dgm:spPr/>
      <dgm:t>
        <a:bodyPr/>
        <a:lstStyle/>
        <a:p>
          <a:endParaRPr lang="en-US"/>
        </a:p>
      </dgm:t>
    </dgm:pt>
    <dgm:pt modelId="{7EFA0956-4E05-C443-AB11-E9B98F99B5B1}">
      <dgm:prSet phldrT="[Text]"/>
      <dgm:spPr/>
      <dgm:t>
        <a:bodyPr/>
        <a:lstStyle/>
        <a:p>
          <a:r>
            <a:rPr lang="en-US" dirty="0" smtClean="0"/>
            <a:t>Student</a:t>
          </a:r>
          <a:endParaRPr lang="en-US" dirty="0"/>
        </a:p>
      </dgm:t>
    </dgm:pt>
    <dgm:pt modelId="{34E82C88-4F80-664A-91C3-A18257678956}" type="parTrans" cxnId="{D29FF31E-87A6-7443-A1E3-B3CAAAA350FE}">
      <dgm:prSet/>
      <dgm:spPr/>
      <dgm:t>
        <a:bodyPr/>
        <a:lstStyle/>
        <a:p>
          <a:endParaRPr lang="en-US"/>
        </a:p>
      </dgm:t>
    </dgm:pt>
    <dgm:pt modelId="{58883B17-1E4B-E240-AD1D-7A1E88D675DF}" type="sibTrans" cxnId="{D29FF31E-87A6-7443-A1E3-B3CAAAA350FE}">
      <dgm:prSet/>
      <dgm:spPr/>
      <dgm:t>
        <a:bodyPr/>
        <a:lstStyle/>
        <a:p>
          <a:endParaRPr lang="en-US"/>
        </a:p>
      </dgm:t>
    </dgm:pt>
    <dgm:pt modelId="{7575655F-1015-3448-B645-4A275BFC35C3}">
      <dgm:prSet phldrT="[Text]"/>
      <dgm:spPr/>
      <dgm:t>
        <a:bodyPr/>
        <a:lstStyle/>
        <a:p>
          <a:r>
            <a:rPr lang="en-US" dirty="0" smtClean="0"/>
            <a:t>Individualization</a:t>
          </a:r>
          <a:endParaRPr lang="en-US" dirty="0"/>
        </a:p>
      </dgm:t>
    </dgm:pt>
    <dgm:pt modelId="{68E3CCF8-81BA-504D-9EE9-77A2310B6EF4}" type="parTrans" cxnId="{272E399B-CB92-C94F-AFE4-3D2299BCE5BB}">
      <dgm:prSet/>
      <dgm:spPr/>
      <dgm:t>
        <a:bodyPr/>
        <a:lstStyle/>
        <a:p>
          <a:endParaRPr lang="en-US"/>
        </a:p>
      </dgm:t>
    </dgm:pt>
    <dgm:pt modelId="{00F3C881-3F30-E645-8258-CCFB61DEDAA6}" type="sibTrans" cxnId="{272E399B-CB92-C94F-AFE4-3D2299BCE5BB}">
      <dgm:prSet/>
      <dgm:spPr/>
      <dgm:t>
        <a:bodyPr/>
        <a:lstStyle/>
        <a:p>
          <a:endParaRPr lang="en-US"/>
        </a:p>
      </dgm:t>
    </dgm:pt>
    <dgm:pt modelId="{9425EEAD-CA1C-C444-B238-06064517735F}">
      <dgm:prSet phldrT="[Text]"/>
      <dgm:spPr/>
      <dgm:t>
        <a:bodyPr/>
        <a:lstStyle/>
        <a:p>
          <a:r>
            <a:rPr lang="en-US" dirty="0" smtClean="0"/>
            <a:t>Flexible access</a:t>
          </a:r>
          <a:endParaRPr lang="en-US" dirty="0"/>
        </a:p>
      </dgm:t>
    </dgm:pt>
    <dgm:pt modelId="{E10AA47C-911E-274C-A636-D1269B33A246}" type="parTrans" cxnId="{59779F22-EF2E-5149-B2B8-8B41B43F2DA6}">
      <dgm:prSet/>
      <dgm:spPr/>
      <dgm:t>
        <a:bodyPr/>
        <a:lstStyle/>
        <a:p>
          <a:endParaRPr lang="en-US"/>
        </a:p>
      </dgm:t>
    </dgm:pt>
    <dgm:pt modelId="{38F637F1-4C6F-4E48-BF07-FC970C7AE120}" type="sibTrans" cxnId="{59779F22-EF2E-5149-B2B8-8B41B43F2DA6}">
      <dgm:prSet/>
      <dgm:spPr/>
      <dgm:t>
        <a:bodyPr/>
        <a:lstStyle/>
        <a:p>
          <a:endParaRPr lang="en-US"/>
        </a:p>
      </dgm:t>
    </dgm:pt>
    <dgm:pt modelId="{1C5D5EA5-5DBE-014E-8AF8-9D302BF650B4}">
      <dgm:prSet phldrT="[Text]"/>
      <dgm:spPr/>
      <dgm:t>
        <a:bodyPr/>
        <a:lstStyle/>
        <a:p>
          <a:r>
            <a:rPr lang="en-US" dirty="0" smtClean="0"/>
            <a:t>Authentic science</a:t>
          </a:r>
          <a:endParaRPr lang="en-US" dirty="0"/>
        </a:p>
      </dgm:t>
    </dgm:pt>
    <dgm:pt modelId="{9729DFF8-06C0-B84C-B3F1-2D9CCD051717}" type="parTrans" cxnId="{F1004560-E43E-4944-9514-B32BED7544ED}">
      <dgm:prSet/>
      <dgm:spPr/>
      <dgm:t>
        <a:bodyPr/>
        <a:lstStyle/>
        <a:p>
          <a:endParaRPr lang="en-US"/>
        </a:p>
      </dgm:t>
    </dgm:pt>
    <dgm:pt modelId="{168A68C3-BF7A-6F4A-ADB4-55E26C528DEC}" type="sibTrans" cxnId="{F1004560-E43E-4944-9514-B32BED7544ED}">
      <dgm:prSet/>
      <dgm:spPr/>
      <dgm:t>
        <a:bodyPr/>
        <a:lstStyle/>
        <a:p>
          <a:endParaRPr lang="en-US"/>
        </a:p>
      </dgm:t>
    </dgm:pt>
    <dgm:pt modelId="{88561793-50C7-D448-98A6-A51B4A40950B}">
      <dgm:prSet phldrT="[Text]"/>
      <dgm:spPr/>
      <dgm:t>
        <a:bodyPr/>
        <a:lstStyle/>
        <a:p>
          <a:r>
            <a:rPr lang="en-US" dirty="0" smtClean="0"/>
            <a:t>Scaffolding</a:t>
          </a:r>
          <a:endParaRPr lang="en-US" dirty="0"/>
        </a:p>
      </dgm:t>
    </dgm:pt>
    <dgm:pt modelId="{FB6897F3-7AEF-304A-BBD7-049521097915}" type="parTrans" cxnId="{D27CFB4E-D076-344A-BA33-FC3D071FF074}">
      <dgm:prSet/>
      <dgm:spPr/>
      <dgm:t>
        <a:bodyPr/>
        <a:lstStyle/>
        <a:p>
          <a:endParaRPr lang="en-US"/>
        </a:p>
      </dgm:t>
    </dgm:pt>
    <dgm:pt modelId="{13D6678C-7DBD-884D-BFF3-1EBBA78BC64E}" type="sibTrans" cxnId="{D27CFB4E-D076-344A-BA33-FC3D071FF074}">
      <dgm:prSet/>
      <dgm:spPr/>
      <dgm:t>
        <a:bodyPr/>
        <a:lstStyle/>
        <a:p>
          <a:endParaRPr lang="en-US"/>
        </a:p>
      </dgm:t>
    </dgm:pt>
    <dgm:pt modelId="{70B7169D-7667-0B40-B9EF-CBC93F24B2BE}">
      <dgm:prSet phldrT="[Text]"/>
      <dgm:spPr/>
      <dgm:t>
        <a:bodyPr/>
        <a:lstStyle/>
        <a:p>
          <a:r>
            <a:rPr lang="en-US" dirty="0" smtClean="0"/>
            <a:t>New funding models</a:t>
          </a:r>
          <a:endParaRPr lang="en-US" dirty="0"/>
        </a:p>
      </dgm:t>
    </dgm:pt>
    <dgm:pt modelId="{3A67D309-FB1A-EC40-855E-3B36EAEEAF35}" type="parTrans" cxnId="{0E5F5134-1DDA-B84E-BF2D-149DE62EE22C}">
      <dgm:prSet/>
      <dgm:spPr/>
      <dgm:t>
        <a:bodyPr/>
        <a:lstStyle/>
        <a:p>
          <a:endParaRPr lang="en-US"/>
        </a:p>
      </dgm:t>
    </dgm:pt>
    <dgm:pt modelId="{7C328273-D1C6-1F4E-BFCD-FCBEA6D5DE55}" type="sibTrans" cxnId="{0E5F5134-1DDA-B84E-BF2D-149DE62EE22C}">
      <dgm:prSet/>
      <dgm:spPr/>
      <dgm:t>
        <a:bodyPr/>
        <a:lstStyle/>
        <a:p>
          <a:endParaRPr lang="en-US"/>
        </a:p>
      </dgm:t>
    </dgm:pt>
    <dgm:pt modelId="{347CC318-8D55-5D47-A06A-CD12B5FED262}" type="pres">
      <dgm:prSet presAssocID="{52C63255-50AF-DA4F-A7AE-9CB476F542F3}" presName="Name0" presStyleCnt="0">
        <dgm:presLayoutVars>
          <dgm:chMax val="7"/>
          <dgm:dir/>
          <dgm:animLvl val="lvl"/>
          <dgm:resizeHandles val="exact"/>
        </dgm:presLayoutVars>
      </dgm:prSet>
      <dgm:spPr/>
      <dgm:t>
        <a:bodyPr/>
        <a:lstStyle/>
        <a:p>
          <a:endParaRPr lang="en-US"/>
        </a:p>
      </dgm:t>
    </dgm:pt>
    <dgm:pt modelId="{A816DF57-FD70-BD48-A3F0-27468195F196}" type="pres">
      <dgm:prSet presAssocID="{CDD33FC8-E3CD-BD42-B29E-BF416DE45598}" presName="circle1" presStyleLbl="node1" presStyleIdx="0" presStyleCnt="3"/>
      <dgm:spPr/>
      <dgm:t>
        <a:bodyPr/>
        <a:lstStyle/>
        <a:p>
          <a:endParaRPr lang="en-US"/>
        </a:p>
      </dgm:t>
    </dgm:pt>
    <dgm:pt modelId="{EFBDEE94-1974-2547-9E99-3DCC7E3EF6D1}" type="pres">
      <dgm:prSet presAssocID="{CDD33FC8-E3CD-BD42-B29E-BF416DE45598}" presName="space" presStyleCnt="0"/>
      <dgm:spPr/>
      <dgm:t>
        <a:bodyPr/>
        <a:lstStyle/>
        <a:p>
          <a:endParaRPr lang="en-US"/>
        </a:p>
      </dgm:t>
    </dgm:pt>
    <dgm:pt modelId="{529ECA33-51C2-C543-8CC0-D0C13ED21C30}" type="pres">
      <dgm:prSet presAssocID="{CDD33FC8-E3CD-BD42-B29E-BF416DE45598}" presName="rect1" presStyleLbl="alignAcc1" presStyleIdx="0" presStyleCnt="3" custLinFactNeighborY="-694"/>
      <dgm:spPr/>
      <dgm:t>
        <a:bodyPr/>
        <a:lstStyle/>
        <a:p>
          <a:endParaRPr lang="en-US"/>
        </a:p>
      </dgm:t>
    </dgm:pt>
    <dgm:pt modelId="{3C53380B-AFB2-BE47-B1FE-077309A07698}" type="pres">
      <dgm:prSet presAssocID="{E3210233-EA99-C547-93D8-8DFF683C2C67}" presName="vertSpace2" presStyleLbl="node1" presStyleIdx="0" presStyleCnt="3"/>
      <dgm:spPr/>
      <dgm:t>
        <a:bodyPr/>
        <a:lstStyle/>
        <a:p>
          <a:endParaRPr lang="en-US"/>
        </a:p>
      </dgm:t>
    </dgm:pt>
    <dgm:pt modelId="{7C591025-D336-B843-9DE4-9743A1BA2074}" type="pres">
      <dgm:prSet presAssocID="{E3210233-EA99-C547-93D8-8DFF683C2C67}" presName="circle2" presStyleLbl="node1" presStyleIdx="1" presStyleCnt="3"/>
      <dgm:spPr/>
      <dgm:t>
        <a:bodyPr/>
        <a:lstStyle/>
        <a:p>
          <a:endParaRPr lang="en-US"/>
        </a:p>
      </dgm:t>
    </dgm:pt>
    <dgm:pt modelId="{F50F99A3-0AD3-0A4A-AB18-A8885171FF17}" type="pres">
      <dgm:prSet presAssocID="{E3210233-EA99-C547-93D8-8DFF683C2C67}" presName="rect2" presStyleLbl="alignAcc1" presStyleIdx="1" presStyleCnt="3"/>
      <dgm:spPr/>
      <dgm:t>
        <a:bodyPr/>
        <a:lstStyle/>
        <a:p>
          <a:endParaRPr lang="en-US"/>
        </a:p>
      </dgm:t>
    </dgm:pt>
    <dgm:pt modelId="{381E97BC-83AD-AD4E-9988-A34DA5B16F97}" type="pres">
      <dgm:prSet presAssocID="{7EFA0956-4E05-C443-AB11-E9B98F99B5B1}" presName="vertSpace3" presStyleLbl="node1" presStyleIdx="1" presStyleCnt="3"/>
      <dgm:spPr/>
      <dgm:t>
        <a:bodyPr/>
        <a:lstStyle/>
        <a:p>
          <a:endParaRPr lang="en-US"/>
        </a:p>
      </dgm:t>
    </dgm:pt>
    <dgm:pt modelId="{5C597A67-471A-BA4F-B4E9-0DECB9515F2F}" type="pres">
      <dgm:prSet presAssocID="{7EFA0956-4E05-C443-AB11-E9B98F99B5B1}" presName="circle3" presStyleLbl="node1" presStyleIdx="2" presStyleCnt="3"/>
      <dgm:spPr/>
      <dgm:t>
        <a:bodyPr/>
        <a:lstStyle/>
        <a:p>
          <a:endParaRPr lang="en-US"/>
        </a:p>
      </dgm:t>
    </dgm:pt>
    <dgm:pt modelId="{41A220A6-A160-0348-A6BC-D627F785CACE}" type="pres">
      <dgm:prSet presAssocID="{7EFA0956-4E05-C443-AB11-E9B98F99B5B1}" presName="rect3" presStyleLbl="alignAcc1" presStyleIdx="2" presStyleCnt="3"/>
      <dgm:spPr/>
      <dgm:t>
        <a:bodyPr/>
        <a:lstStyle/>
        <a:p>
          <a:endParaRPr lang="en-US"/>
        </a:p>
      </dgm:t>
    </dgm:pt>
    <dgm:pt modelId="{35CB4C83-62E2-C14F-AD17-3E4179D6784E}" type="pres">
      <dgm:prSet presAssocID="{CDD33FC8-E3CD-BD42-B29E-BF416DE45598}" presName="rect1ParTx" presStyleLbl="alignAcc1" presStyleIdx="2" presStyleCnt="3">
        <dgm:presLayoutVars>
          <dgm:chMax val="1"/>
          <dgm:bulletEnabled val="1"/>
        </dgm:presLayoutVars>
      </dgm:prSet>
      <dgm:spPr/>
      <dgm:t>
        <a:bodyPr/>
        <a:lstStyle/>
        <a:p>
          <a:endParaRPr lang="en-US"/>
        </a:p>
      </dgm:t>
    </dgm:pt>
    <dgm:pt modelId="{F6AB1726-738D-C34B-BA32-61C3A0A787A4}" type="pres">
      <dgm:prSet presAssocID="{CDD33FC8-E3CD-BD42-B29E-BF416DE45598}" presName="rect1ChTx" presStyleLbl="alignAcc1" presStyleIdx="2" presStyleCnt="3">
        <dgm:presLayoutVars>
          <dgm:bulletEnabled val="1"/>
        </dgm:presLayoutVars>
      </dgm:prSet>
      <dgm:spPr/>
      <dgm:t>
        <a:bodyPr/>
        <a:lstStyle/>
        <a:p>
          <a:endParaRPr lang="en-US"/>
        </a:p>
      </dgm:t>
    </dgm:pt>
    <dgm:pt modelId="{CEA46D9C-0574-404F-909A-B65FD3B02FFD}" type="pres">
      <dgm:prSet presAssocID="{E3210233-EA99-C547-93D8-8DFF683C2C67}" presName="rect2ParTx" presStyleLbl="alignAcc1" presStyleIdx="2" presStyleCnt="3">
        <dgm:presLayoutVars>
          <dgm:chMax val="1"/>
          <dgm:bulletEnabled val="1"/>
        </dgm:presLayoutVars>
      </dgm:prSet>
      <dgm:spPr/>
      <dgm:t>
        <a:bodyPr/>
        <a:lstStyle/>
        <a:p>
          <a:endParaRPr lang="en-US"/>
        </a:p>
      </dgm:t>
    </dgm:pt>
    <dgm:pt modelId="{2887D4B8-BAA2-794B-ABFF-5AE4100A13CE}" type="pres">
      <dgm:prSet presAssocID="{E3210233-EA99-C547-93D8-8DFF683C2C67}" presName="rect2ChTx" presStyleLbl="alignAcc1" presStyleIdx="2" presStyleCnt="3">
        <dgm:presLayoutVars>
          <dgm:bulletEnabled val="1"/>
        </dgm:presLayoutVars>
      </dgm:prSet>
      <dgm:spPr/>
      <dgm:t>
        <a:bodyPr/>
        <a:lstStyle/>
        <a:p>
          <a:endParaRPr lang="en-US"/>
        </a:p>
      </dgm:t>
    </dgm:pt>
    <dgm:pt modelId="{5E3B8821-4B9B-0C40-82F6-4DB412A989AE}" type="pres">
      <dgm:prSet presAssocID="{7EFA0956-4E05-C443-AB11-E9B98F99B5B1}" presName="rect3ParTx" presStyleLbl="alignAcc1" presStyleIdx="2" presStyleCnt="3">
        <dgm:presLayoutVars>
          <dgm:chMax val="1"/>
          <dgm:bulletEnabled val="1"/>
        </dgm:presLayoutVars>
      </dgm:prSet>
      <dgm:spPr/>
      <dgm:t>
        <a:bodyPr/>
        <a:lstStyle/>
        <a:p>
          <a:endParaRPr lang="en-US"/>
        </a:p>
      </dgm:t>
    </dgm:pt>
    <dgm:pt modelId="{5853F905-7712-554F-88B8-0E9B9C9D2941}" type="pres">
      <dgm:prSet presAssocID="{7EFA0956-4E05-C443-AB11-E9B98F99B5B1}" presName="rect3ChTx" presStyleLbl="alignAcc1" presStyleIdx="2" presStyleCnt="3">
        <dgm:presLayoutVars>
          <dgm:bulletEnabled val="1"/>
        </dgm:presLayoutVars>
      </dgm:prSet>
      <dgm:spPr/>
      <dgm:t>
        <a:bodyPr/>
        <a:lstStyle/>
        <a:p>
          <a:endParaRPr lang="en-US"/>
        </a:p>
      </dgm:t>
    </dgm:pt>
  </dgm:ptLst>
  <dgm:cxnLst>
    <dgm:cxn modelId="{42E03670-8A72-B945-852E-EF9C2D6C389B}" type="presOf" srcId="{77C569F8-6960-C340-8A14-CE3A4B5EF5D1}" destId="{F6AB1726-738D-C34B-BA32-61C3A0A787A4}" srcOrd="0" destOrd="2" presId="urn:microsoft.com/office/officeart/2005/8/layout/target3"/>
    <dgm:cxn modelId="{59779F22-EF2E-5149-B2B8-8B41B43F2DA6}" srcId="{7EFA0956-4E05-C443-AB11-E9B98F99B5B1}" destId="{9425EEAD-CA1C-C444-B238-06064517735F}" srcOrd="2" destOrd="0" parTransId="{E10AA47C-911E-274C-A636-D1269B33A246}" sibTransId="{38F637F1-4C6F-4E48-BF07-FC970C7AE120}"/>
    <dgm:cxn modelId="{E08501F6-AE76-6E4C-942D-186129086DB4}" type="presOf" srcId="{7EFA0956-4E05-C443-AB11-E9B98F99B5B1}" destId="{5E3B8821-4B9B-0C40-82F6-4DB412A989AE}" srcOrd="1" destOrd="0" presId="urn:microsoft.com/office/officeart/2005/8/layout/target3"/>
    <dgm:cxn modelId="{9836AABF-1DCD-744C-864E-52A73E1364FC}" srcId="{52C63255-50AF-DA4F-A7AE-9CB476F542F3}" destId="{CDD33FC8-E3CD-BD42-B29E-BF416DE45598}" srcOrd="0" destOrd="0" parTransId="{2F93B5C2-A4DE-0F49-81F7-5ACECC6C7B17}" sibTransId="{B5638D83-6EB5-3B4C-BD45-980C3A090263}"/>
    <dgm:cxn modelId="{1A57E4D7-0862-8542-A335-7F9A684905BC}" type="presOf" srcId="{9425EEAD-CA1C-C444-B238-06064517735F}" destId="{5853F905-7712-554F-88B8-0E9B9C9D2941}" srcOrd="0" destOrd="2" presId="urn:microsoft.com/office/officeart/2005/8/layout/target3"/>
    <dgm:cxn modelId="{287693D7-7312-FF41-B9EE-7CB2A36B3813}" type="presOf" srcId="{1C5D5EA5-5DBE-014E-8AF8-9D302BF650B4}" destId="{5853F905-7712-554F-88B8-0E9B9C9D2941}" srcOrd="0" destOrd="0" presId="urn:microsoft.com/office/officeart/2005/8/layout/target3"/>
    <dgm:cxn modelId="{E873835F-C265-6647-9AA2-AC0E8601BEE4}" type="presOf" srcId="{7575655F-1015-3448-B645-4A275BFC35C3}" destId="{5853F905-7712-554F-88B8-0E9B9C9D2941}" srcOrd="0" destOrd="3" presId="urn:microsoft.com/office/officeart/2005/8/layout/target3"/>
    <dgm:cxn modelId="{E25CC355-CFA5-9B43-9379-27F712B0B2E7}" srcId="{52C63255-50AF-DA4F-A7AE-9CB476F542F3}" destId="{E3210233-EA99-C547-93D8-8DFF683C2C67}" srcOrd="1" destOrd="0" parTransId="{2C5A2549-103F-C44C-91C1-042272D8C9DC}" sibTransId="{73FB6B67-2EEF-B841-9FD1-DB0BFE734A7A}"/>
    <dgm:cxn modelId="{50EB61A6-8DB2-874B-B367-80702FF3BA16}" type="presOf" srcId="{7EFA0956-4E05-C443-AB11-E9B98F99B5B1}" destId="{41A220A6-A160-0348-A6BC-D627F785CACE}" srcOrd="0" destOrd="0" presId="urn:microsoft.com/office/officeart/2005/8/layout/target3"/>
    <dgm:cxn modelId="{87A70FED-B92E-5044-89D4-462A10D373FD}" srcId="{CDD33FC8-E3CD-BD42-B29E-BF416DE45598}" destId="{77C569F8-6960-C340-8A14-CE3A4B5EF5D1}" srcOrd="2" destOrd="0" parTransId="{88782A31-DA68-4C4B-A9B1-59C90501BC99}" sibTransId="{5B5EF398-5F0B-C145-8ED0-D2EE1EF020A0}"/>
    <dgm:cxn modelId="{40AF3B76-7F71-E54B-A2C6-45536B136D72}" type="presOf" srcId="{E3210233-EA99-C547-93D8-8DFF683C2C67}" destId="{CEA46D9C-0574-404F-909A-B65FD3B02FFD}" srcOrd="1" destOrd="0" presId="urn:microsoft.com/office/officeart/2005/8/layout/target3"/>
    <dgm:cxn modelId="{D29FF31E-87A6-7443-A1E3-B3CAAAA350FE}" srcId="{52C63255-50AF-DA4F-A7AE-9CB476F542F3}" destId="{7EFA0956-4E05-C443-AB11-E9B98F99B5B1}" srcOrd="2" destOrd="0" parTransId="{34E82C88-4F80-664A-91C3-A18257678956}" sibTransId="{58883B17-1E4B-E240-AD1D-7A1E88D675DF}"/>
    <dgm:cxn modelId="{2529E5AD-59CB-1243-81E5-00A6AEAB8A35}" type="presOf" srcId="{CDD33FC8-E3CD-BD42-B29E-BF416DE45598}" destId="{529ECA33-51C2-C543-8CC0-D0C13ED21C30}" srcOrd="0" destOrd="0" presId="urn:microsoft.com/office/officeart/2005/8/layout/target3"/>
    <dgm:cxn modelId="{C6CC840F-2629-6B40-9E46-34C205E40600}" type="presOf" srcId="{CDD33FC8-E3CD-BD42-B29E-BF416DE45598}" destId="{35CB4C83-62E2-C14F-AD17-3E4179D6784E}" srcOrd="1" destOrd="0" presId="urn:microsoft.com/office/officeart/2005/8/layout/target3"/>
    <dgm:cxn modelId="{D2AD5B83-9A21-1945-B3C6-02EE15088FE5}" type="presOf" srcId="{E06B9F93-6655-1046-BCC2-DFDB8F964DA9}" destId="{2887D4B8-BAA2-794B-ABFF-5AE4100A13CE}" srcOrd="0" destOrd="1" presId="urn:microsoft.com/office/officeart/2005/8/layout/target3"/>
    <dgm:cxn modelId="{96F7CF6E-8013-E540-B5EB-8EEC78C21FF0}" type="presOf" srcId="{B518A21E-5382-E944-8EDA-3615052100C9}" destId="{F6AB1726-738D-C34B-BA32-61C3A0A787A4}" srcOrd="0" destOrd="0" presId="urn:microsoft.com/office/officeart/2005/8/layout/target3"/>
    <dgm:cxn modelId="{0BD55196-7EB3-A14D-A339-E2D012077F82}" type="presOf" srcId="{88561793-50C7-D448-98A6-A51B4A40950B}" destId="{5853F905-7712-554F-88B8-0E9B9C9D2941}" srcOrd="0" destOrd="1" presId="urn:microsoft.com/office/officeart/2005/8/layout/target3"/>
    <dgm:cxn modelId="{12AB3E23-5CB7-2E47-803F-CDA1A1954E30}" srcId="{E3210233-EA99-C547-93D8-8DFF683C2C67}" destId="{E06B9F93-6655-1046-BCC2-DFDB8F964DA9}" srcOrd="1" destOrd="0" parTransId="{8B5B91D4-9C40-8243-88F8-08E86A3B2297}" sibTransId="{EF470D78-80CD-904B-BD97-712D25741924}"/>
    <dgm:cxn modelId="{D7C8BCC9-07B3-6444-9BA2-DE109005F564}" srcId="{CDD33FC8-E3CD-BD42-B29E-BF416DE45598}" destId="{B518A21E-5382-E944-8EDA-3615052100C9}" srcOrd="0" destOrd="0" parTransId="{A7CA184C-40EF-5040-B56A-EB4DB389924B}" sibTransId="{4D672137-8680-824A-8390-50260C035C44}"/>
    <dgm:cxn modelId="{2D8F3D68-26D1-C64F-A34D-CDE17371A619}" type="presOf" srcId="{E3210233-EA99-C547-93D8-8DFF683C2C67}" destId="{F50F99A3-0AD3-0A4A-AB18-A8885171FF17}" srcOrd="0" destOrd="0" presId="urn:microsoft.com/office/officeart/2005/8/layout/target3"/>
    <dgm:cxn modelId="{7557321B-4BFE-7E4B-9C8D-8EF1274CB1DC}" type="presOf" srcId="{52C63255-50AF-DA4F-A7AE-9CB476F542F3}" destId="{347CC318-8D55-5D47-A06A-CD12B5FED262}" srcOrd="0" destOrd="0" presId="urn:microsoft.com/office/officeart/2005/8/layout/target3"/>
    <dgm:cxn modelId="{D27CFB4E-D076-344A-BA33-FC3D071FF074}" srcId="{7EFA0956-4E05-C443-AB11-E9B98F99B5B1}" destId="{88561793-50C7-D448-98A6-A51B4A40950B}" srcOrd="1" destOrd="0" parTransId="{FB6897F3-7AEF-304A-BBD7-049521097915}" sibTransId="{13D6678C-7DBD-884D-BFF3-1EBBA78BC64E}"/>
    <dgm:cxn modelId="{469CD2C4-C187-F34B-B1E1-76E31DF706BF}" type="presOf" srcId="{512D860F-52E3-E540-B1C2-19C222E97723}" destId="{2887D4B8-BAA2-794B-ABFF-5AE4100A13CE}" srcOrd="0" destOrd="0" presId="urn:microsoft.com/office/officeart/2005/8/layout/target3"/>
    <dgm:cxn modelId="{0E5F5134-1DDA-B84E-BF2D-149DE62EE22C}" srcId="{CDD33FC8-E3CD-BD42-B29E-BF416DE45598}" destId="{70B7169D-7667-0B40-B9EF-CBC93F24B2BE}" srcOrd="1" destOrd="0" parTransId="{3A67D309-FB1A-EC40-855E-3B36EAEEAF35}" sibTransId="{7C328273-D1C6-1F4E-BFCD-FCBEA6D5DE55}"/>
    <dgm:cxn modelId="{272E399B-CB92-C94F-AFE4-3D2299BCE5BB}" srcId="{7EFA0956-4E05-C443-AB11-E9B98F99B5B1}" destId="{7575655F-1015-3448-B645-4A275BFC35C3}" srcOrd="3" destOrd="0" parTransId="{68E3CCF8-81BA-504D-9EE9-77A2310B6EF4}" sibTransId="{00F3C881-3F30-E645-8258-CCFB61DEDAA6}"/>
    <dgm:cxn modelId="{3E57A4A3-212D-674A-AB22-D1A5588C57B7}" srcId="{E3210233-EA99-C547-93D8-8DFF683C2C67}" destId="{512D860F-52E3-E540-B1C2-19C222E97723}" srcOrd="0" destOrd="0" parTransId="{916B54CF-9B79-3F40-A81B-DD04CEEE169F}" sibTransId="{843ADD09-00F7-6C4A-8E74-647E71D27054}"/>
    <dgm:cxn modelId="{F1004560-E43E-4944-9514-B32BED7544ED}" srcId="{7EFA0956-4E05-C443-AB11-E9B98F99B5B1}" destId="{1C5D5EA5-5DBE-014E-8AF8-9D302BF650B4}" srcOrd="0" destOrd="0" parTransId="{9729DFF8-06C0-B84C-B3F1-2D9CCD051717}" sibTransId="{168A68C3-BF7A-6F4A-ADB4-55E26C528DEC}"/>
    <dgm:cxn modelId="{53385A98-4245-5143-A37F-8F1B6ED0774E}" type="presOf" srcId="{70B7169D-7667-0B40-B9EF-CBC93F24B2BE}" destId="{F6AB1726-738D-C34B-BA32-61C3A0A787A4}" srcOrd="0" destOrd="1" presId="urn:microsoft.com/office/officeart/2005/8/layout/target3"/>
    <dgm:cxn modelId="{EEFE921A-6F7C-D149-BDC0-0001F84E24FD}" type="presParOf" srcId="{347CC318-8D55-5D47-A06A-CD12B5FED262}" destId="{A816DF57-FD70-BD48-A3F0-27468195F196}" srcOrd="0" destOrd="0" presId="urn:microsoft.com/office/officeart/2005/8/layout/target3"/>
    <dgm:cxn modelId="{A12663AB-913D-C543-B989-9271D0F193F6}" type="presParOf" srcId="{347CC318-8D55-5D47-A06A-CD12B5FED262}" destId="{EFBDEE94-1974-2547-9E99-3DCC7E3EF6D1}" srcOrd="1" destOrd="0" presId="urn:microsoft.com/office/officeart/2005/8/layout/target3"/>
    <dgm:cxn modelId="{478B3035-B445-744C-BC70-2AEFBDAF923A}" type="presParOf" srcId="{347CC318-8D55-5D47-A06A-CD12B5FED262}" destId="{529ECA33-51C2-C543-8CC0-D0C13ED21C30}" srcOrd="2" destOrd="0" presId="urn:microsoft.com/office/officeart/2005/8/layout/target3"/>
    <dgm:cxn modelId="{99958722-11B1-A84B-B78B-F9DD5507A209}" type="presParOf" srcId="{347CC318-8D55-5D47-A06A-CD12B5FED262}" destId="{3C53380B-AFB2-BE47-B1FE-077309A07698}" srcOrd="3" destOrd="0" presId="urn:microsoft.com/office/officeart/2005/8/layout/target3"/>
    <dgm:cxn modelId="{438E7B8B-9530-8543-875C-1900BD190FAA}" type="presParOf" srcId="{347CC318-8D55-5D47-A06A-CD12B5FED262}" destId="{7C591025-D336-B843-9DE4-9743A1BA2074}" srcOrd="4" destOrd="0" presId="urn:microsoft.com/office/officeart/2005/8/layout/target3"/>
    <dgm:cxn modelId="{ED8BB09B-0800-0942-9F8D-18C67E86DCB5}" type="presParOf" srcId="{347CC318-8D55-5D47-A06A-CD12B5FED262}" destId="{F50F99A3-0AD3-0A4A-AB18-A8885171FF17}" srcOrd="5" destOrd="0" presId="urn:microsoft.com/office/officeart/2005/8/layout/target3"/>
    <dgm:cxn modelId="{7DD9B6B8-5571-8E45-9402-748A5CE015CC}" type="presParOf" srcId="{347CC318-8D55-5D47-A06A-CD12B5FED262}" destId="{381E97BC-83AD-AD4E-9988-A34DA5B16F97}" srcOrd="6" destOrd="0" presId="urn:microsoft.com/office/officeart/2005/8/layout/target3"/>
    <dgm:cxn modelId="{94E2642A-6895-EA40-BAC5-E0E208747005}" type="presParOf" srcId="{347CC318-8D55-5D47-A06A-CD12B5FED262}" destId="{5C597A67-471A-BA4F-B4E9-0DECB9515F2F}" srcOrd="7" destOrd="0" presId="urn:microsoft.com/office/officeart/2005/8/layout/target3"/>
    <dgm:cxn modelId="{B4FA0FA3-276C-3D4B-823C-41FFEACACCE0}" type="presParOf" srcId="{347CC318-8D55-5D47-A06A-CD12B5FED262}" destId="{41A220A6-A160-0348-A6BC-D627F785CACE}" srcOrd="8" destOrd="0" presId="urn:microsoft.com/office/officeart/2005/8/layout/target3"/>
    <dgm:cxn modelId="{D341B97A-5DC9-E14A-85D3-22AC5644846D}" type="presParOf" srcId="{347CC318-8D55-5D47-A06A-CD12B5FED262}" destId="{35CB4C83-62E2-C14F-AD17-3E4179D6784E}" srcOrd="9" destOrd="0" presId="urn:microsoft.com/office/officeart/2005/8/layout/target3"/>
    <dgm:cxn modelId="{9BC057A0-8189-D646-8710-B7B773B1D7C3}" type="presParOf" srcId="{347CC318-8D55-5D47-A06A-CD12B5FED262}" destId="{F6AB1726-738D-C34B-BA32-61C3A0A787A4}" srcOrd="10" destOrd="0" presId="urn:microsoft.com/office/officeart/2005/8/layout/target3"/>
    <dgm:cxn modelId="{9FB36D6E-A44F-BA42-AF96-DAE42A0CA56F}" type="presParOf" srcId="{347CC318-8D55-5D47-A06A-CD12B5FED262}" destId="{CEA46D9C-0574-404F-909A-B65FD3B02FFD}" srcOrd="11" destOrd="0" presId="urn:microsoft.com/office/officeart/2005/8/layout/target3"/>
    <dgm:cxn modelId="{48DC5B09-63DF-CD4C-B7C1-F329E97079E8}" type="presParOf" srcId="{347CC318-8D55-5D47-A06A-CD12B5FED262}" destId="{2887D4B8-BAA2-794B-ABFF-5AE4100A13CE}" srcOrd="12" destOrd="0" presId="urn:microsoft.com/office/officeart/2005/8/layout/target3"/>
    <dgm:cxn modelId="{AF202C3D-F51E-B444-9416-71F7C31BD98D}" type="presParOf" srcId="{347CC318-8D55-5D47-A06A-CD12B5FED262}" destId="{5E3B8821-4B9B-0C40-82F6-4DB412A989AE}" srcOrd="13" destOrd="0" presId="urn:microsoft.com/office/officeart/2005/8/layout/target3"/>
    <dgm:cxn modelId="{29107B9A-01C2-9A44-B353-300B6540DFE4}" type="presParOf" srcId="{347CC318-8D55-5D47-A06A-CD12B5FED262}" destId="{5853F905-7712-554F-88B8-0E9B9C9D2941}" srcOrd="14"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909ACF-D66A-FA42-9FB9-4F6F14CF67E0}">
      <dsp:nvSpPr>
        <dsp:cNvPr id="0" name=""/>
        <dsp:cNvSpPr/>
      </dsp:nvSpPr>
      <dsp:spPr>
        <a:xfrm>
          <a:off x="0" y="3684825"/>
          <a:ext cx="8610600" cy="955238"/>
        </a:xfrm>
        <a:prstGeom prst="roundRect">
          <a:avLst>
            <a:gd name="adj" fmla="val 10000"/>
          </a:avLst>
        </a:prstGeom>
        <a:solidFill>
          <a:schemeClr val="accent1">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Labs &amp; Curricula</a:t>
          </a:r>
          <a:endParaRPr lang="en-US" sz="2600" kern="1200" dirty="0"/>
        </a:p>
      </dsp:txBody>
      <dsp:txXfrm>
        <a:off x="0" y="3684825"/>
        <a:ext cx="2583180" cy="955238"/>
      </dsp:txXfrm>
    </dsp:sp>
    <dsp:sp modelId="{0F43B269-1842-A146-A81B-01827BD243C8}">
      <dsp:nvSpPr>
        <dsp:cNvPr id="0" name=""/>
        <dsp:cNvSpPr/>
      </dsp:nvSpPr>
      <dsp:spPr>
        <a:xfrm>
          <a:off x="0" y="2570380"/>
          <a:ext cx="8610600" cy="955238"/>
        </a:xfrm>
        <a:prstGeom prst="roundRect">
          <a:avLst>
            <a:gd name="adj" fmla="val 10000"/>
          </a:avLst>
        </a:prstGeom>
        <a:solidFill>
          <a:schemeClr val="accent1">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Devices</a:t>
          </a:r>
          <a:endParaRPr lang="en-US" sz="2600" kern="1200" dirty="0"/>
        </a:p>
      </dsp:txBody>
      <dsp:txXfrm>
        <a:off x="0" y="2570380"/>
        <a:ext cx="2583180" cy="955238"/>
      </dsp:txXfrm>
    </dsp:sp>
    <dsp:sp modelId="{8B55ECE8-9EC4-8942-BFF2-455F558C5948}">
      <dsp:nvSpPr>
        <dsp:cNvPr id="0" name=""/>
        <dsp:cNvSpPr/>
      </dsp:nvSpPr>
      <dsp:spPr>
        <a:xfrm>
          <a:off x="0" y="1455935"/>
          <a:ext cx="8610600" cy="955238"/>
        </a:xfrm>
        <a:prstGeom prst="roundRect">
          <a:avLst>
            <a:gd name="adj" fmla="val 10000"/>
          </a:avLst>
        </a:prstGeom>
        <a:solidFill>
          <a:schemeClr val="accent1">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Repository</a:t>
          </a:r>
          <a:endParaRPr lang="en-US" sz="2600" kern="1200" dirty="0"/>
        </a:p>
      </dsp:txBody>
      <dsp:txXfrm>
        <a:off x="0" y="1455935"/>
        <a:ext cx="2583180" cy="955238"/>
      </dsp:txXfrm>
    </dsp:sp>
    <dsp:sp modelId="{7C679E41-67CC-C843-8824-29AD7D3304E5}">
      <dsp:nvSpPr>
        <dsp:cNvPr id="0" name=""/>
        <dsp:cNvSpPr/>
      </dsp:nvSpPr>
      <dsp:spPr>
        <a:xfrm>
          <a:off x="5797462" y="1535539"/>
          <a:ext cx="1194048" cy="796032"/>
        </a:xfrm>
        <a:prstGeom prst="roundRect">
          <a:avLst>
            <a:gd name="adj" fmla="val 10000"/>
          </a:avLst>
        </a:prstGeom>
        <a:solidFill>
          <a:schemeClr val="accent1">
            <a:shade val="6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3000"/>
                  </a:srgbClr>
                </a:outerShdw>
              </a:effectLst>
            </a:rPr>
            <a:t>iLabCentral.org</a:t>
          </a:r>
          <a:endParaRPr lang="en-US" sz="1200" b="1" kern="1200" dirty="0">
            <a:effectLst>
              <a:outerShdw blurRad="76200" dist="63500" dir="2700000">
                <a:srgbClr val="000000">
                  <a:alpha val="73000"/>
                </a:srgbClr>
              </a:outerShdw>
            </a:effectLst>
          </a:endParaRPr>
        </a:p>
      </dsp:txBody>
      <dsp:txXfrm>
        <a:off x="5797462" y="1535539"/>
        <a:ext cx="1194048" cy="796032"/>
      </dsp:txXfrm>
    </dsp:sp>
    <dsp:sp modelId="{FC9F6D5A-806C-934F-9831-8BA3A7690440}">
      <dsp:nvSpPr>
        <dsp:cNvPr id="0" name=""/>
        <dsp:cNvSpPr/>
      </dsp:nvSpPr>
      <dsp:spPr>
        <a:xfrm>
          <a:off x="4848994" y="2331571"/>
          <a:ext cx="1545492" cy="318412"/>
        </a:xfrm>
        <a:custGeom>
          <a:avLst/>
          <a:gdLst/>
          <a:ahLst/>
          <a:cxnLst/>
          <a:rect l="0" t="0" r="0" b="0"/>
          <a:pathLst>
            <a:path>
              <a:moveTo>
                <a:pt x="1545492" y="0"/>
              </a:moveTo>
              <a:lnTo>
                <a:pt x="1545492" y="159206"/>
              </a:lnTo>
              <a:lnTo>
                <a:pt x="0" y="159206"/>
              </a:lnTo>
              <a:lnTo>
                <a:pt x="0" y="318412"/>
              </a:lnTo>
            </a:path>
          </a:pathLst>
        </a:custGeom>
        <a:noFill/>
        <a:ln w="19050" cap="flat" cmpd="sng" algn="ctr">
          <a:solidFill>
            <a:schemeClr val="accent1">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5E1321E-6ADE-534E-91A4-4DB7437B9633}">
      <dsp:nvSpPr>
        <dsp:cNvPr id="0" name=""/>
        <dsp:cNvSpPr/>
      </dsp:nvSpPr>
      <dsp:spPr>
        <a:xfrm>
          <a:off x="4251970" y="2649983"/>
          <a:ext cx="1194048" cy="796032"/>
        </a:xfrm>
        <a:prstGeom prst="roundRect">
          <a:avLst>
            <a:gd name="adj" fmla="val 10000"/>
          </a:avLst>
        </a:prstGeom>
        <a:solidFill>
          <a:schemeClr val="accent1">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3000"/>
                  </a:srgbClr>
                </a:outerShdw>
              </a:effectLst>
            </a:rPr>
            <a:t>UQ Radioactivity Device</a:t>
          </a:r>
          <a:endParaRPr lang="en-US" sz="1200" b="1" kern="1200" dirty="0">
            <a:effectLst>
              <a:outerShdw blurRad="76200" dist="63500" dir="2700000">
                <a:srgbClr val="000000">
                  <a:alpha val="73000"/>
                </a:srgbClr>
              </a:outerShdw>
            </a:effectLst>
          </a:endParaRPr>
        </a:p>
      </dsp:txBody>
      <dsp:txXfrm>
        <a:off x="4251970" y="2649983"/>
        <a:ext cx="1194048" cy="796032"/>
      </dsp:txXfrm>
    </dsp:sp>
    <dsp:sp modelId="{70E63377-99CA-754C-A225-9E4AB00BC148}">
      <dsp:nvSpPr>
        <dsp:cNvPr id="0" name=""/>
        <dsp:cNvSpPr/>
      </dsp:nvSpPr>
      <dsp:spPr>
        <a:xfrm>
          <a:off x="3377103" y="3446016"/>
          <a:ext cx="1471891" cy="329955"/>
        </a:xfrm>
        <a:custGeom>
          <a:avLst/>
          <a:gdLst/>
          <a:ahLst/>
          <a:cxnLst/>
          <a:rect l="0" t="0" r="0" b="0"/>
          <a:pathLst>
            <a:path>
              <a:moveTo>
                <a:pt x="1471891" y="0"/>
              </a:moveTo>
              <a:lnTo>
                <a:pt x="1471891" y="164977"/>
              </a:lnTo>
              <a:lnTo>
                <a:pt x="0" y="164977"/>
              </a:lnTo>
              <a:lnTo>
                <a:pt x="0" y="329955"/>
              </a:lnTo>
            </a:path>
          </a:pathLst>
        </a:custGeom>
        <a:noFill/>
        <a:ln w="19050" cap="flat" cmpd="sng" algn="ctr">
          <a:solidFill>
            <a:schemeClr val="accent1">
              <a:tint val="7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061E04D5-BA8F-1D44-BD6B-2E576D81E24B}">
      <dsp:nvSpPr>
        <dsp:cNvPr id="0" name=""/>
        <dsp:cNvSpPr/>
      </dsp:nvSpPr>
      <dsp:spPr>
        <a:xfrm>
          <a:off x="2780079" y="3775971"/>
          <a:ext cx="1194048" cy="796032"/>
        </a:xfrm>
        <a:prstGeom prst="roundRect">
          <a:avLst>
            <a:gd name="adj" fmla="val 10000"/>
          </a:avLst>
        </a:prstGeom>
        <a:solidFill>
          <a:schemeClr val="accent1">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3000"/>
                  </a:srgbClr>
                </a:outerShdw>
              </a:effectLst>
            </a:rPr>
            <a:t>Undergraduate Version</a:t>
          </a:r>
          <a:endParaRPr lang="en-US" sz="1200" b="1" kern="1200" dirty="0">
            <a:effectLst>
              <a:outerShdw blurRad="76200" dist="63500" dir="2700000">
                <a:srgbClr val="000000">
                  <a:alpha val="73000"/>
                </a:srgbClr>
              </a:outerShdw>
            </a:effectLst>
          </a:endParaRPr>
        </a:p>
      </dsp:txBody>
      <dsp:txXfrm>
        <a:off x="2780079" y="3775971"/>
        <a:ext cx="1194048" cy="796032"/>
      </dsp:txXfrm>
    </dsp:sp>
    <dsp:sp modelId="{EC3AF01A-A55D-6C43-85B6-5193573BDEC7}">
      <dsp:nvSpPr>
        <dsp:cNvPr id="0" name=""/>
        <dsp:cNvSpPr/>
      </dsp:nvSpPr>
      <dsp:spPr>
        <a:xfrm>
          <a:off x="4803274" y="3446016"/>
          <a:ext cx="91440" cy="329955"/>
        </a:xfrm>
        <a:custGeom>
          <a:avLst/>
          <a:gdLst/>
          <a:ahLst/>
          <a:cxnLst/>
          <a:rect l="0" t="0" r="0" b="0"/>
          <a:pathLst>
            <a:path>
              <a:moveTo>
                <a:pt x="45720" y="0"/>
              </a:moveTo>
              <a:lnTo>
                <a:pt x="45720" y="329955"/>
              </a:lnTo>
            </a:path>
          </a:pathLst>
        </a:custGeom>
        <a:noFill/>
        <a:ln w="19050" cap="flat" cmpd="sng" algn="ctr">
          <a:solidFill>
            <a:schemeClr val="accent1">
              <a:tint val="7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3FEFE56B-CFBA-4647-A4B4-1CC028E05C13}">
      <dsp:nvSpPr>
        <dsp:cNvPr id="0" name=""/>
        <dsp:cNvSpPr/>
      </dsp:nvSpPr>
      <dsp:spPr>
        <a:xfrm>
          <a:off x="4251970" y="3775971"/>
          <a:ext cx="1194048" cy="796032"/>
        </a:xfrm>
        <a:prstGeom prst="roundRect">
          <a:avLst>
            <a:gd name="adj" fmla="val 10000"/>
          </a:avLst>
        </a:prstGeom>
        <a:solidFill>
          <a:schemeClr val="accent1">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88900" dist="63500" dir="2700000">
                  <a:srgbClr val="000000">
                    <a:alpha val="75000"/>
                  </a:srgbClr>
                </a:outerShdw>
              </a:effectLst>
            </a:rPr>
            <a:t>High School Physics</a:t>
          </a:r>
          <a:endParaRPr lang="en-US" sz="1200" b="1" kern="1200" dirty="0">
            <a:effectLst>
              <a:outerShdw blurRad="88900" dist="63500" dir="2700000">
                <a:srgbClr val="000000">
                  <a:alpha val="75000"/>
                </a:srgbClr>
              </a:outerShdw>
            </a:effectLst>
          </a:endParaRPr>
        </a:p>
      </dsp:txBody>
      <dsp:txXfrm>
        <a:off x="4251970" y="3775971"/>
        <a:ext cx="1194048" cy="796032"/>
      </dsp:txXfrm>
    </dsp:sp>
    <dsp:sp modelId="{42820087-9A13-2845-ADAF-181F729F388B}">
      <dsp:nvSpPr>
        <dsp:cNvPr id="0" name=""/>
        <dsp:cNvSpPr/>
      </dsp:nvSpPr>
      <dsp:spPr>
        <a:xfrm>
          <a:off x="4848994" y="3446016"/>
          <a:ext cx="1545492" cy="329955"/>
        </a:xfrm>
        <a:custGeom>
          <a:avLst/>
          <a:gdLst/>
          <a:ahLst/>
          <a:cxnLst/>
          <a:rect l="0" t="0" r="0" b="0"/>
          <a:pathLst>
            <a:path>
              <a:moveTo>
                <a:pt x="0" y="0"/>
              </a:moveTo>
              <a:lnTo>
                <a:pt x="0" y="164977"/>
              </a:lnTo>
              <a:lnTo>
                <a:pt x="1545492" y="164977"/>
              </a:lnTo>
              <a:lnTo>
                <a:pt x="1545492" y="329955"/>
              </a:lnTo>
            </a:path>
          </a:pathLst>
        </a:custGeom>
        <a:noFill/>
        <a:ln w="19050" cap="flat" cmpd="sng" algn="ctr">
          <a:solidFill>
            <a:schemeClr val="accent1">
              <a:tint val="7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BD3E0269-EFF1-8A40-8B33-AD01820CA0C5}">
      <dsp:nvSpPr>
        <dsp:cNvPr id="0" name=""/>
        <dsp:cNvSpPr/>
      </dsp:nvSpPr>
      <dsp:spPr>
        <a:xfrm>
          <a:off x="5797462" y="3775971"/>
          <a:ext cx="1194048" cy="796032"/>
        </a:xfrm>
        <a:prstGeom prst="roundRect">
          <a:avLst>
            <a:gd name="adj" fmla="val 10000"/>
          </a:avLst>
        </a:prstGeom>
        <a:solidFill>
          <a:schemeClr val="accent1">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3000"/>
                  </a:srgbClr>
                </a:outerShdw>
              </a:effectLst>
            </a:rPr>
            <a:t>High School Chemistry</a:t>
          </a:r>
          <a:endParaRPr lang="en-US" sz="1200" b="1" kern="1200" dirty="0">
            <a:effectLst>
              <a:outerShdw blurRad="76200" dist="63500" dir="2700000">
                <a:srgbClr val="000000">
                  <a:alpha val="73000"/>
                </a:srgbClr>
              </a:outerShdw>
            </a:effectLst>
          </a:endParaRPr>
        </a:p>
      </dsp:txBody>
      <dsp:txXfrm>
        <a:off x="5797462" y="3775971"/>
        <a:ext cx="1194048" cy="796032"/>
      </dsp:txXfrm>
    </dsp:sp>
    <dsp:sp modelId="{27392742-8E25-6C45-9DA4-DED05B03E3D7}">
      <dsp:nvSpPr>
        <dsp:cNvPr id="0" name=""/>
        <dsp:cNvSpPr/>
      </dsp:nvSpPr>
      <dsp:spPr>
        <a:xfrm>
          <a:off x="6394487" y="2331571"/>
          <a:ext cx="1444690" cy="318412"/>
        </a:xfrm>
        <a:custGeom>
          <a:avLst/>
          <a:gdLst/>
          <a:ahLst/>
          <a:cxnLst/>
          <a:rect l="0" t="0" r="0" b="0"/>
          <a:pathLst>
            <a:path>
              <a:moveTo>
                <a:pt x="0" y="0"/>
              </a:moveTo>
              <a:lnTo>
                <a:pt x="0" y="159206"/>
              </a:lnTo>
              <a:lnTo>
                <a:pt x="1444690" y="159206"/>
              </a:lnTo>
              <a:lnTo>
                <a:pt x="1444690" y="318412"/>
              </a:lnTo>
            </a:path>
          </a:pathLst>
        </a:custGeom>
        <a:noFill/>
        <a:ln w="19050" cap="flat" cmpd="sng" algn="ctr">
          <a:solidFill>
            <a:schemeClr val="accent1">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C191DA3B-5206-5244-9AF0-69C1AB6CD7FF}">
      <dsp:nvSpPr>
        <dsp:cNvPr id="0" name=""/>
        <dsp:cNvSpPr/>
      </dsp:nvSpPr>
      <dsp:spPr>
        <a:xfrm>
          <a:off x="7242153" y="2649983"/>
          <a:ext cx="1194048" cy="796032"/>
        </a:xfrm>
        <a:prstGeom prst="roundRect">
          <a:avLst>
            <a:gd name="adj" fmla="val 10000"/>
          </a:avLst>
        </a:prstGeom>
        <a:solidFill>
          <a:schemeClr val="accent1">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5000"/>
                  </a:srgbClr>
                </a:outerShdw>
              </a:effectLst>
            </a:rPr>
            <a:t>MIT Neutron Beam Device</a:t>
          </a:r>
          <a:endParaRPr lang="en-US" sz="1200" b="1" kern="1200" dirty="0">
            <a:effectLst>
              <a:outerShdw blurRad="76200" dist="63500" dir="2700000">
                <a:srgbClr val="000000">
                  <a:alpha val="75000"/>
                </a:srgbClr>
              </a:outerShdw>
            </a:effectLst>
          </a:endParaRPr>
        </a:p>
      </dsp:txBody>
      <dsp:txXfrm>
        <a:off x="7242153" y="2649983"/>
        <a:ext cx="1194048" cy="796032"/>
      </dsp:txXfrm>
    </dsp:sp>
    <dsp:sp modelId="{9872FA87-0A51-DF4B-AEA3-01CA3AC01C43}">
      <dsp:nvSpPr>
        <dsp:cNvPr id="0" name=""/>
        <dsp:cNvSpPr/>
      </dsp:nvSpPr>
      <dsp:spPr>
        <a:xfrm>
          <a:off x="7793457" y="3446016"/>
          <a:ext cx="91440" cy="318412"/>
        </a:xfrm>
        <a:custGeom>
          <a:avLst/>
          <a:gdLst/>
          <a:ahLst/>
          <a:cxnLst/>
          <a:rect l="0" t="0" r="0" b="0"/>
          <a:pathLst>
            <a:path>
              <a:moveTo>
                <a:pt x="45720" y="0"/>
              </a:moveTo>
              <a:lnTo>
                <a:pt x="45720" y="318412"/>
              </a:lnTo>
            </a:path>
          </a:pathLst>
        </a:custGeom>
        <a:noFill/>
        <a:ln w="19050" cap="flat" cmpd="sng" algn="ctr">
          <a:solidFill>
            <a:schemeClr val="accent1">
              <a:tint val="7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4D06C236-0835-9A44-B51B-B23B6541E8E1}">
      <dsp:nvSpPr>
        <dsp:cNvPr id="0" name=""/>
        <dsp:cNvSpPr/>
      </dsp:nvSpPr>
      <dsp:spPr>
        <a:xfrm>
          <a:off x="7242153" y="3764428"/>
          <a:ext cx="1194048" cy="796032"/>
        </a:xfrm>
        <a:prstGeom prst="roundRect">
          <a:avLst>
            <a:gd name="adj" fmla="val 10000"/>
          </a:avLst>
        </a:prstGeom>
        <a:solidFill>
          <a:schemeClr val="accent1">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76200" dist="63500" dir="2700000">
                  <a:srgbClr val="000000">
                    <a:alpha val="76000"/>
                  </a:srgbClr>
                </a:outerShdw>
              </a:effectLst>
            </a:rPr>
            <a:t>Undergraduate Version</a:t>
          </a:r>
          <a:endParaRPr lang="en-US" sz="1200" b="1" kern="1200" dirty="0">
            <a:effectLst>
              <a:outerShdw blurRad="76200" dist="63500" dir="2700000">
                <a:srgbClr val="000000">
                  <a:alpha val="76000"/>
                </a:srgbClr>
              </a:outerShdw>
            </a:effectLst>
          </a:endParaRPr>
        </a:p>
      </dsp:txBody>
      <dsp:txXfrm>
        <a:off x="7242153" y="3764428"/>
        <a:ext cx="1194048" cy="79603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16DF57-FD70-BD48-A3F0-27468195F196}">
      <dsp:nvSpPr>
        <dsp:cNvPr id="0" name=""/>
        <dsp:cNvSpPr/>
      </dsp:nvSpPr>
      <dsp:spPr>
        <a:xfrm>
          <a:off x="0" y="203199"/>
          <a:ext cx="3657600" cy="3657600"/>
        </a:xfrm>
        <a:prstGeom prst="pie">
          <a:avLst>
            <a:gd name="adj1" fmla="val 5400000"/>
            <a:gd name="adj2" fmla="val 16200000"/>
          </a:avLst>
        </a:prstGeom>
        <a:gradFill rotWithShape="0">
          <a:gsLst>
            <a:gs pos="0">
              <a:schemeClr val="accent1">
                <a:shade val="50000"/>
                <a:hueOff val="0"/>
                <a:satOff val="0"/>
                <a:lumOff val="0"/>
                <a:alphaOff val="0"/>
                <a:tint val="48000"/>
                <a:satMod val="138000"/>
              </a:schemeClr>
            </a:gs>
            <a:gs pos="25000">
              <a:schemeClr val="accent1">
                <a:shade val="50000"/>
                <a:hueOff val="0"/>
                <a:satOff val="0"/>
                <a:lumOff val="0"/>
                <a:alphaOff val="0"/>
                <a:tint val="85000"/>
              </a:schemeClr>
            </a:gs>
            <a:gs pos="40000">
              <a:schemeClr val="accent1">
                <a:shade val="50000"/>
                <a:hueOff val="0"/>
                <a:satOff val="0"/>
                <a:lumOff val="0"/>
                <a:alphaOff val="0"/>
                <a:tint val="92000"/>
              </a:schemeClr>
            </a:gs>
            <a:gs pos="50000">
              <a:schemeClr val="accent1">
                <a:shade val="50000"/>
                <a:hueOff val="0"/>
                <a:satOff val="0"/>
                <a:lumOff val="0"/>
                <a:alphaOff val="0"/>
                <a:tint val="93000"/>
              </a:schemeClr>
            </a:gs>
            <a:gs pos="60000">
              <a:schemeClr val="accent1">
                <a:shade val="50000"/>
                <a:hueOff val="0"/>
                <a:satOff val="0"/>
                <a:lumOff val="0"/>
                <a:alphaOff val="0"/>
                <a:tint val="92000"/>
              </a:schemeClr>
            </a:gs>
            <a:gs pos="75000">
              <a:schemeClr val="accent1">
                <a:shade val="50000"/>
                <a:hueOff val="0"/>
                <a:satOff val="0"/>
                <a:lumOff val="0"/>
                <a:alphaOff val="0"/>
                <a:tint val="83000"/>
                <a:satMod val="108000"/>
              </a:schemeClr>
            </a:gs>
            <a:gs pos="100000">
              <a:schemeClr val="accent1">
                <a:shade val="50000"/>
                <a:hueOff val="0"/>
                <a:satOff val="0"/>
                <a:lumOff val="0"/>
                <a:alphaOff val="0"/>
                <a:tint val="48000"/>
                <a:satMod val="150000"/>
              </a:schemeClr>
            </a:gs>
          </a:gsLst>
          <a:lin ang="5400000" scaled="0"/>
        </a:gradFill>
        <a:ln>
          <a:noFill/>
        </a:ln>
        <a:effectLst>
          <a:glow rad="63500">
            <a:schemeClr val="accent1">
              <a:shade val="50000"/>
              <a:hueOff val="0"/>
              <a:satOff val="0"/>
              <a:lumOff val="0"/>
              <a:alphaOff val="0"/>
              <a:alpha val="45000"/>
              <a:satMod val="12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29ECA33-51C2-C543-8CC0-D0C13ED21C30}">
      <dsp:nvSpPr>
        <dsp:cNvPr id="0" name=""/>
        <dsp:cNvSpPr/>
      </dsp:nvSpPr>
      <dsp:spPr>
        <a:xfrm>
          <a:off x="1828800" y="177816"/>
          <a:ext cx="4267200" cy="3657600"/>
        </a:xfrm>
        <a:prstGeom prst="rect">
          <a:avLst/>
        </a:prstGeom>
        <a:solidFill>
          <a:schemeClr val="lt1">
            <a:alpha val="90000"/>
            <a:hueOff val="0"/>
            <a:satOff val="0"/>
            <a:lumOff val="0"/>
            <a:alphaOff val="0"/>
          </a:schemeClr>
        </a:solidFill>
        <a:ln w="12000" cap="flat" cmpd="sng" algn="ctr">
          <a:solidFill>
            <a:schemeClr val="accent1">
              <a:shade val="50000"/>
              <a:hueOff val="0"/>
              <a:satOff val="0"/>
              <a:lumOff val="0"/>
              <a:alphaOff val="0"/>
            </a:schemeClr>
          </a:solid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State/District</a:t>
          </a:r>
          <a:endParaRPr lang="en-US" sz="2700" kern="1200" dirty="0"/>
        </a:p>
      </dsp:txBody>
      <dsp:txXfrm>
        <a:off x="1828800" y="177816"/>
        <a:ext cx="2133600" cy="1097282"/>
      </dsp:txXfrm>
    </dsp:sp>
    <dsp:sp modelId="{7C591025-D336-B843-9DE4-9743A1BA2074}">
      <dsp:nvSpPr>
        <dsp:cNvPr id="0" name=""/>
        <dsp:cNvSpPr/>
      </dsp:nvSpPr>
      <dsp:spPr>
        <a:xfrm>
          <a:off x="640081" y="1300482"/>
          <a:ext cx="2377437" cy="2377437"/>
        </a:xfrm>
        <a:prstGeom prst="pie">
          <a:avLst>
            <a:gd name="adj1" fmla="val 5400000"/>
            <a:gd name="adj2" fmla="val 16200000"/>
          </a:avLst>
        </a:prstGeom>
        <a:gradFill rotWithShape="0">
          <a:gsLst>
            <a:gs pos="0">
              <a:schemeClr val="accent1">
                <a:shade val="50000"/>
                <a:hueOff val="328464"/>
                <a:satOff val="-5155"/>
                <a:lumOff val="28831"/>
                <a:alphaOff val="0"/>
                <a:tint val="48000"/>
                <a:satMod val="138000"/>
              </a:schemeClr>
            </a:gs>
            <a:gs pos="25000">
              <a:schemeClr val="accent1">
                <a:shade val="50000"/>
                <a:hueOff val="328464"/>
                <a:satOff val="-5155"/>
                <a:lumOff val="28831"/>
                <a:alphaOff val="0"/>
                <a:tint val="85000"/>
              </a:schemeClr>
            </a:gs>
            <a:gs pos="40000">
              <a:schemeClr val="accent1">
                <a:shade val="50000"/>
                <a:hueOff val="328464"/>
                <a:satOff val="-5155"/>
                <a:lumOff val="28831"/>
                <a:alphaOff val="0"/>
                <a:tint val="92000"/>
              </a:schemeClr>
            </a:gs>
            <a:gs pos="50000">
              <a:schemeClr val="accent1">
                <a:shade val="50000"/>
                <a:hueOff val="328464"/>
                <a:satOff val="-5155"/>
                <a:lumOff val="28831"/>
                <a:alphaOff val="0"/>
                <a:tint val="93000"/>
              </a:schemeClr>
            </a:gs>
            <a:gs pos="60000">
              <a:schemeClr val="accent1">
                <a:shade val="50000"/>
                <a:hueOff val="328464"/>
                <a:satOff val="-5155"/>
                <a:lumOff val="28831"/>
                <a:alphaOff val="0"/>
                <a:tint val="92000"/>
              </a:schemeClr>
            </a:gs>
            <a:gs pos="75000">
              <a:schemeClr val="accent1">
                <a:shade val="50000"/>
                <a:hueOff val="328464"/>
                <a:satOff val="-5155"/>
                <a:lumOff val="28831"/>
                <a:alphaOff val="0"/>
                <a:tint val="83000"/>
                <a:satMod val="108000"/>
              </a:schemeClr>
            </a:gs>
            <a:gs pos="100000">
              <a:schemeClr val="accent1">
                <a:shade val="50000"/>
                <a:hueOff val="328464"/>
                <a:satOff val="-5155"/>
                <a:lumOff val="28831"/>
                <a:alphaOff val="0"/>
                <a:tint val="48000"/>
                <a:satMod val="150000"/>
              </a:schemeClr>
            </a:gs>
          </a:gsLst>
          <a:lin ang="5400000" scaled="0"/>
        </a:gradFill>
        <a:ln>
          <a:noFill/>
        </a:ln>
        <a:effectLst>
          <a:glow rad="63500">
            <a:schemeClr val="accent1">
              <a:shade val="50000"/>
              <a:hueOff val="328464"/>
              <a:satOff val="-5155"/>
              <a:lumOff val="28831"/>
              <a:alphaOff val="0"/>
              <a:alpha val="45000"/>
              <a:satMod val="12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50F99A3-0AD3-0A4A-AB18-A8885171FF17}">
      <dsp:nvSpPr>
        <dsp:cNvPr id="0" name=""/>
        <dsp:cNvSpPr/>
      </dsp:nvSpPr>
      <dsp:spPr>
        <a:xfrm>
          <a:off x="1828800" y="1300482"/>
          <a:ext cx="4267200" cy="2377437"/>
        </a:xfrm>
        <a:prstGeom prst="rect">
          <a:avLst/>
        </a:prstGeom>
        <a:solidFill>
          <a:schemeClr val="lt1">
            <a:alpha val="90000"/>
            <a:hueOff val="0"/>
            <a:satOff val="0"/>
            <a:lumOff val="0"/>
            <a:alphaOff val="0"/>
          </a:schemeClr>
        </a:solidFill>
        <a:ln w="12000" cap="flat" cmpd="sng" algn="ctr">
          <a:solidFill>
            <a:schemeClr val="accent1">
              <a:shade val="50000"/>
              <a:hueOff val="328464"/>
              <a:satOff val="-5155"/>
              <a:lumOff val="28831"/>
              <a:alphaOff val="0"/>
            </a:schemeClr>
          </a:solid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Classroom</a:t>
          </a:r>
          <a:endParaRPr lang="en-US" sz="2700" kern="1200" dirty="0"/>
        </a:p>
      </dsp:txBody>
      <dsp:txXfrm>
        <a:off x="1828800" y="1300482"/>
        <a:ext cx="2133600" cy="1097278"/>
      </dsp:txXfrm>
    </dsp:sp>
    <dsp:sp modelId="{5C597A67-471A-BA4F-B4E9-0DECB9515F2F}">
      <dsp:nvSpPr>
        <dsp:cNvPr id="0" name=""/>
        <dsp:cNvSpPr/>
      </dsp:nvSpPr>
      <dsp:spPr>
        <a:xfrm>
          <a:off x="1280160" y="2397761"/>
          <a:ext cx="1097278" cy="1097278"/>
        </a:xfrm>
        <a:prstGeom prst="pie">
          <a:avLst>
            <a:gd name="adj1" fmla="val 5400000"/>
            <a:gd name="adj2" fmla="val 16200000"/>
          </a:avLst>
        </a:prstGeom>
        <a:gradFill rotWithShape="0">
          <a:gsLst>
            <a:gs pos="0">
              <a:schemeClr val="accent1">
                <a:shade val="50000"/>
                <a:hueOff val="328464"/>
                <a:satOff val="-5155"/>
                <a:lumOff val="28831"/>
                <a:alphaOff val="0"/>
                <a:tint val="48000"/>
                <a:satMod val="138000"/>
              </a:schemeClr>
            </a:gs>
            <a:gs pos="25000">
              <a:schemeClr val="accent1">
                <a:shade val="50000"/>
                <a:hueOff val="328464"/>
                <a:satOff val="-5155"/>
                <a:lumOff val="28831"/>
                <a:alphaOff val="0"/>
                <a:tint val="85000"/>
              </a:schemeClr>
            </a:gs>
            <a:gs pos="40000">
              <a:schemeClr val="accent1">
                <a:shade val="50000"/>
                <a:hueOff val="328464"/>
                <a:satOff val="-5155"/>
                <a:lumOff val="28831"/>
                <a:alphaOff val="0"/>
                <a:tint val="92000"/>
              </a:schemeClr>
            </a:gs>
            <a:gs pos="50000">
              <a:schemeClr val="accent1">
                <a:shade val="50000"/>
                <a:hueOff val="328464"/>
                <a:satOff val="-5155"/>
                <a:lumOff val="28831"/>
                <a:alphaOff val="0"/>
                <a:tint val="93000"/>
              </a:schemeClr>
            </a:gs>
            <a:gs pos="60000">
              <a:schemeClr val="accent1">
                <a:shade val="50000"/>
                <a:hueOff val="328464"/>
                <a:satOff val="-5155"/>
                <a:lumOff val="28831"/>
                <a:alphaOff val="0"/>
                <a:tint val="92000"/>
              </a:schemeClr>
            </a:gs>
            <a:gs pos="75000">
              <a:schemeClr val="accent1">
                <a:shade val="50000"/>
                <a:hueOff val="328464"/>
                <a:satOff val="-5155"/>
                <a:lumOff val="28831"/>
                <a:alphaOff val="0"/>
                <a:tint val="83000"/>
                <a:satMod val="108000"/>
              </a:schemeClr>
            </a:gs>
            <a:gs pos="100000">
              <a:schemeClr val="accent1">
                <a:shade val="50000"/>
                <a:hueOff val="328464"/>
                <a:satOff val="-5155"/>
                <a:lumOff val="28831"/>
                <a:alphaOff val="0"/>
                <a:tint val="48000"/>
                <a:satMod val="150000"/>
              </a:schemeClr>
            </a:gs>
          </a:gsLst>
          <a:lin ang="5400000" scaled="0"/>
        </a:gradFill>
        <a:ln>
          <a:noFill/>
        </a:ln>
        <a:effectLst>
          <a:glow rad="63500">
            <a:schemeClr val="accent1">
              <a:shade val="50000"/>
              <a:hueOff val="328464"/>
              <a:satOff val="-5155"/>
              <a:lumOff val="28831"/>
              <a:alphaOff val="0"/>
              <a:alpha val="45000"/>
              <a:satMod val="12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1A220A6-A160-0348-A6BC-D627F785CACE}">
      <dsp:nvSpPr>
        <dsp:cNvPr id="0" name=""/>
        <dsp:cNvSpPr/>
      </dsp:nvSpPr>
      <dsp:spPr>
        <a:xfrm>
          <a:off x="1828800" y="2397761"/>
          <a:ext cx="4267200" cy="1097278"/>
        </a:xfrm>
        <a:prstGeom prst="rect">
          <a:avLst/>
        </a:prstGeom>
        <a:solidFill>
          <a:schemeClr val="lt1">
            <a:alpha val="90000"/>
            <a:hueOff val="0"/>
            <a:satOff val="0"/>
            <a:lumOff val="0"/>
            <a:alphaOff val="0"/>
          </a:schemeClr>
        </a:solidFill>
        <a:ln w="12000" cap="flat" cmpd="sng" algn="ctr">
          <a:solidFill>
            <a:schemeClr val="accent1">
              <a:shade val="50000"/>
              <a:hueOff val="328464"/>
              <a:satOff val="-5155"/>
              <a:lumOff val="28831"/>
              <a:alphaOff val="0"/>
            </a:schemeClr>
          </a:solid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Student</a:t>
          </a:r>
          <a:endParaRPr lang="en-US" sz="2700" kern="1200" dirty="0"/>
        </a:p>
      </dsp:txBody>
      <dsp:txXfrm>
        <a:off x="1828800" y="2397761"/>
        <a:ext cx="2133600" cy="1097278"/>
      </dsp:txXfrm>
    </dsp:sp>
    <dsp:sp modelId="{F6AB1726-738D-C34B-BA32-61C3A0A787A4}">
      <dsp:nvSpPr>
        <dsp:cNvPr id="0" name=""/>
        <dsp:cNvSpPr/>
      </dsp:nvSpPr>
      <dsp:spPr>
        <a:xfrm>
          <a:off x="3962400" y="203199"/>
          <a:ext cx="2133600" cy="1097282"/>
        </a:xfrm>
        <a:prstGeom prst="rect">
          <a:avLst/>
        </a:prstGeom>
        <a:noFill/>
        <a:ln w="12000" cap="flat" cmpd="sng" algn="ctr">
          <a:no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Broadens access</a:t>
          </a:r>
          <a:endParaRPr lang="en-US" sz="1500" kern="1200" dirty="0"/>
        </a:p>
        <a:p>
          <a:pPr marL="114300" lvl="1" indent="-114300" algn="l" defTabSz="666750">
            <a:lnSpc>
              <a:spcPct val="90000"/>
            </a:lnSpc>
            <a:spcBef>
              <a:spcPct val="0"/>
            </a:spcBef>
            <a:spcAft>
              <a:spcPct val="15000"/>
            </a:spcAft>
            <a:buChar char="••"/>
          </a:pPr>
          <a:r>
            <a:rPr lang="en-US" sz="1500" kern="1200" dirty="0" smtClean="0"/>
            <a:t>New funding models</a:t>
          </a:r>
          <a:endParaRPr lang="en-US" sz="1500" kern="1200" dirty="0"/>
        </a:p>
        <a:p>
          <a:pPr marL="114300" lvl="1" indent="-114300" algn="l" defTabSz="666750">
            <a:lnSpc>
              <a:spcPct val="90000"/>
            </a:lnSpc>
            <a:spcBef>
              <a:spcPct val="0"/>
            </a:spcBef>
            <a:spcAft>
              <a:spcPct val="15000"/>
            </a:spcAft>
            <a:buChar char="••"/>
          </a:pPr>
          <a:r>
            <a:rPr lang="en-US" sz="1500" kern="1200" dirty="0" smtClean="0"/>
            <a:t>Sharing collaboratives</a:t>
          </a:r>
          <a:endParaRPr lang="en-US" sz="1500" kern="1200" dirty="0"/>
        </a:p>
      </dsp:txBody>
      <dsp:txXfrm>
        <a:off x="3962400" y="203199"/>
        <a:ext cx="2133600" cy="1097282"/>
      </dsp:txXfrm>
    </dsp:sp>
    <dsp:sp modelId="{2887D4B8-BAA2-794B-ABFF-5AE4100A13CE}">
      <dsp:nvSpPr>
        <dsp:cNvPr id="0" name=""/>
        <dsp:cNvSpPr/>
      </dsp:nvSpPr>
      <dsp:spPr>
        <a:xfrm>
          <a:off x="3962400" y="1300482"/>
          <a:ext cx="2133600" cy="1097278"/>
        </a:xfrm>
        <a:prstGeom prst="rect">
          <a:avLst/>
        </a:prstGeom>
        <a:noFill/>
        <a:ln w="12000" cap="flat" cmpd="sng" algn="ctr">
          <a:no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Curriculum restructuring</a:t>
          </a:r>
          <a:endParaRPr lang="en-US" sz="1500" kern="1200" dirty="0"/>
        </a:p>
        <a:p>
          <a:pPr marL="114300" lvl="1" indent="-114300" algn="l" defTabSz="666750">
            <a:lnSpc>
              <a:spcPct val="90000"/>
            </a:lnSpc>
            <a:spcBef>
              <a:spcPct val="0"/>
            </a:spcBef>
            <a:spcAft>
              <a:spcPct val="15000"/>
            </a:spcAft>
            <a:buChar char="••"/>
          </a:pPr>
          <a:r>
            <a:rPr lang="en-US" sz="1500" kern="1200" dirty="0" smtClean="0"/>
            <a:t>Use of teacher time</a:t>
          </a:r>
          <a:endParaRPr lang="en-US" sz="1500" kern="1200" dirty="0"/>
        </a:p>
      </dsp:txBody>
      <dsp:txXfrm>
        <a:off x="3962400" y="1300482"/>
        <a:ext cx="2133600" cy="1097278"/>
      </dsp:txXfrm>
    </dsp:sp>
    <dsp:sp modelId="{5853F905-7712-554F-88B8-0E9B9C9D2941}">
      <dsp:nvSpPr>
        <dsp:cNvPr id="0" name=""/>
        <dsp:cNvSpPr/>
      </dsp:nvSpPr>
      <dsp:spPr>
        <a:xfrm>
          <a:off x="3962400" y="2397761"/>
          <a:ext cx="2133600" cy="1097278"/>
        </a:xfrm>
        <a:prstGeom prst="rect">
          <a:avLst/>
        </a:prstGeom>
        <a:noFill/>
        <a:ln w="12000" cap="flat" cmpd="sng" algn="ctr">
          <a:no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Authentic science</a:t>
          </a:r>
          <a:endParaRPr lang="en-US" sz="1500" kern="1200" dirty="0"/>
        </a:p>
        <a:p>
          <a:pPr marL="114300" lvl="1" indent="-114300" algn="l" defTabSz="666750">
            <a:lnSpc>
              <a:spcPct val="90000"/>
            </a:lnSpc>
            <a:spcBef>
              <a:spcPct val="0"/>
            </a:spcBef>
            <a:spcAft>
              <a:spcPct val="15000"/>
            </a:spcAft>
            <a:buChar char="••"/>
          </a:pPr>
          <a:r>
            <a:rPr lang="en-US" sz="1500" kern="1200" dirty="0" smtClean="0"/>
            <a:t>Scaffolding</a:t>
          </a:r>
          <a:endParaRPr lang="en-US" sz="1500" kern="1200" dirty="0"/>
        </a:p>
        <a:p>
          <a:pPr marL="114300" lvl="1" indent="-114300" algn="l" defTabSz="666750">
            <a:lnSpc>
              <a:spcPct val="90000"/>
            </a:lnSpc>
            <a:spcBef>
              <a:spcPct val="0"/>
            </a:spcBef>
            <a:spcAft>
              <a:spcPct val="15000"/>
            </a:spcAft>
            <a:buChar char="••"/>
          </a:pPr>
          <a:r>
            <a:rPr lang="en-US" sz="1500" kern="1200" dirty="0" smtClean="0"/>
            <a:t>Flexible access</a:t>
          </a:r>
          <a:endParaRPr lang="en-US" sz="1500" kern="1200" dirty="0"/>
        </a:p>
        <a:p>
          <a:pPr marL="114300" lvl="1" indent="-114300" algn="l" defTabSz="666750">
            <a:lnSpc>
              <a:spcPct val="90000"/>
            </a:lnSpc>
            <a:spcBef>
              <a:spcPct val="0"/>
            </a:spcBef>
            <a:spcAft>
              <a:spcPct val="15000"/>
            </a:spcAft>
            <a:buChar char="••"/>
          </a:pPr>
          <a:r>
            <a:rPr lang="en-US" sz="1500" kern="1200" dirty="0" smtClean="0"/>
            <a:t>Individualization</a:t>
          </a:r>
          <a:endParaRPr lang="en-US" sz="1500" kern="1200" dirty="0"/>
        </a:p>
      </dsp:txBody>
      <dsp:txXfrm>
        <a:off x="3962400" y="2397761"/>
        <a:ext cx="2133600" cy="10972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B8BFFA-A666-D649-91C9-FBC82D603B13}" type="datetimeFigureOut">
              <a:rPr lang="en-US" smtClean="0"/>
              <a:pPr/>
              <a:t>4/1/2010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BDF73E-3771-B441-AFFA-1A7FCA6D8BD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1D64F9-A79A-9343-BC19-7F3769E1EC18}" type="slidenum">
              <a:rPr lang="en-US"/>
              <a:pPr/>
              <a:t>12</a:t>
            </a:fld>
            <a:endParaRPr lang="en-US" dirty="0"/>
          </a:p>
        </p:txBody>
      </p:sp>
      <p:sp>
        <p:nvSpPr>
          <p:cNvPr id="14338" name="Rectangle 2"/>
          <p:cNvSpPr>
            <a:spLocks noGrp="1" noRot="1" noChangeAspect="1" noChangeArrowheads="1" noTextEdit="1"/>
          </p:cNvSpPr>
          <p:nvPr>
            <p:ph type="sldImg"/>
          </p:nvPr>
        </p:nvSpPr>
        <p:spPr>
          <a:xfrm>
            <a:off x="1144588" y="685800"/>
            <a:ext cx="4572000" cy="3429000"/>
          </a:xfrm>
          <a:ln/>
        </p:spPr>
      </p:sp>
      <p:sp>
        <p:nvSpPr>
          <p:cNvPr id="14339" name="Rectangle 3"/>
          <p:cNvSpPr>
            <a:spLocks noGrp="1" noChangeArrowheads="1"/>
          </p:cNvSpPr>
          <p:nvPr>
            <p:ph type="body" idx="1"/>
          </p:nvPr>
        </p:nvSpPr>
        <p:spPr/>
        <p:txBody>
          <a:bodyPr/>
          <a:lstStyle/>
          <a:p>
            <a:r>
              <a:rPr lang="en-US" dirty="0" smtClean="0"/>
              <a:t>A different approach.</a:t>
            </a:r>
            <a:r>
              <a:rPr lang="en-US" baseline="0" dirty="0" smtClean="0"/>
              <a:t> Model details:</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the laptop!</a:t>
            </a:r>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20</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4759FC2-89D7-CB43-9068-A90C2C281595}" type="slidenum">
              <a:rPr lang="en-US"/>
              <a:pPr/>
              <a:t>21</a:t>
            </a:fld>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dirty="0">
              <a:latin typeface="Arial" pitchFamily="-106" charset="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*Combine with slide 29</a:t>
            </a:r>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24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ED7432-9EAB-3641-8984-536736460BE4}" type="slidenum">
              <a:rPr lang="en-US" smtClean="0"/>
              <a:pPr/>
              <a:t>25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079FE-D46C-6B4A-BA47-07B616C14894}" type="slidenum">
              <a:rPr lang="en-US"/>
              <a:pPr/>
              <a:t>27</a:t>
            </a:fld>
            <a:endParaRPr lang="en-US" dirty="0"/>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baseline="0" dirty="0" smtClean="0"/>
              <a:t>let me leave you with a couple of closing thoughts….</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 at what a science lab looked like</a:t>
            </a:r>
            <a:r>
              <a:rPr lang="en-US" baseline="0" dirty="0" smtClean="0"/>
              <a:t> 100 yrs ago</a:t>
            </a:r>
          </a:p>
          <a:p>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it looks like today – they don’t look that different. Teacher from 100 yrs ago might be pretty comfortable</a:t>
            </a:r>
            <a:r>
              <a:rPr lang="en-US" baseline="0" dirty="0" smtClean="0"/>
              <a:t> in a high school lab today.</a:t>
            </a:r>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Professional lab looks completely different than high school science labs. Lots of equipment, computers.  Growing gap between school science and real science</a:t>
            </a:r>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CDDC472-5229-2F43-980D-FEF245319F6B}" type="slidenum">
              <a:rPr lang="en-US"/>
              <a:pPr/>
              <a:t>5</a:t>
            </a:fld>
            <a:endParaRPr lang="en-US" dirty="0"/>
          </a:p>
        </p:txBody>
      </p:sp>
      <p:sp>
        <p:nvSpPr>
          <p:cNvPr id="1853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C7E8AD50-50A2-5E40-96A5-D19B1D8D984E}" type="slidenum">
              <a:rPr lang="en-US" sz="1200">
                <a:ea typeface="ＭＳ Ｐゴシック" charset="-128"/>
                <a:cs typeface="ＭＳ Ｐゴシック" charset="-128"/>
              </a:rPr>
              <a:pPr algn="r"/>
              <a:t>5</a:t>
            </a:fld>
            <a:endParaRPr lang="en-US" sz="1200" dirty="0">
              <a:ea typeface="ＭＳ Ｐゴシック" charset="-128"/>
              <a:cs typeface="ＭＳ Ｐゴシック" charset="-128"/>
            </a:endParaRPr>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93F55773-8A24-3D45-BE8E-2516A7581C81}" type="slidenum">
              <a:rPr lang="en-US">
                <a:latin typeface="Arial" pitchFamily="-106" charset="0"/>
                <a:ea typeface="ＭＳ Ｐゴシック" charset="-128"/>
                <a:cs typeface="ＭＳ Ｐゴシック" charset="-128"/>
              </a:rPr>
              <a:pPr/>
              <a:t>6</a:t>
            </a:fld>
            <a:endParaRPr lang="en-US" dirty="0">
              <a:latin typeface="Arial" pitchFamily="-106" charset="0"/>
              <a:ea typeface="ＭＳ Ｐゴシック" charset="-128"/>
              <a:cs typeface="ＭＳ Ｐゴシック" charset="-128"/>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Arial" pitchFamily="-106" charset="0"/>
                <a:ea typeface="ＭＳ Ｐゴシック" charset="-128"/>
                <a:cs typeface="ＭＳ Ｐゴシック" charset="-128"/>
              </a:rPr>
              <a:t>Concern especially for whether College</a:t>
            </a:r>
            <a:r>
              <a:rPr lang="en-US" baseline="0" dirty="0" smtClean="0">
                <a:latin typeface="Arial" pitchFamily="-106" charset="0"/>
                <a:ea typeface="ＭＳ Ｐゴシック" charset="-128"/>
                <a:cs typeface="ＭＳ Ｐゴシック" charset="-128"/>
              </a:rPr>
              <a:t> board will continue to allow </a:t>
            </a:r>
            <a:r>
              <a:rPr lang="en-US" dirty="0" smtClean="0">
                <a:latin typeface="Arial" pitchFamily="-106" charset="0"/>
                <a:ea typeface="ＭＳ Ｐゴシック" charset="-128"/>
                <a:cs typeface="ＭＳ Ｐゴシック" charset="-128"/>
              </a:rPr>
              <a:t>online AP science</a:t>
            </a:r>
            <a:r>
              <a:rPr lang="en-US" baseline="0" dirty="0" smtClean="0">
                <a:latin typeface="Arial" pitchFamily="-106" charset="0"/>
                <a:ea typeface="ＭＳ Ｐゴシック" charset="-128"/>
                <a:cs typeface="ＭＳ Ｐゴシック" charset="-128"/>
              </a:rPr>
              <a:t> courses. </a:t>
            </a:r>
            <a:r>
              <a:rPr lang="en-US" dirty="0" smtClean="0">
                <a:latin typeface="Arial" pitchFamily="-106" charset="0"/>
                <a:ea typeface="ＭＳ Ｐゴシック" charset="-128"/>
                <a:cs typeface="ＭＳ Ｐゴシック" charset="-128"/>
              </a:rPr>
              <a:t>This is not democratization of education</a:t>
            </a:r>
            <a:endParaRPr lang="en-US" dirty="0">
              <a:latin typeface="Arial" pitchFamily="-106"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can we close the gap between school science and real science?  Should we try to make HS labs on</a:t>
            </a:r>
            <a:r>
              <a:rPr lang="en-US" baseline="0" dirty="0" smtClean="0"/>
              <a:t> the left </a:t>
            </a:r>
            <a:r>
              <a:rPr lang="en-US" dirty="0" smtClean="0"/>
              <a:t>look like</a:t>
            </a:r>
            <a:r>
              <a:rPr lang="en-US" baseline="0" dirty="0" smtClean="0"/>
              <a:t> the real world lab on the right across 140,000 schools in the US?</a:t>
            </a:r>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BDF73E-3771-B441-AFFA-1A7FCA6D8BDC}"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079FE-D46C-6B4A-BA47-07B616C14894}" type="slidenum">
              <a:rPr lang="en-US"/>
              <a:pPr/>
              <a:t>11</a:t>
            </a:fld>
            <a:endParaRPr lang="en-US" dirty="0"/>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218805EF-0802-FD44-BE5E-3A6E7C4E53CD}" type="slidenum">
              <a:rPr lang="en-US" smtClean="0"/>
              <a:pPr/>
              <a:t>‹#›</a:t>
            </a:fld>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8805EF-0802-FD44-BE5E-3A6E7C4E53CD}"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18805EF-0802-FD44-BE5E-3A6E7C4E53CD}"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2EDACB-58D9-5247-BD58-868BB6E5FEA4}" type="datetimeFigureOut">
              <a:rPr lang="en-US" smtClean="0"/>
              <a:pPr/>
              <a:t>4/1/2010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8805EF-0802-FD44-BE5E-3A6E7C4E53C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6E2EDACB-58D9-5247-BD58-868BB6E5FEA4}" type="datetimeFigureOut">
              <a:rPr lang="en-US" smtClean="0"/>
              <a:pPr/>
              <a:t>4/1/2010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p>
            <a:fld id="{218805EF-0802-FD44-BE5E-3A6E7C4E53C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6E2EDACB-58D9-5247-BD58-868BB6E5FEA4}" type="datetimeFigureOut">
              <a:rPr lang="en-US" smtClean="0"/>
              <a:pPr/>
              <a:t>4/1/2010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218805EF-0802-FD44-BE5E-3A6E7C4E53C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6.xml"/><Relationship Id="rId1" Type="http://schemas.openxmlformats.org/officeDocument/2006/relationships/tags" Target="../tags/tag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labcentral.org"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ilabcentral.org/radioactivity"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iLabCentral.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kjona@northwestern.edu" TargetMode="External"/><Relationship Id="rId2" Type="http://schemas.openxmlformats.org/officeDocument/2006/relationships/hyperlink" Target="mailto:j-barnathan@northwestern.edu" TargetMode="Externa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http://www.ilabcentral.org/radioactivity" TargetMode="External"/><Relationship Id="rId4" Type="http://schemas.openxmlformats.org/officeDocument/2006/relationships/hyperlink" Target="http://www.iLabCentral.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OLE_LINK1"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286000"/>
            <a:ext cx="7772400" cy="1975104"/>
          </a:xfrm>
        </p:spPr>
        <p:txBody>
          <a:bodyPr>
            <a:normAutofit/>
          </a:bodyPr>
          <a:lstStyle/>
          <a:p>
            <a:r>
              <a:rPr lang="en-US" b="1" cap="none" dirty="0" smtClean="0">
                <a:latin typeface="Calibri"/>
                <a:cs typeface="Calibri"/>
              </a:rPr>
              <a:t>The iLab Network: Broadening Access to Hands-on STEM Learning via Remote Online Laboratories</a:t>
            </a:r>
            <a:endParaRPr lang="en-US" dirty="0">
              <a:latin typeface="Calibri"/>
              <a:cs typeface="Calibri"/>
            </a:endParaRPr>
          </a:p>
        </p:txBody>
      </p:sp>
      <p:pic>
        <p:nvPicPr>
          <p:cNvPr id="4" name="Picture 4" descr="SnagIt1"/>
          <p:cNvPicPr>
            <a:picLocks noChangeAspect="1" noChangeArrowheads="1"/>
          </p:cNvPicPr>
          <p:nvPr/>
        </p:nvPicPr>
        <p:blipFill>
          <a:blip r:embed="rId3"/>
          <a:srcRect/>
          <a:stretch>
            <a:fillRect/>
          </a:stretch>
        </p:blipFill>
        <p:spPr bwMode="auto">
          <a:xfrm>
            <a:off x="0" y="-9525"/>
            <a:ext cx="9144000" cy="1751013"/>
          </a:xfrm>
          <a:prstGeom prst="rect">
            <a:avLst/>
          </a:prstGeom>
          <a:noFill/>
          <a:ln w="9525">
            <a:noFill/>
            <a:miter lim="800000"/>
            <a:headEnd/>
            <a:tailEnd/>
          </a:ln>
        </p:spPr>
      </p:pic>
      <p:sp>
        <p:nvSpPr>
          <p:cNvPr id="5" name="Subtitle 4"/>
          <p:cNvSpPr>
            <a:spLocks noGrp="1"/>
          </p:cNvSpPr>
          <p:nvPr>
            <p:ph type="subTitle" idx="1"/>
          </p:nvPr>
        </p:nvSpPr>
        <p:spPr>
          <a:xfrm>
            <a:off x="914400" y="5044440"/>
            <a:ext cx="7772400" cy="1508760"/>
          </a:xfrm>
        </p:spPr>
        <p:txBody>
          <a:bodyPr/>
          <a:lstStyle/>
          <a:p>
            <a:r>
              <a:rPr lang="en-US" dirty="0" smtClean="0"/>
              <a:t>Julia Skolnik, MSEd</a:t>
            </a:r>
          </a:p>
          <a:p>
            <a:r>
              <a:rPr lang="en-US" dirty="0" smtClean="0"/>
              <a:t>Kemi Jona, PhD</a:t>
            </a:r>
          </a:p>
          <a:p>
            <a:r>
              <a:rPr lang="en-US" dirty="0" smtClean="0"/>
              <a:t>Office of STEM Education Partnerships</a:t>
            </a:r>
          </a:p>
          <a:p>
            <a:r>
              <a:rPr lang="en-US" dirty="0" smtClean="0"/>
              <a:t>Northwestern University, School of Education and Social Policy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512763"/>
            <a:ext cx="7772400" cy="914400"/>
          </a:xfrm>
        </p:spPr>
        <p:txBody>
          <a:bodyPr wrap="square" numCol="1" anchorCtr="0" compatLnSpc="1">
            <a:prstTxWarp prst="textNoShape">
              <a:avLst/>
            </a:prstTxWarp>
          </a:bodyPr>
          <a:lstStyle/>
          <a:p>
            <a:pPr fontAlgn="auto">
              <a:spcAft>
                <a:spcPts val="0"/>
              </a:spcAft>
              <a:defRPr/>
            </a:pPr>
            <a:r>
              <a:rPr lang="en-US" dirty="0" smtClean="0">
                <a:latin typeface="Calibri"/>
                <a:ea typeface="+mj-ea"/>
                <a:cs typeface="Calibri"/>
              </a:rPr>
              <a:t>Transformative at Multiple Levels</a:t>
            </a:r>
          </a:p>
        </p:txBody>
      </p:sp>
      <p:graphicFrame>
        <p:nvGraphicFramePr>
          <p:cNvPr id="4" name="Diagram 3"/>
          <p:cNvGraphicFramePr/>
          <p:nvPr/>
        </p:nvGraphicFramePr>
        <p:xfrm>
          <a:off x="1524000" y="1803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853F905-7712-554F-88B8-0E9B9C9D2941}"/>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5C597A67-471A-BA4F-B4E9-0DECB9515F2F}"/>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graphicEl>
                                              <a:dgm id="{41A220A6-A160-0348-A6BC-D627F785CACE}"/>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2887D4B8-BAA2-794B-ABFF-5AE4100A13CE}"/>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7C591025-D336-B843-9DE4-9743A1BA2074}"/>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F50F99A3-0AD3-0A4A-AB18-A8885171FF1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F6AB1726-738D-C34B-BA32-61C3A0A787A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A816DF57-FD70-BD48-A3F0-27468195F196}"/>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529ECA33-51C2-C543-8CC0-D0C13ED21C3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rev="1"/>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ctrTitle"/>
          </p:nvPr>
        </p:nvSpPr>
        <p:spPr>
          <a:xfrm>
            <a:off x="609600" y="2362200"/>
            <a:ext cx="7772400" cy="1975104"/>
          </a:xfrm>
        </p:spPr>
        <p:txBody>
          <a:bodyPr/>
          <a:lstStyle/>
          <a:p>
            <a:pPr algn="ctr"/>
            <a:r>
              <a:rPr lang="en-US" sz="5800" cap="none" dirty="0" smtClean="0">
                <a:effectLst>
                  <a:outerShdw blurRad="50800" dist="38100" dir="2700000">
                    <a:schemeClr val="tx1">
                      <a:alpha val="59000"/>
                    </a:schemeClr>
                  </a:outerShdw>
                </a:effectLst>
                <a:latin typeface="Calibri"/>
                <a:cs typeface="Calibri"/>
                <a:hlinkClick r:id="rId3"/>
              </a:rPr>
              <a:t>www.iLabCentral.org</a:t>
            </a:r>
            <a:endParaRPr lang="en-US" sz="5800" cap="none" dirty="0">
              <a:effectLst>
                <a:outerShdw blurRad="50800" dist="38100" dir="2700000">
                  <a:schemeClr val="tx1">
                    <a:alpha val="59000"/>
                  </a:schemeClr>
                </a:outerShdw>
              </a:effectLst>
              <a:latin typeface="Calibri"/>
              <a:cs typeface="Calibri"/>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Rectangle 9"/>
          <p:cNvSpPr>
            <a:spLocks noGrp="1" noChangeArrowheads="1"/>
          </p:cNvSpPr>
          <p:nvPr>
            <p:ph type="title"/>
          </p:nvPr>
        </p:nvSpPr>
        <p:spPr>
          <a:xfrm>
            <a:off x="685800" y="512064"/>
            <a:ext cx="7772400" cy="914400"/>
          </a:xfrm>
        </p:spPr>
        <p:txBody>
          <a:bodyPr/>
          <a:lstStyle/>
          <a:p>
            <a:r>
              <a:rPr lang="en-US" dirty="0" smtClean="0">
                <a:latin typeface="Calibri"/>
                <a:cs typeface="Calibri"/>
              </a:rPr>
              <a:t>Benefits of using iLabs</a:t>
            </a:r>
            <a:endParaRPr lang="en-US" dirty="0">
              <a:latin typeface="Calibri"/>
              <a:cs typeface="Calibri"/>
            </a:endParaRPr>
          </a:p>
        </p:txBody>
      </p:sp>
      <p:sp>
        <p:nvSpPr>
          <p:cNvPr id="13322" name="Rectangle 10"/>
          <p:cNvSpPr>
            <a:spLocks noGrp="1" noChangeArrowheads="1"/>
          </p:cNvSpPr>
          <p:nvPr>
            <p:ph type="body" idx="1"/>
          </p:nvPr>
        </p:nvSpPr>
        <p:spPr>
          <a:xfrm>
            <a:off x="914400" y="1676400"/>
            <a:ext cx="7391400" cy="4572000"/>
          </a:xfrm>
        </p:spPr>
        <p:txBody>
          <a:bodyPr>
            <a:normAutofit/>
          </a:bodyPr>
          <a:lstStyle/>
          <a:p>
            <a:pPr>
              <a:lnSpc>
                <a:spcPct val="90000"/>
              </a:lnSpc>
            </a:pPr>
            <a:r>
              <a:rPr lang="en-US" dirty="0" smtClean="0">
                <a:latin typeface="Calibri"/>
                <a:cs typeface="Calibri"/>
              </a:rPr>
              <a:t>More </a:t>
            </a:r>
            <a:r>
              <a:rPr lang="en-US" dirty="0">
                <a:latin typeface="Calibri"/>
                <a:cs typeface="Calibri"/>
              </a:rPr>
              <a:t>time on task / less setup, cleanup</a:t>
            </a:r>
          </a:p>
          <a:p>
            <a:pPr>
              <a:lnSpc>
                <a:spcPct val="90000"/>
              </a:lnSpc>
            </a:pPr>
            <a:r>
              <a:rPr lang="en-US" dirty="0">
                <a:latin typeface="Calibri"/>
                <a:cs typeface="Calibri"/>
              </a:rPr>
              <a:t>More repetitions</a:t>
            </a:r>
          </a:p>
          <a:p>
            <a:pPr>
              <a:lnSpc>
                <a:spcPct val="90000"/>
              </a:lnSpc>
            </a:pPr>
            <a:r>
              <a:rPr lang="en-US" dirty="0">
                <a:latin typeface="Calibri"/>
                <a:cs typeface="Calibri"/>
              </a:rPr>
              <a:t>Safer</a:t>
            </a:r>
          </a:p>
          <a:p>
            <a:pPr>
              <a:lnSpc>
                <a:spcPct val="90000"/>
              </a:lnSpc>
            </a:pPr>
            <a:r>
              <a:rPr lang="en-US" dirty="0">
                <a:latin typeface="Calibri"/>
                <a:cs typeface="Calibri"/>
              </a:rPr>
              <a:t>Less </a:t>
            </a:r>
            <a:r>
              <a:rPr lang="en-US" dirty="0" smtClean="0">
                <a:latin typeface="Calibri"/>
                <a:cs typeface="Calibri"/>
              </a:rPr>
              <a:t>expensive (currently free)</a:t>
            </a:r>
          </a:p>
          <a:p>
            <a:pPr>
              <a:lnSpc>
                <a:spcPct val="90000"/>
              </a:lnSpc>
            </a:pPr>
            <a:r>
              <a:rPr lang="en-US" dirty="0">
                <a:latin typeface="Calibri"/>
                <a:cs typeface="Calibri"/>
              </a:rPr>
              <a:t>Can do labs before and after class</a:t>
            </a:r>
          </a:p>
          <a:p>
            <a:pPr>
              <a:lnSpc>
                <a:spcPct val="90000"/>
              </a:lnSpc>
            </a:pPr>
            <a:r>
              <a:rPr lang="en-US" dirty="0">
                <a:latin typeface="Calibri"/>
                <a:cs typeface="Calibri"/>
              </a:rPr>
              <a:t>Share &amp; compare results locally or globally</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12064"/>
            <a:ext cx="7772400" cy="914400"/>
          </a:xfrm>
        </p:spPr>
        <p:txBody>
          <a:bodyPr/>
          <a:lstStyle/>
          <a:p>
            <a:r>
              <a:rPr lang="en-US" dirty="0" smtClean="0">
                <a:latin typeface="Calibri"/>
                <a:cs typeface="Calibri"/>
              </a:rPr>
              <a:t>Pilot Test of Radioactivity iLab</a:t>
            </a:r>
            <a:endParaRPr lang="en-US" dirty="0">
              <a:latin typeface="Calibri"/>
              <a:cs typeface="Calibri"/>
            </a:endParaRPr>
          </a:p>
        </p:txBody>
      </p:sp>
      <p:sp>
        <p:nvSpPr>
          <p:cNvPr id="3" name="Content Placeholder 2"/>
          <p:cNvSpPr>
            <a:spLocks noGrp="1"/>
          </p:cNvSpPr>
          <p:nvPr>
            <p:ph idx="1"/>
          </p:nvPr>
        </p:nvSpPr>
        <p:spPr>
          <a:xfrm>
            <a:off x="762000" y="1676400"/>
            <a:ext cx="7772400" cy="4572000"/>
          </a:xfrm>
        </p:spPr>
        <p:txBody>
          <a:bodyPr>
            <a:normAutofit fontScale="92500" lnSpcReduction="10000"/>
          </a:bodyPr>
          <a:lstStyle/>
          <a:p>
            <a:r>
              <a:rPr lang="en-US" dirty="0" smtClean="0">
                <a:latin typeface="Calibri"/>
                <a:cs typeface="Calibri"/>
              </a:rPr>
              <a:t>Currently conducting a pilot test of curriculum</a:t>
            </a:r>
          </a:p>
          <a:p>
            <a:pPr lvl="1"/>
            <a:r>
              <a:rPr lang="en-US" dirty="0" smtClean="0">
                <a:latin typeface="Calibri"/>
                <a:cs typeface="Calibri"/>
              </a:rPr>
              <a:t>20 teachers</a:t>
            </a:r>
          </a:p>
          <a:p>
            <a:pPr lvl="1"/>
            <a:r>
              <a:rPr lang="en-US" dirty="0" smtClean="0">
                <a:latin typeface="Calibri"/>
                <a:cs typeface="Calibri"/>
              </a:rPr>
              <a:t>1000 students</a:t>
            </a:r>
          </a:p>
          <a:p>
            <a:pPr lvl="1"/>
            <a:r>
              <a:rPr lang="en-US" dirty="0" smtClean="0">
                <a:latin typeface="Calibri"/>
                <a:cs typeface="Calibri"/>
              </a:rPr>
              <a:t>Schools in Illinois, Wisconsin, Kentucky, Massachusetts, and New York</a:t>
            </a:r>
          </a:p>
          <a:p>
            <a:pPr lvl="1"/>
            <a:r>
              <a:rPr lang="en-US" dirty="0" smtClean="0">
                <a:latin typeface="Calibri"/>
                <a:cs typeface="Calibri"/>
              </a:rPr>
              <a:t>Both face-to-face and online classrooms</a:t>
            </a:r>
          </a:p>
          <a:p>
            <a:pPr lvl="2"/>
            <a:r>
              <a:rPr lang="en-US" dirty="0" smtClean="0">
                <a:latin typeface="Calibri"/>
                <a:cs typeface="Calibri"/>
              </a:rPr>
              <a:t>Virtual Schools: VHS, IVS, GLL @ NU</a:t>
            </a:r>
          </a:p>
          <a:p>
            <a:pPr lvl="1"/>
            <a:r>
              <a:rPr lang="en-US" dirty="0" smtClean="0">
                <a:latin typeface="Calibri"/>
                <a:cs typeface="Calibri"/>
              </a:rPr>
              <a:t>Grades 8-12 and community college</a:t>
            </a:r>
          </a:p>
          <a:p>
            <a:pPr lvl="1"/>
            <a:r>
              <a:rPr lang="en-US" dirty="0" smtClean="0">
                <a:latin typeface="Calibri"/>
                <a:cs typeface="Calibri"/>
              </a:rPr>
              <a:t>Subject areas include: Physics, AP Physics B &amp; C, Nuclear Physics, Chemistry, AP Chemistry, AP Biology, Environmental Science, Physical Science</a:t>
            </a:r>
            <a:endParaRPr lang="en-US" dirty="0">
              <a:latin typeface="Calibri"/>
              <a:cs typeface="Calibri"/>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798512" y="457200"/>
            <a:ext cx="7583488" cy="829233"/>
          </a:xfrm>
        </p:spPr>
        <p:txBody>
          <a:bodyPr>
            <a:normAutofit/>
          </a:bodyPr>
          <a:lstStyle/>
          <a:p>
            <a:r>
              <a:rPr lang="en-US" sz="4400" dirty="0" smtClean="0">
                <a:latin typeface="Calibri"/>
                <a:cs typeface="Calibri"/>
              </a:rPr>
              <a:t>Preliminary Pilot Results</a:t>
            </a:r>
          </a:p>
        </p:txBody>
      </p:sp>
      <p:sp>
        <p:nvSpPr>
          <p:cNvPr id="18435" name="Content Placeholder 2"/>
          <p:cNvSpPr>
            <a:spLocks noGrp="1"/>
          </p:cNvSpPr>
          <p:nvPr>
            <p:ph idx="1"/>
          </p:nvPr>
        </p:nvSpPr>
        <p:spPr>
          <a:xfrm>
            <a:off x="1219200" y="1676400"/>
            <a:ext cx="6735762" cy="1981200"/>
          </a:xfrm>
        </p:spPr>
        <p:txBody>
          <a:bodyPr>
            <a:normAutofit lnSpcReduction="10000"/>
          </a:bodyPr>
          <a:lstStyle/>
          <a:p>
            <a:pPr>
              <a:buFont typeface="Arial"/>
              <a:buChar char="•"/>
            </a:pPr>
            <a:r>
              <a:rPr lang="en-US" dirty="0" smtClean="0"/>
              <a:t>C</a:t>
            </a:r>
            <a:r>
              <a:rPr lang="en-US" dirty="0" smtClean="0">
                <a:latin typeface="Calibri"/>
                <a:cs typeface="Calibri"/>
              </a:rPr>
              <a:t>ompleted curriculum and analyzed data: 5 teachers, 373 students</a:t>
            </a:r>
          </a:p>
          <a:p>
            <a:pPr>
              <a:buNone/>
            </a:pPr>
            <a:endParaRPr lang="en-US" dirty="0" smtClean="0">
              <a:latin typeface="Calibri"/>
              <a:cs typeface="Calibri"/>
            </a:endParaRPr>
          </a:p>
          <a:p>
            <a:pPr>
              <a:buFont typeface="Arial"/>
              <a:buChar char="•"/>
            </a:pPr>
            <a:r>
              <a:rPr lang="en-US" dirty="0" smtClean="0">
                <a:latin typeface="Calibri"/>
                <a:cs typeface="Calibri"/>
              </a:rPr>
              <a:t>Preliminary Pre/Post Test Results:</a:t>
            </a:r>
          </a:p>
        </p:txBody>
      </p:sp>
      <p:graphicFrame>
        <p:nvGraphicFramePr>
          <p:cNvPr id="4" name="Table 3"/>
          <p:cNvGraphicFramePr>
            <a:graphicFrameLocks noGrp="1"/>
          </p:cNvGraphicFramePr>
          <p:nvPr/>
        </p:nvGraphicFramePr>
        <p:xfrm>
          <a:off x="1676400" y="3962400"/>
          <a:ext cx="6096000" cy="1722438"/>
        </p:xfrm>
        <a:graphic>
          <a:graphicData uri="http://schemas.openxmlformats.org/drawingml/2006/table">
            <a:tbl>
              <a:tblPr/>
              <a:tblGrid>
                <a:gridCol w="3048000"/>
                <a:gridCol w="3048000"/>
              </a:tblGrid>
              <a:tr h="731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Learning gain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 score increase, 10 items)</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19%</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r h="533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Statistical significance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P ≤ 0.0001</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Effect size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0.94</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0" y="457200"/>
            <a:ext cx="7583488" cy="838200"/>
          </a:xfrm>
        </p:spPr>
        <p:txBody>
          <a:bodyPr>
            <a:normAutofit/>
          </a:bodyPr>
          <a:lstStyle/>
          <a:p>
            <a:r>
              <a:rPr lang="en-US" sz="4400" dirty="0" smtClean="0">
                <a:latin typeface="Calibri"/>
                <a:cs typeface="Calibri"/>
              </a:rPr>
              <a:t>Experiment Design Parameters</a:t>
            </a:r>
          </a:p>
        </p:txBody>
      </p:sp>
      <p:graphicFrame>
        <p:nvGraphicFramePr>
          <p:cNvPr id="4" name="Content Placeholder 3"/>
          <p:cNvGraphicFramePr>
            <a:graphicFrameLocks noGrp="1"/>
          </p:cNvGraphicFramePr>
          <p:nvPr>
            <p:ph idx="1"/>
          </p:nvPr>
        </p:nvGraphicFramePr>
        <p:xfrm>
          <a:off x="914400" y="2667000"/>
          <a:ext cx="7345362" cy="3459480"/>
        </p:xfrm>
        <a:graphic>
          <a:graphicData uri="http://schemas.openxmlformats.org/drawingml/2006/table">
            <a:tbl>
              <a:tblPr/>
              <a:tblGrid>
                <a:gridCol w="1468437"/>
                <a:gridCol w="1470025"/>
                <a:gridCol w="1468438"/>
                <a:gridCol w="1470025"/>
                <a:gridCol w="1468437"/>
              </a:tblGrid>
              <a:tr h="990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Experiment Design Parameter</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First Run of iLab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(n = 238)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Subsequent Runs of iLab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(n=238)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 Students Increasing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(n=238)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 Students Decreasing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(n=238)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r h="460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Average number of distances</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4.95</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7.10</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61%</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10%</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r>
              <a:tr h="460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Average measurement time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4.95</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5.27</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34%</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24%</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r h="460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Average number of trials</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4.39</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4.99</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38%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mn-lt"/>
                          <a:ea typeface="ＭＳ Ｐゴシック" pitchFamily="-110" charset="-128"/>
                          <a:cs typeface="ＭＳ Ｐゴシック" pitchFamily="-110" charset="-128"/>
                        </a:rPr>
                        <a:t>18%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r>
            </a:tbl>
          </a:graphicData>
        </a:graphic>
      </p:graphicFrame>
      <p:sp>
        <p:nvSpPr>
          <p:cNvPr id="19491" name="TextBox 4"/>
          <p:cNvSpPr txBox="1">
            <a:spLocks noChangeArrowheads="1"/>
          </p:cNvSpPr>
          <p:nvPr/>
        </p:nvSpPr>
        <p:spPr bwMode="auto">
          <a:xfrm>
            <a:off x="1447800" y="1524000"/>
            <a:ext cx="6096000" cy="769441"/>
          </a:xfrm>
          <a:prstGeom prst="rect">
            <a:avLst/>
          </a:prstGeom>
          <a:noFill/>
          <a:ln w="9525">
            <a:noFill/>
            <a:miter lim="800000"/>
            <a:headEnd/>
            <a:tailEnd/>
          </a:ln>
        </p:spPr>
        <p:txBody>
          <a:bodyPr>
            <a:prstTxWarp prst="textNoShape">
              <a:avLst/>
            </a:prstTxWarp>
            <a:spAutoFit/>
          </a:bodyPr>
          <a:lstStyle/>
          <a:p>
            <a:pPr algn="ctr"/>
            <a:r>
              <a:rPr lang="en-US" sz="2200" b="1" dirty="0" smtClean="0">
                <a:latin typeface="Calibri"/>
                <a:cs typeface="Calibri"/>
              </a:rPr>
              <a:t>Average </a:t>
            </a:r>
            <a:r>
              <a:rPr lang="en-US" sz="2200" b="1" dirty="0">
                <a:latin typeface="Calibri"/>
                <a:cs typeface="Calibri"/>
              </a:rPr>
              <a:t>Number of Experiment Runs = 1.8</a:t>
            </a:r>
          </a:p>
          <a:p>
            <a:pPr algn="ctr"/>
            <a:r>
              <a:rPr lang="en-US" sz="2200" b="1" dirty="0">
                <a:latin typeface="Calibri"/>
                <a:cs typeface="Calibri"/>
              </a:rPr>
              <a:t>(n = 342)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703263" y="609600"/>
            <a:ext cx="7907337" cy="914400"/>
          </a:xfrm>
        </p:spPr>
        <p:txBody>
          <a:bodyPr>
            <a:noAutofit/>
          </a:bodyPr>
          <a:lstStyle/>
          <a:p>
            <a:r>
              <a:rPr lang="en-US" sz="4400" dirty="0" smtClean="0">
                <a:latin typeface="Calibri"/>
                <a:cs typeface="Calibri"/>
              </a:rPr>
              <a:t>Nature of Science Investigations</a:t>
            </a:r>
          </a:p>
        </p:txBody>
      </p:sp>
      <p:graphicFrame>
        <p:nvGraphicFramePr>
          <p:cNvPr id="4" name="Content Placeholder 3"/>
          <p:cNvGraphicFramePr>
            <a:graphicFrameLocks noGrp="1"/>
          </p:cNvGraphicFramePr>
          <p:nvPr>
            <p:ph idx="1"/>
          </p:nvPr>
        </p:nvGraphicFramePr>
        <p:xfrm>
          <a:off x="822325" y="2743200"/>
          <a:ext cx="7635875" cy="2895601"/>
        </p:xfrm>
        <a:graphic>
          <a:graphicData uri="http://schemas.openxmlformats.org/drawingml/2006/table">
            <a:tbl>
              <a:tblPr/>
              <a:tblGrid>
                <a:gridCol w="2867025"/>
                <a:gridCol w="1187450"/>
                <a:gridCol w="1189038"/>
                <a:gridCol w="1187450"/>
                <a:gridCol w="1204912"/>
              </a:tblGrid>
              <a:tr h="487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00"/>
                        </a:solidFill>
                        <a:effectLst/>
                        <a:latin typeface="+mn-lt"/>
                        <a:ea typeface="ＭＳ Ｐゴシック" pitchFamily="-110" charset="-128"/>
                        <a:cs typeface="ＭＳ Ｐゴシック" pitchFamily="-110"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Pre-Test</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Post-Test</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hMerge="1">
                  <a:txBody>
                    <a:bodyPr/>
                    <a:lstStyle/>
                    <a:p>
                      <a:endParaRPr lang="en-US"/>
                    </a:p>
                  </a:txBody>
                  <a:tcPr/>
                </a:tc>
              </a:tr>
              <a:tr h="533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mn-lt"/>
                        <a:ea typeface="ＭＳ Ｐゴシック" pitchFamily="-110" charset="-128"/>
                        <a:cs typeface="ＭＳ Ｐゴシック" pitchFamily="-110"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Disagree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Agree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Disagree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Agree</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r>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Science labs involve creativity.</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23%</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77%</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16%</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84%</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Science labs involve following directions.</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0%</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100%</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2%</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98%</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1D2"/>
                    </a:solid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Science labs involve making decisions.</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11%</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89%</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7%</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mn-lt"/>
                          <a:ea typeface="ＭＳ Ｐゴシック" pitchFamily="-110" charset="-128"/>
                          <a:cs typeface="ＭＳ Ｐゴシック" pitchFamily="-110" charset="-128"/>
                        </a:rPr>
                        <a:t>93%</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AEA"/>
                    </a:solidFill>
                  </a:tcPr>
                </a:tc>
              </a:tr>
            </a:tbl>
          </a:graphicData>
        </a:graphic>
      </p:graphicFrame>
      <p:sp>
        <p:nvSpPr>
          <p:cNvPr id="20519" name="TextBox 4"/>
          <p:cNvSpPr txBox="1">
            <a:spLocks noChangeArrowheads="1"/>
          </p:cNvSpPr>
          <p:nvPr/>
        </p:nvSpPr>
        <p:spPr bwMode="auto">
          <a:xfrm>
            <a:off x="3352800" y="1676400"/>
            <a:ext cx="2514600" cy="430887"/>
          </a:xfrm>
          <a:prstGeom prst="rect">
            <a:avLst/>
          </a:prstGeom>
          <a:noFill/>
          <a:ln w="9525">
            <a:noFill/>
            <a:miter lim="800000"/>
            <a:headEnd/>
            <a:tailEnd/>
          </a:ln>
        </p:spPr>
        <p:txBody>
          <a:bodyPr>
            <a:prstTxWarp prst="textNoShape">
              <a:avLst/>
            </a:prstTxWarp>
            <a:spAutoFit/>
          </a:bodyPr>
          <a:lstStyle/>
          <a:p>
            <a:pPr algn="ctr"/>
            <a:r>
              <a:rPr lang="en-US" sz="2200" b="1" dirty="0">
                <a:latin typeface="Calibri"/>
                <a:cs typeface="Calibri"/>
              </a:rPr>
              <a:t>n</a:t>
            </a:r>
            <a:r>
              <a:rPr lang="en-US" sz="2200" b="1" dirty="0" smtClean="0">
                <a:latin typeface="Calibri"/>
                <a:cs typeface="Calibri"/>
              </a:rPr>
              <a:t> </a:t>
            </a:r>
            <a:r>
              <a:rPr lang="en-US" sz="2200" b="1" dirty="0">
                <a:latin typeface="Calibri"/>
                <a:cs typeface="Calibri"/>
              </a:rPr>
              <a:t>= 231 students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86800" cy="707136"/>
          </a:xfrm>
        </p:spPr>
        <p:txBody>
          <a:bodyPr/>
          <a:lstStyle/>
          <a:p>
            <a:r>
              <a:rPr lang="en-US" sz="3600" dirty="0" smtClean="0">
                <a:latin typeface="Calibri"/>
                <a:cs typeface="Calibri"/>
              </a:rPr>
              <a:t>What </a:t>
            </a:r>
            <a:r>
              <a:rPr lang="en-US" sz="3600" i="1" dirty="0" smtClean="0">
                <a:latin typeface="Calibri"/>
                <a:cs typeface="Calibri"/>
              </a:rPr>
              <a:t>classroom </a:t>
            </a:r>
            <a:r>
              <a:rPr lang="en-US" sz="3600" dirty="0" smtClean="0">
                <a:latin typeface="Calibri"/>
                <a:cs typeface="Calibri"/>
              </a:rPr>
              <a:t>teachers are saying about iLabs:</a:t>
            </a:r>
            <a:endParaRPr lang="en-US" sz="3600" dirty="0">
              <a:latin typeface="Calibri"/>
              <a:cs typeface="Calibri"/>
            </a:endParaRPr>
          </a:p>
        </p:txBody>
      </p:sp>
      <p:sp>
        <p:nvSpPr>
          <p:cNvPr id="3" name="Content Placeholder 2"/>
          <p:cNvSpPr>
            <a:spLocks noGrp="1"/>
          </p:cNvSpPr>
          <p:nvPr>
            <p:ph idx="1"/>
          </p:nvPr>
        </p:nvSpPr>
        <p:spPr>
          <a:xfrm>
            <a:off x="685800" y="1676400"/>
            <a:ext cx="7772400" cy="4724400"/>
          </a:xfrm>
        </p:spPr>
        <p:txBody>
          <a:bodyPr>
            <a:normAutofit/>
          </a:bodyPr>
          <a:lstStyle/>
          <a:p>
            <a:r>
              <a:rPr lang="en-US" sz="2600" dirty="0" smtClean="0">
                <a:latin typeface="Calibri"/>
                <a:cs typeface="Calibri"/>
              </a:rPr>
              <a:t>“A great way for students to use real equipment and get real data”</a:t>
            </a:r>
          </a:p>
          <a:p>
            <a:endParaRPr lang="en-US" sz="1400" dirty="0" smtClean="0">
              <a:latin typeface="Calibri"/>
              <a:cs typeface="Calibri"/>
            </a:endParaRPr>
          </a:p>
          <a:p>
            <a:r>
              <a:rPr lang="en-US" sz="2600" dirty="0" smtClean="0">
                <a:latin typeface="Calibri"/>
                <a:cs typeface="Calibri"/>
              </a:rPr>
              <a:t>“Created a sense of purpose among students who are traditionally unsuccessful in science”</a:t>
            </a:r>
          </a:p>
          <a:p>
            <a:endParaRPr lang="en-US" sz="1400" dirty="0" smtClean="0">
              <a:latin typeface="Calibri"/>
              <a:cs typeface="Calibri"/>
            </a:endParaRPr>
          </a:p>
          <a:p>
            <a:r>
              <a:rPr lang="en-US" sz="2600" dirty="0" smtClean="0">
                <a:latin typeface="Calibri"/>
                <a:cs typeface="Calibri"/>
              </a:rPr>
              <a:t>“Gave flexibility to the lab process” </a:t>
            </a:r>
          </a:p>
          <a:p>
            <a:endParaRPr lang="en-US" sz="1400" dirty="0" smtClean="0">
              <a:latin typeface="Calibri"/>
              <a:cs typeface="Calibri"/>
            </a:endParaRPr>
          </a:p>
          <a:p>
            <a:r>
              <a:rPr lang="en-US" sz="2600" dirty="0" smtClean="0">
                <a:latin typeface="Calibri"/>
                <a:cs typeface="Calibri"/>
              </a:rPr>
              <a:t>“Reinforces the importance of good experimental design”</a:t>
            </a:r>
            <a:endParaRPr lang="en-US" sz="2600" dirty="0">
              <a:latin typeface="Calibri"/>
              <a:cs typeface="Calibri"/>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2064"/>
            <a:ext cx="8686800" cy="707136"/>
          </a:xfrm>
        </p:spPr>
        <p:txBody>
          <a:bodyPr/>
          <a:lstStyle/>
          <a:p>
            <a:r>
              <a:rPr lang="en-US" sz="3600" dirty="0" smtClean="0">
                <a:latin typeface="Calibri"/>
                <a:cs typeface="Calibri"/>
              </a:rPr>
              <a:t>What </a:t>
            </a:r>
            <a:r>
              <a:rPr lang="en-US" sz="3600" i="1" dirty="0" smtClean="0">
                <a:latin typeface="Calibri"/>
                <a:cs typeface="Calibri"/>
              </a:rPr>
              <a:t>online </a:t>
            </a:r>
            <a:r>
              <a:rPr lang="en-US" sz="3600" dirty="0" smtClean="0">
                <a:latin typeface="Calibri"/>
                <a:cs typeface="Calibri"/>
              </a:rPr>
              <a:t>teachers are saying about iLabs:</a:t>
            </a:r>
            <a:endParaRPr lang="en-US" sz="3600" dirty="0">
              <a:latin typeface="Calibri"/>
              <a:cs typeface="Calibri"/>
            </a:endParaRPr>
          </a:p>
        </p:txBody>
      </p:sp>
      <p:sp>
        <p:nvSpPr>
          <p:cNvPr id="3" name="Content Placeholder 2"/>
          <p:cNvSpPr>
            <a:spLocks noGrp="1"/>
          </p:cNvSpPr>
          <p:nvPr>
            <p:ph idx="1"/>
          </p:nvPr>
        </p:nvSpPr>
        <p:spPr>
          <a:xfrm>
            <a:off x="685800" y="1524000"/>
            <a:ext cx="7772400" cy="4953000"/>
          </a:xfrm>
        </p:spPr>
        <p:txBody>
          <a:bodyPr>
            <a:normAutofit/>
          </a:bodyPr>
          <a:lstStyle/>
          <a:p>
            <a:r>
              <a:rPr lang="en-US" sz="2600" dirty="0" smtClean="0">
                <a:latin typeface="Calibri"/>
                <a:cs typeface="Calibri"/>
              </a:rPr>
              <a:t>“Students are remotely manipulating lab equipment rather than running simulations - that’s a big plus in our area”</a:t>
            </a:r>
          </a:p>
          <a:p>
            <a:endParaRPr lang="en-US" sz="1081" dirty="0" smtClean="0">
              <a:latin typeface="Calibri"/>
              <a:cs typeface="Calibri"/>
            </a:endParaRPr>
          </a:p>
          <a:p>
            <a:r>
              <a:rPr lang="en-US" sz="2600" dirty="0" smtClean="0">
                <a:latin typeface="Calibri"/>
                <a:cs typeface="Calibri"/>
              </a:rPr>
              <a:t>“Constantly looking for opportunities like this that allow students to participate in ‘hands on’ science”</a:t>
            </a:r>
          </a:p>
          <a:p>
            <a:endParaRPr lang="en-US" sz="1000" dirty="0" smtClean="0">
              <a:latin typeface="Calibri"/>
              <a:cs typeface="Calibri"/>
            </a:endParaRPr>
          </a:p>
          <a:p>
            <a:r>
              <a:rPr lang="en-US" sz="2600" dirty="0" smtClean="0">
                <a:latin typeface="Calibri"/>
                <a:cs typeface="Calibri"/>
              </a:rPr>
              <a:t>“The only opportunity [the students] have to experiment with radioactivity that isn’t in the form of a simulation.”</a:t>
            </a:r>
          </a:p>
          <a:p>
            <a:endParaRPr lang="en-US" sz="1290" dirty="0" smtClean="0">
              <a:latin typeface="Calibri"/>
              <a:cs typeface="Calibri"/>
            </a:endParaRPr>
          </a:p>
          <a:p>
            <a:r>
              <a:rPr lang="en-US" sz="2600" dirty="0" smtClean="0">
                <a:latin typeface="Calibri"/>
                <a:cs typeface="Calibri"/>
              </a:rPr>
              <a:t>“The wave of the future in online labs”</a:t>
            </a:r>
            <a:endParaRPr lang="en-US" sz="2600" dirty="0">
              <a:latin typeface="Calibri"/>
              <a:cs typeface="Calibri"/>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2064"/>
            <a:ext cx="8686800" cy="707136"/>
          </a:xfrm>
        </p:spPr>
        <p:txBody>
          <a:bodyPr/>
          <a:lstStyle/>
          <a:p>
            <a:r>
              <a:rPr lang="en-US" sz="3600" dirty="0" smtClean="0">
                <a:latin typeface="Calibri"/>
                <a:cs typeface="Calibri"/>
              </a:rPr>
              <a:t>What </a:t>
            </a:r>
            <a:r>
              <a:rPr lang="en-US" sz="3600" i="1" dirty="0" smtClean="0">
                <a:latin typeface="Calibri"/>
                <a:cs typeface="Calibri"/>
              </a:rPr>
              <a:t>online students </a:t>
            </a:r>
            <a:r>
              <a:rPr lang="en-US" sz="3600" dirty="0" smtClean="0">
                <a:latin typeface="Calibri"/>
                <a:cs typeface="Calibri"/>
              </a:rPr>
              <a:t>are saying about iLabs:</a:t>
            </a:r>
            <a:endParaRPr lang="en-US" sz="3600" dirty="0">
              <a:latin typeface="Calibri"/>
              <a:cs typeface="Calibri"/>
            </a:endParaRPr>
          </a:p>
        </p:txBody>
      </p:sp>
      <p:sp>
        <p:nvSpPr>
          <p:cNvPr id="3" name="Content Placeholder 2"/>
          <p:cNvSpPr>
            <a:spLocks noGrp="1"/>
          </p:cNvSpPr>
          <p:nvPr>
            <p:ph idx="1"/>
          </p:nvPr>
        </p:nvSpPr>
        <p:spPr>
          <a:xfrm>
            <a:off x="685800" y="1752600"/>
            <a:ext cx="7772400" cy="4724400"/>
          </a:xfrm>
        </p:spPr>
        <p:txBody>
          <a:bodyPr>
            <a:normAutofit/>
          </a:bodyPr>
          <a:lstStyle/>
          <a:p>
            <a:endParaRPr lang="en-US" sz="1000" dirty="0" smtClean="0">
              <a:latin typeface="Calibri"/>
              <a:cs typeface="Calibri"/>
            </a:endParaRPr>
          </a:p>
          <a:p>
            <a:r>
              <a:rPr lang="en-US" sz="2600" dirty="0" smtClean="0">
                <a:latin typeface="Calibri"/>
                <a:cs typeface="Calibri"/>
              </a:rPr>
              <a:t>“Gives you the chance to be creative in a science setting”</a:t>
            </a:r>
          </a:p>
          <a:p>
            <a:endParaRPr lang="en-US" sz="2000" dirty="0" smtClean="0">
              <a:latin typeface="Calibri"/>
              <a:cs typeface="Calibri"/>
            </a:endParaRPr>
          </a:p>
          <a:p>
            <a:r>
              <a:rPr lang="en-US" sz="2600" dirty="0" smtClean="0">
                <a:latin typeface="Calibri"/>
                <a:cs typeface="Calibri"/>
              </a:rPr>
              <a:t>“Provide a chance to do different labs that you wouldn’t normally get to do during your high school career”</a:t>
            </a:r>
            <a:endParaRPr lang="en-US" sz="2600" dirty="0">
              <a:latin typeface="Calibri"/>
              <a:cs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12064"/>
            <a:ext cx="7772400" cy="914400"/>
          </a:xfrm>
        </p:spPr>
        <p:txBody>
          <a:bodyPr/>
          <a:lstStyle/>
          <a:p>
            <a:r>
              <a:rPr lang="en-US" dirty="0" smtClean="0">
                <a:latin typeface="Calibri"/>
                <a:cs typeface="Calibri"/>
              </a:rPr>
              <a:t>High School Science Lab in 1900</a:t>
            </a:r>
            <a:endParaRPr lang="en-US" dirty="0">
              <a:latin typeface="Calibri"/>
              <a:cs typeface="Calibri"/>
            </a:endParaRPr>
          </a:p>
        </p:txBody>
      </p:sp>
      <p:pic>
        <p:nvPicPr>
          <p:cNvPr id="4" name="Picture 3"/>
          <p:cNvPicPr>
            <a:picLocks noChangeAspect="1"/>
          </p:cNvPicPr>
          <p:nvPr/>
        </p:nvPicPr>
        <p:blipFill>
          <a:blip r:embed="rId3"/>
          <a:stretch>
            <a:fillRect/>
          </a:stretch>
        </p:blipFill>
        <p:spPr>
          <a:xfrm>
            <a:off x="1324800" y="1905000"/>
            <a:ext cx="6600000" cy="4191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953000"/>
            <a:ext cx="7772400" cy="1600200"/>
          </a:xfrm>
        </p:spPr>
        <p:txBody>
          <a:bodyPr/>
          <a:lstStyle/>
          <a:p>
            <a:pPr algn="ctr"/>
            <a:r>
              <a:rPr lang="en-US" i="1" cap="none" dirty="0" smtClean="0">
                <a:effectLst/>
                <a:latin typeface="Calibri"/>
                <a:cs typeface="Calibri"/>
              </a:rPr>
              <a:t>So what does the high school science lab of the future look like?</a:t>
            </a:r>
            <a:endParaRPr lang="en-US" i="1" cap="none" dirty="0">
              <a:effectLst/>
              <a:latin typeface="Calibri"/>
              <a:cs typeface="Calibri"/>
            </a:endParaRPr>
          </a:p>
        </p:txBody>
      </p:sp>
      <p:pic>
        <p:nvPicPr>
          <p:cNvPr id="4" name="Picture 3"/>
          <p:cNvPicPr>
            <a:picLocks noChangeAspect="1"/>
          </p:cNvPicPr>
          <p:nvPr/>
        </p:nvPicPr>
        <p:blipFill>
          <a:blip r:embed="rId3"/>
          <a:stretch>
            <a:fillRect/>
          </a:stretch>
        </p:blipFill>
        <p:spPr>
          <a:xfrm>
            <a:off x="533400" y="1176529"/>
            <a:ext cx="3206496" cy="240487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p:cNvPicPr>
            <a:picLocks noChangeAspect="1"/>
          </p:cNvPicPr>
          <p:nvPr/>
        </p:nvPicPr>
        <p:blipFill>
          <a:blip r:embed="rId4"/>
          <a:stretch>
            <a:fillRect/>
          </a:stretch>
        </p:blipFill>
        <p:spPr>
          <a:xfrm>
            <a:off x="5040573" y="1219200"/>
            <a:ext cx="3493827" cy="2340864"/>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7" name="Subtitle 6"/>
          <p:cNvSpPr>
            <a:spLocks noGrp="1"/>
          </p:cNvSpPr>
          <p:nvPr>
            <p:ph type="subTitle" idx="1"/>
          </p:nvPr>
        </p:nvSpPr>
        <p:spPr>
          <a:xfrm>
            <a:off x="4114800" y="1636776"/>
            <a:ext cx="609600" cy="1182624"/>
          </a:xfrm>
          <a:effectLst/>
        </p:spPr>
        <p:txBody>
          <a:bodyPr>
            <a:normAutofit lnSpcReduction="10000"/>
          </a:bodyPr>
          <a:lstStyle/>
          <a:p>
            <a:r>
              <a:rPr lang="en-US" sz="7200" dirty="0" smtClean="0"/>
              <a:t>?</a:t>
            </a:r>
            <a:endParaRPr lang="en-US"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685800" y="2057400"/>
            <a:ext cx="7772400" cy="914400"/>
          </a:xfrm>
        </p:spPr>
        <p:txBody>
          <a:bodyPr/>
          <a:lstStyle/>
          <a:p>
            <a:pPr algn="ctr"/>
            <a:r>
              <a:rPr lang="en-US" sz="6200" dirty="0" smtClean="0">
                <a:latin typeface="Calibri"/>
                <a:cs typeface="Calibri"/>
              </a:rPr>
              <a:t>Transforming Science: </a:t>
            </a:r>
            <a:br>
              <a:rPr lang="en-US" sz="6200" dirty="0" smtClean="0">
                <a:latin typeface="Calibri"/>
                <a:cs typeface="Calibri"/>
              </a:rPr>
            </a:br>
            <a:r>
              <a:rPr lang="en-US" sz="6200" dirty="0" smtClean="0">
                <a:latin typeface="Calibri"/>
                <a:cs typeface="Calibri"/>
              </a:rPr>
              <a:t>The Tough Questions</a:t>
            </a:r>
            <a:endParaRPr lang="en-US" sz="6200" dirty="0">
              <a:latin typeface="Calibri"/>
              <a:cs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7772400" cy="3962400"/>
          </a:xfrm>
        </p:spPr>
        <p:txBody>
          <a:bodyPr/>
          <a:lstStyle/>
          <a:p>
            <a:pPr lvl="0">
              <a:spcAft>
                <a:spcPts val="1200"/>
              </a:spcAft>
            </a:pPr>
            <a:r>
              <a:rPr lang="en-US" dirty="0" smtClean="0">
                <a:latin typeface="Calibri"/>
                <a:cs typeface="Calibri"/>
              </a:rPr>
              <a:t>Are the science labs that students are doing really the most relevant and educationally valuable…</a:t>
            </a:r>
            <a:br>
              <a:rPr lang="en-US" dirty="0" smtClean="0">
                <a:latin typeface="Calibri"/>
                <a:cs typeface="Calibri"/>
              </a:rPr>
            </a:br>
            <a:r>
              <a:rPr lang="en-US" dirty="0" smtClean="0">
                <a:latin typeface="Calibri"/>
                <a:cs typeface="Calibri"/>
              </a:rPr>
              <a:t/>
            </a:r>
            <a:br>
              <a:rPr lang="en-US" dirty="0" smtClean="0">
                <a:latin typeface="Calibri"/>
                <a:cs typeface="Calibri"/>
              </a:rPr>
            </a:br>
            <a:r>
              <a:rPr lang="en-US" dirty="0" smtClean="0">
                <a:latin typeface="Calibri"/>
                <a:cs typeface="Calibri"/>
              </a:rPr>
              <a:t>…or just the cheapest, easiest, &amp; safest?</a:t>
            </a:r>
            <a:endParaRPr lang="en-US"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676400"/>
            <a:ext cx="7772400" cy="2743200"/>
          </a:xfrm>
        </p:spPr>
        <p:txBody>
          <a:bodyPr/>
          <a:lstStyle/>
          <a:p>
            <a:pPr lvl="0">
              <a:spcAft>
                <a:spcPts val="1200"/>
              </a:spcAft>
            </a:pPr>
            <a:r>
              <a:rPr lang="en-US" dirty="0" smtClean="0">
                <a:latin typeface="Calibri"/>
                <a:cs typeface="Calibri"/>
              </a:rPr>
              <a:t>Given the flexibility and access provided by iLabs, should we fundamentally re-examine the labs that are taught in schools?</a:t>
            </a:r>
            <a:endParaRPr lang="en-US"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914400"/>
          </a:xfrm>
        </p:spPr>
        <p:txBody>
          <a:bodyPr/>
          <a:lstStyle/>
          <a:p>
            <a:r>
              <a:rPr lang="en-US" dirty="0" smtClean="0">
                <a:latin typeface="Calibri"/>
                <a:cs typeface="Calibri"/>
              </a:rPr>
              <a:t>What we have available for high schools now</a:t>
            </a:r>
            <a:endParaRPr lang="en-US" dirty="0">
              <a:latin typeface="Calibri"/>
              <a:cs typeface="Calibri"/>
            </a:endParaRPr>
          </a:p>
        </p:txBody>
      </p:sp>
      <p:sp>
        <p:nvSpPr>
          <p:cNvPr id="3" name="Content Placeholder 2"/>
          <p:cNvSpPr>
            <a:spLocks noGrp="1"/>
          </p:cNvSpPr>
          <p:nvPr>
            <p:ph idx="1"/>
          </p:nvPr>
        </p:nvSpPr>
        <p:spPr>
          <a:xfrm>
            <a:off x="838200" y="2362200"/>
            <a:ext cx="7772400" cy="3962400"/>
          </a:xfrm>
        </p:spPr>
        <p:txBody>
          <a:bodyPr>
            <a:normAutofit lnSpcReduction="10000"/>
          </a:bodyPr>
          <a:lstStyle/>
          <a:p>
            <a:r>
              <a:rPr lang="en-US" dirty="0" smtClean="0">
                <a:latin typeface="Calibri"/>
                <a:cs typeface="Calibri"/>
              </a:rPr>
              <a:t>Radioactivity Lab</a:t>
            </a:r>
          </a:p>
          <a:p>
            <a:pPr lvl="1"/>
            <a:r>
              <a:rPr lang="en-US" dirty="0" smtClean="0">
                <a:latin typeface="Calibri"/>
                <a:cs typeface="Calibri"/>
              </a:rPr>
              <a:t>Curriculum written by Northwestern University and being pilot tested by over 1000 students is available for general use NOW</a:t>
            </a:r>
          </a:p>
          <a:p>
            <a:pPr lvl="1"/>
            <a:r>
              <a:rPr lang="en-US" dirty="0" smtClean="0">
                <a:latin typeface="Calibri"/>
                <a:cs typeface="Calibri"/>
              </a:rPr>
              <a:t>Contact us for teacher materials and professional development</a:t>
            </a:r>
          </a:p>
          <a:p>
            <a:pPr lvl="1"/>
            <a:r>
              <a:rPr lang="en-US" dirty="0" smtClean="0">
                <a:latin typeface="Calibri"/>
                <a:cs typeface="Calibri"/>
              </a:rPr>
              <a:t>Four new curriculum adaptations of the original Radioactivity iLab Curriculum for biology, chemistry, AP Physics, and math written by Chicago-area high school teachers</a:t>
            </a:r>
          </a:p>
          <a:p>
            <a:pPr>
              <a:buNone/>
            </a:pPr>
            <a:endParaRPr lang="en-US" sz="1730" dirty="0" smtClean="0">
              <a:latin typeface="Calibri"/>
              <a:cs typeface="Calibri"/>
            </a:endParaRPr>
          </a:p>
        </p:txBody>
      </p:sp>
      <p:sp>
        <p:nvSpPr>
          <p:cNvPr id="4" name="Rectangle 4"/>
          <p:cNvSpPr txBox="1">
            <a:spLocks noChangeArrowheads="1"/>
          </p:cNvSpPr>
          <p:nvPr/>
        </p:nvSpPr>
        <p:spPr>
          <a:xfrm>
            <a:off x="838200" y="1676400"/>
            <a:ext cx="7696200" cy="685800"/>
          </a:xfrm>
          <a:prstGeom prst="rect">
            <a:avLst/>
          </a:prstGeom>
        </p:spPr>
        <p:txBody>
          <a:bodyPr vert="horz" anchor="t">
            <a:noAutofit/>
          </a:bodyPr>
          <a:lstStyle/>
          <a:p>
            <a:pPr marL="0" marR="9144"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2">
                    <a:satMod val="200000"/>
                  </a:schemeClr>
                </a:solidFill>
                <a:effectLst>
                  <a:outerShdw blurRad="50800" dist="38100" dir="2700000">
                    <a:schemeClr val="tx1">
                      <a:alpha val="59000"/>
                    </a:schemeClr>
                  </a:outerShdw>
                </a:effectLst>
                <a:uLnTx/>
                <a:uFillTx/>
                <a:latin typeface="Calibri"/>
                <a:ea typeface="+mj-ea"/>
                <a:cs typeface="Calibri"/>
                <a:hlinkClick r:id="rId3"/>
              </a:rPr>
              <a:t>www.iLabCentral.org/radioactivity</a:t>
            </a:r>
            <a:endParaRPr kumimoji="0" lang="en-US" sz="2800" b="1" i="0" u="none" strike="noStrike" kern="1200" cap="none" spc="0" normalizeH="0" baseline="0" noProof="0" dirty="0">
              <a:ln>
                <a:noFill/>
              </a:ln>
              <a:solidFill>
                <a:schemeClr val="tx2">
                  <a:satMod val="200000"/>
                </a:schemeClr>
              </a:solidFill>
              <a:effectLst>
                <a:outerShdw blurRad="50800" dist="38100" dir="2700000">
                  <a:schemeClr val="tx1">
                    <a:alpha val="59000"/>
                  </a:schemeClr>
                </a:outerShdw>
              </a:effectLst>
              <a:uLnTx/>
              <a:uFillTx/>
              <a:latin typeface="Calibri"/>
              <a:ea typeface="+mj-ea"/>
              <a:cs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583488" cy="905433"/>
          </a:xfrm>
        </p:spPr>
        <p:txBody>
          <a:bodyPr>
            <a:normAutofit/>
          </a:bodyPr>
          <a:lstStyle/>
          <a:p>
            <a:r>
              <a:rPr lang="en-US" sz="4400" dirty="0" smtClean="0">
                <a:latin typeface="Calibri"/>
                <a:cs typeface="Calibri"/>
              </a:rPr>
              <a:t>New iLab: ICP-OES</a:t>
            </a:r>
            <a:endParaRPr lang="en-US" sz="4400" dirty="0">
              <a:latin typeface="Calibri"/>
              <a:cs typeface="Calibri"/>
            </a:endParaRPr>
          </a:p>
        </p:txBody>
      </p:sp>
      <p:sp>
        <p:nvSpPr>
          <p:cNvPr id="3" name="Content Placeholder 2"/>
          <p:cNvSpPr>
            <a:spLocks noGrp="1"/>
          </p:cNvSpPr>
          <p:nvPr>
            <p:ph idx="1"/>
          </p:nvPr>
        </p:nvSpPr>
        <p:spPr>
          <a:xfrm>
            <a:off x="533400" y="2590800"/>
            <a:ext cx="3925888" cy="3886200"/>
          </a:xfrm>
        </p:spPr>
        <p:txBody>
          <a:bodyPr>
            <a:normAutofit fontScale="70000" lnSpcReduction="20000"/>
          </a:bodyPr>
          <a:lstStyle/>
          <a:p>
            <a:pPr>
              <a:buSzPct val="100000"/>
              <a:buFont typeface="Arial"/>
              <a:buChar char="•"/>
            </a:pPr>
            <a:r>
              <a:rPr lang="en-US" dirty="0" smtClean="0">
                <a:latin typeface="Calibri"/>
                <a:cs typeface="Calibri"/>
              </a:rPr>
              <a:t>Detects trace metals in solutions using the emission of light from excited atoms</a:t>
            </a:r>
          </a:p>
          <a:p>
            <a:pPr>
              <a:buSzPct val="100000"/>
              <a:buNone/>
            </a:pPr>
            <a:endParaRPr lang="en-US" sz="1290" dirty="0" smtClean="0">
              <a:latin typeface="Calibri"/>
              <a:cs typeface="Calibri"/>
            </a:endParaRPr>
          </a:p>
          <a:p>
            <a:pPr>
              <a:buSzPct val="100000"/>
              <a:buFont typeface="Arial"/>
              <a:buChar char="•"/>
            </a:pPr>
            <a:r>
              <a:rPr lang="en-US" dirty="0" smtClean="0">
                <a:latin typeface="Calibri"/>
                <a:cs typeface="Calibri"/>
              </a:rPr>
              <a:t>Located in shared chemistry lab facility at Northwestern University</a:t>
            </a:r>
          </a:p>
          <a:p>
            <a:pPr>
              <a:buSzPct val="100000"/>
              <a:buFont typeface="Arial"/>
              <a:buChar char="•"/>
            </a:pPr>
            <a:endParaRPr lang="en-US" sz="1600" dirty="0" smtClean="0">
              <a:latin typeface="Calibri"/>
              <a:cs typeface="Calibri"/>
            </a:endParaRPr>
          </a:p>
          <a:p>
            <a:pPr>
              <a:buSzPct val="100000"/>
              <a:buFont typeface="Arial"/>
              <a:buChar char="•"/>
            </a:pPr>
            <a:r>
              <a:rPr lang="en-US" dirty="0" smtClean="0">
                <a:latin typeface="Calibri"/>
                <a:cs typeface="Calibri"/>
              </a:rPr>
              <a:t>Applications in chemistry,  biology, environmental sciences</a:t>
            </a:r>
            <a:endParaRPr lang="en-US" sz="1600" dirty="0" smtClean="0">
              <a:latin typeface="Calibri"/>
              <a:cs typeface="Calibri"/>
            </a:endParaRPr>
          </a:p>
          <a:p>
            <a:pPr>
              <a:buSzPct val="100000"/>
              <a:buNone/>
            </a:pPr>
            <a:endParaRPr lang="en-US" sz="1429" dirty="0" smtClean="0">
              <a:latin typeface="Calibri"/>
              <a:cs typeface="Calibri"/>
            </a:endParaRPr>
          </a:p>
          <a:p>
            <a:pPr>
              <a:buSzPct val="100000"/>
              <a:buFont typeface="Arial"/>
              <a:buChar char="•"/>
            </a:pPr>
            <a:r>
              <a:rPr lang="en-US" dirty="0" smtClean="0">
                <a:latin typeface="Calibri"/>
                <a:cs typeface="Calibri"/>
              </a:rPr>
              <a:t>Will be available in fall 2010</a:t>
            </a:r>
          </a:p>
          <a:p>
            <a:pPr>
              <a:buSzPct val="100000"/>
              <a:buFont typeface="Arial"/>
              <a:buChar char="•"/>
            </a:pPr>
            <a:endParaRPr lang="en-US" dirty="0" smtClean="0">
              <a:latin typeface="Calibri"/>
              <a:cs typeface="Calibri"/>
            </a:endParaRPr>
          </a:p>
          <a:p>
            <a:pPr>
              <a:buSzPct val="100000"/>
              <a:buFont typeface="Arial"/>
              <a:buChar char="•"/>
            </a:pPr>
            <a:endParaRPr lang="en-US" dirty="0" smtClean="0"/>
          </a:p>
          <a:p>
            <a:pPr>
              <a:buSzPct val="100000"/>
              <a:buFont typeface="Arial"/>
              <a:buChar char="•"/>
            </a:pPr>
            <a:endParaRPr lang="en-US" dirty="0" smtClean="0"/>
          </a:p>
        </p:txBody>
      </p:sp>
      <p:pic>
        <p:nvPicPr>
          <p:cNvPr id="4" name="Picture 3" descr="IMG_5853.JPG"/>
          <p:cNvPicPr>
            <a:picLocks noChangeAspect="1"/>
          </p:cNvPicPr>
          <p:nvPr/>
        </p:nvPicPr>
        <p:blipFill>
          <a:blip r:embed="rId3"/>
          <a:stretch>
            <a:fillRect/>
          </a:stretch>
        </p:blipFill>
        <p:spPr>
          <a:xfrm>
            <a:off x="4648200" y="2895600"/>
            <a:ext cx="4227512" cy="2952750"/>
          </a:xfrm>
          <a:prstGeom prst="rect">
            <a:avLst/>
          </a:prstGeom>
        </p:spPr>
      </p:pic>
      <p:sp>
        <p:nvSpPr>
          <p:cNvPr id="5" name="Rectangle 4"/>
          <p:cNvSpPr/>
          <p:nvPr/>
        </p:nvSpPr>
        <p:spPr>
          <a:xfrm>
            <a:off x="907256" y="1371600"/>
            <a:ext cx="7209632" cy="984885"/>
          </a:xfrm>
          <a:prstGeom prst="rect">
            <a:avLst/>
          </a:prstGeom>
        </p:spPr>
        <p:txBody>
          <a:bodyPr wrap="square">
            <a:spAutoFit/>
          </a:bodyPr>
          <a:lstStyle/>
          <a:p>
            <a:pPr lvl="0" algn="ctr"/>
            <a:r>
              <a:rPr lang="en-US" sz="2800" dirty="0" smtClean="0">
                <a:latin typeface="Calibri"/>
                <a:cs typeface="Calibri"/>
              </a:rPr>
              <a:t>Inductively Coupled Plasma-Optical Emission Spectrometer (ICP-OES)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2064"/>
            <a:ext cx="7772400" cy="914400"/>
          </a:xfrm>
        </p:spPr>
        <p:txBody>
          <a:bodyPr/>
          <a:lstStyle/>
          <a:p>
            <a:pPr lvl="0"/>
            <a:r>
              <a:rPr lang="en-US" dirty="0" smtClean="0">
                <a:latin typeface="Calibri"/>
                <a:cs typeface="Calibri"/>
              </a:rPr>
              <a:t>The Future of iLabCentral.org</a:t>
            </a:r>
            <a:endParaRPr lang="en-US" dirty="0">
              <a:latin typeface="Calibri"/>
              <a:cs typeface="Calibri"/>
            </a:endParaRPr>
          </a:p>
        </p:txBody>
      </p:sp>
      <p:sp>
        <p:nvSpPr>
          <p:cNvPr id="3" name="Content Placeholder 2"/>
          <p:cNvSpPr>
            <a:spLocks noGrp="1"/>
          </p:cNvSpPr>
          <p:nvPr>
            <p:ph idx="1"/>
          </p:nvPr>
        </p:nvSpPr>
        <p:spPr>
          <a:xfrm>
            <a:off x="685800" y="1752600"/>
            <a:ext cx="7772400" cy="4191000"/>
          </a:xfrm>
        </p:spPr>
        <p:txBody>
          <a:bodyPr>
            <a:normAutofit/>
          </a:bodyPr>
          <a:lstStyle/>
          <a:p>
            <a:pPr lvl="0"/>
            <a:r>
              <a:rPr lang="en-US" dirty="0" smtClean="0">
                <a:latin typeface="Calibri"/>
                <a:cs typeface="Calibri"/>
              </a:rPr>
              <a:t>Community Authoring</a:t>
            </a:r>
          </a:p>
          <a:p>
            <a:pPr lvl="1"/>
            <a:r>
              <a:rPr lang="en-US" dirty="0" smtClean="0">
                <a:latin typeface="Calibri"/>
                <a:cs typeface="Calibri"/>
              </a:rPr>
              <a:t>Interface</a:t>
            </a:r>
            <a:r>
              <a:rPr lang="en-US" baseline="0" dirty="0" smtClean="0">
                <a:latin typeface="Calibri"/>
                <a:cs typeface="Calibri"/>
              </a:rPr>
              <a:t> will allow teachers to modify iLab curricula to fit their own classes and share with others (Wikipedia-style)</a:t>
            </a:r>
          </a:p>
          <a:p>
            <a:endParaRPr lang="en-US" sz="2000" dirty="0" smtClean="0">
              <a:latin typeface="Calibri"/>
              <a:cs typeface="Calibri"/>
            </a:endParaRPr>
          </a:p>
          <a:p>
            <a:r>
              <a:rPr lang="en-US" baseline="0" dirty="0" smtClean="0">
                <a:latin typeface="Calibri"/>
                <a:cs typeface="Calibri"/>
              </a:rPr>
              <a:t>Lab Assignment &amp; Management Tools </a:t>
            </a:r>
          </a:p>
          <a:p>
            <a:pPr lvl="1"/>
            <a:r>
              <a:rPr lang="en-US" dirty="0" smtClean="0">
                <a:latin typeface="Calibri"/>
                <a:cs typeface="Calibri"/>
              </a:rPr>
              <a:t>Teachers will be able to assign iLabs to students and manage their completion of the lab, as well as assess student lab reports</a:t>
            </a:r>
            <a:endParaRPr lang="en-US" baseline="0" dirty="0" smtClean="0">
              <a:latin typeface="Calibri"/>
              <a:cs typeface="Calibri"/>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title"/>
          </p:nvPr>
        </p:nvSpPr>
        <p:spPr>
          <a:xfrm>
            <a:off x="762000" y="512064"/>
            <a:ext cx="7772400" cy="914400"/>
          </a:xfrm>
        </p:spPr>
        <p:txBody>
          <a:bodyPr>
            <a:normAutofit fontScale="90000"/>
          </a:bodyPr>
          <a:lstStyle/>
          <a:p>
            <a:r>
              <a:rPr lang="en-US" b="1" dirty="0" smtClean="0">
                <a:latin typeface="Calibri"/>
                <a:cs typeface="Calibri"/>
              </a:rPr>
              <a:t>Join our effort to transform science education!</a:t>
            </a:r>
            <a:endParaRPr lang="en-US" b="1" dirty="0">
              <a:latin typeface="Calibri"/>
              <a:cs typeface="Calibri"/>
            </a:endParaRPr>
          </a:p>
        </p:txBody>
      </p:sp>
      <p:sp>
        <p:nvSpPr>
          <p:cNvPr id="5" name="Subtitle 4"/>
          <p:cNvSpPr>
            <a:spLocks noGrp="1"/>
          </p:cNvSpPr>
          <p:nvPr>
            <p:ph idx="1"/>
          </p:nvPr>
        </p:nvSpPr>
        <p:spPr>
          <a:xfrm>
            <a:off x="762000" y="1935960"/>
            <a:ext cx="7772400" cy="4464840"/>
          </a:xfrm>
        </p:spPr>
        <p:txBody>
          <a:bodyPr>
            <a:normAutofit fontScale="92500" lnSpcReduction="20000"/>
          </a:bodyPr>
          <a:lstStyle/>
          <a:p>
            <a:r>
              <a:rPr lang="en-US" dirty="0" smtClean="0">
                <a:latin typeface="Calibri"/>
                <a:cs typeface="Calibri"/>
              </a:rPr>
              <a:t>Visit </a:t>
            </a:r>
            <a:r>
              <a:rPr lang="en-US" dirty="0" smtClean="0">
                <a:latin typeface="Calibri"/>
                <a:cs typeface="Calibri"/>
                <a:hlinkClick r:id="rId3"/>
              </a:rPr>
              <a:t>www.iLabCentral.org</a:t>
            </a:r>
            <a:r>
              <a:rPr lang="en-US" dirty="0" smtClean="0">
                <a:latin typeface="Calibri"/>
                <a:cs typeface="Calibri"/>
              </a:rPr>
              <a:t> and sign up to be part of the iLab Central Community</a:t>
            </a:r>
          </a:p>
          <a:p>
            <a:r>
              <a:rPr lang="en-US" dirty="0" smtClean="0">
                <a:latin typeface="Calibri"/>
                <a:cs typeface="Calibri"/>
              </a:rPr>
              <a:t>Use existing iLabs and curriculum materials</a:t>
            </a:r>
          </a:p>
          <a:p>
            <a:r>
              <a:rPr lang="en-US" dirty="0" smtClean="0">
                <a:latin typeface="Calibri"/>
                <a:cs typeface="Calibri"/>
              </a:rPr>
              <a:t>Adapt Radioactivity lab to other courses</a:t>
            </a:r>
          </a:p>
          <a:p>
            <a:r>
              <a:rPr lang="en-US" dirty="0" smtClean="0">
                <a:latin typeface="Calibri"/>
                <a:cs typeface="Calibri"/>
              </a:rPr>
              <a:t>Be a part of a teacher design team or pilot test of the ICP-OES iLab Curriculum in 2010</a:t>
            </a:r>
          </a:p>
          <a:p>
            <a:r>
              <a:rPr lang="en-US" dirty="0" smtClean="0">
                <a:latin typeface="Calibri"/>
                <a:cs typeface="Calibri"/>
              </a:rPr>
              <a:t>Share new lab devices of your own</a:t>
            </a:r>
          </a:p>
          <a:p>
            <a:r>
              <a:rPr lang="en-US" dirty="0" smtClean="0">
                <a:latin typeface="Calibri"/>
                <a:cs typeface="Calibri"/>
              </a:rPr>
              <a:t>Help foster partnerships with vendors and research labs for device sharing</a:t>
            </a:r>
          </a:p>
          <a:p>
            <a:r>
              <a:rPr lang="en-US" dirty="0" smtClean="0">
                <a:latin typeface="Calibri"/>
                <a:cs typeface="Calibri"/>
              </a:rPr>
              <a:t>Feedback for using iLabs in online classrooms (e.g. integration into LMS &amp; grade books)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276600"/>
            <a:ext cx="7772400" cy="1371600"/>
          </a:xfrm>
        </p:spPr>
        <p:txBody>
          <a:bodyPr/>
          <a:lstStyle/>
          <a:p>
            <a:r>
              <a:rPr lang="en-US" sz="5400" dirty="0" smtClean="0">
                <a:latin typeface="Calibri"/>
                <a:cs typeface="Calibri"/>
              </a:rPr>
              <a:t>Thank YOU!</a:t>
            </a:r>
            <a:endParaRPr lang="en-US" sz="5400" dirty="0">
              <a:latin typeface="Calibri"/>
              <a:cs typeface="Calibri"/>
            </a:endParaRPr>
          </a:p>
        </p:txBody>
      </p:sp>
      <p:sp>
        <p:nvSpPr>
          <p:cNvPr id="3" name="Subtitle 2"/>
          <p:cNvSpPr>
            <a:spLocks noGrp="1"/>
          </p:cNvSpPr>
          <p:nvPr>
            <p:ph type="subTitle" idx="1"/>
          </p:nvPr>
        </p:nvSpPr>
        <p:spPr>
          <a:xfrm>
            <a:off x="914400" y="5029200"/>
            <a:ext cx="7772400" cy="1508760"/>
          </a:xfrm>
        </p:spPr>
        <p:txBody>
          <a:bodyPr>
            <a:normAutofit lnSpcReduction="10000"/>
          </a:bodyPr>
          <a:lstStyle/>
          <a:p>
            <a:r>
              <a:rPr lang="en-US" dirty="0" smtClean="0">
                <a:latin typeface="Calibri"/>
                <a:cs typeface="Calibri"/>
              </a:rPr>
              <a:t>Contact: </a:t>
            </a:r>
          </a:p>
          <a:p>
            <a:r>
              <a:rPr lang="en-US" dirty="0" smtClean="0">
                <a:latin typeface="Calibri"/>
                <a:cs typeface="Calibri"/>
              </a:rPr>
              <a:t>Julia Skolnik, </a:t>
            </a:r>
            <a:r>
              <a:rPr lang="en-US" dirty="0" smtClean="0">
                <a:latin typeface="Calibri"/>
                <a:cs typeface="Calibri"/>
                <a:hlinkClick r:id="rId2"/>
              </a:rPr>
              <a:t>j-barnathan@northwestern.edu</a:t>
            </a:r>
            <a:endParaRPr lang="en-US" dirty="0" smtClean="0">
              <a:latin typeface="Calibri"/>
              <a:cs typeface="Calibri"/>
            </a:endParaRPr>
          </a:p>
          <a:p>
            <a:r>
              <a:rPr lang="en-US" dirty="0" smtClean="0">
                <a:latin typeface="Calibri"/>
                <a:cs typeface="Calibri"/>
              </a:rPr>
              <a:t>Kemi Jona, </a:t>
            </a:r>
            <a:r>
              <a:rPr lang="en-US" dirty="0" smtClean="0">
                <a:latin typeface="Calibri"/>
                <a:cs typeface="Calibri"/>
                <a:hlinkClick r:id="rId3"/>
              </a:rPr>
              <a:t>kjona@northwestern.edu</a:t>
            </a:r>
            <a:r>
              <a:rPr lang="en-US" dirty="0" smtClean="0">
                <a:latin typeface="Calibri"/>
                <a:cs typeface="Calibri"/>
              </a:rPr>
              <a:t> </a:t>
            </a:r>
          </a:p>
          <a:p>
            <a:r>
              <a:rPr lang="en-US" dirty="0" smtClean="0">
                <a:latin typeface="Calibri"/>
                <a:cs typeface="Calibri"/>
              </a:rPr>
              <a:t>Website:   </a:t>
            </a:r>
            <a:r>
              <a:rPr lang="en-US" dirty="0" smtClean="0">
                <a:latin typeface="Calibri"/>
                <a:cs typeface="Calibri"/>
                <a:hlinkClick r:id="rId4"/>
              </a:rPr>
              <a:t>www.iLabCentral.org</a:t>
            </a:r>
            <a:r>
              <a:rPr lang="en-US" dirty="0" smtClean="0">
                <a:latin typeface="Calibri"/>
                <a:cs typeface="Calibri"/>
              </a:rPr>
              <a:t> </a:t>
            </a:r>
          </a:p>
          <a:p>
            <a:r>
              <a:rPr lang="en-US" dirty="0" smtClean="0">
                <a:latin typeface="Calibri"/>
                <a:cs typeface="Calibri"/>
              </a:rPr>
              <a:t>Radioactivity iLab:  </a:t>
            </a:r>
            <a:r>
              <a:rPr lang="en-US" dirty="0" smtClean="0">
                <a:latin typeface="Calibri"/>
                <a:cs typeface="Calibri"/>
                <a:hlinkClick r:id="rId5"/>
              </a:rPr>
              <a:t>www.ilabcentral.org/radioactivity</a:t>
            </a:r>
            <a:r>
              <a:rPr lang="en-US" dirty="0" smtClean="0">
                <a:latin typeface="Calibri"/>
                <a:cs typeface="Calibri"/>
              </a:rPr>
              <a:t> </a:t>
            </a:r>
            <a:endParaRPr lang="en-US" dirty="0">
              <a:latin typeface="Calibri"/>
              <a:cs typeface="Calibri"/>
            </a:endParaRPr>
          </a:p>
        </p:txBody>
      </p:sp>
      <p:pic>
        <p:nvPicPr>
          <p:cNvPr id="4" name="Picture 4" descr="SnagIt1"/>
          <p:cNvPicPr>
            <a:picLocks noChangeAspect="1" noChangeArrowheads="1"/>
          </p:cNvPicPr>
          <p:nvPr/>
        </p:nvPicPr>
        <p:blipFill>
          <a:blip r:embed="rId6"/>
          <a:srcRect/>
          <a:stretch>
            <a:fillRect/>
          </a:stretch>
        </p:blipFill>
        <p:spPr bwMode="auto">
          <a:xfrm>
            <a:off x="0" y="-9525"/>
            <a:ext cx="9144000" cy="1751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0" y="512064"/>
            <a:ext cx="7772400" cy="914400"/>
          </a:xfrm>
        </p:spPr>
        <p:txBody>
          <a:bodyPr/>
          <a:lstStyle/>
          <a:p>
            <a:r>
              <a:rPr lang="en-US" dirty="0" smtClean="0">
                <a:latin typeface="Calibri"/>
                <a:cs typeface="Calibri"/>
              </a:rPr>
              <a:t>High School Science Lab Today</a:t>
            </a:r>
            <a:endParaRPr lang="en-US" dirty="0">
              <a:latin typeface="Calibri"/>
              <a:cs typeface="Calibri"/>
            </a:endParaRPr>
          </a:p>
        </p:txBody>
      </p:sp>
      <p:pic>
        <p:nvPicPr>
          <p:cNvPr id="7" name="Picture 6"/>
          <p:cNvPicPr>
            <a:picLocks noChangeAspect="1"/>
          </p:cNvPicPr>
          <p:nvPr/>
        </p:nvPicPr>
        <p:blipFill>
          <a:blip r:embed="rId3"/>
          <a:stretch>
            <a:fillRect/>
          </a:stretch>
        </p:blipFill>
        <p:spPr>
          <a:xfrm>
            <a:off x="1441704" y="1614680"/>
            <a:ext cx="6483096" cy="486232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2064"/>
            <a:ext cx="7772400" cy="914400"/>
          </a:xfrm>
        </p:spPr>
        <p:txBody>
          <a:bodyPr/>
          <a:lstStyle/>
          <a:p>
            <a:r>
              <a:rPr lang="en-US" dirty="0" smtClean="0">
                <a:latin typeface="Calibri"/>
                <a:cs typeface="Calibri"/>
              </a:rPr>
              <a:t>Science Lab: The Real World</a:t>
            </a:r>
            <a:endParaRPr lang="en-US" dirty="0">
              <a:latin typeface="Calibri"/>
              <a:cs typeface="Calibri"/>
            </a:endParaRPr>
          </a:p>
        </p:txBody>
      </p:sp>
      <p:pic>
        <p:nvPicPr>
          <p:cNvPr id="5" name="Picture 4"/>
          <p:cNvPicPr>
            <a:picLocks noChangeAspect="1"/>
          </p:cNvPicPr>
          <p:nvPr/>
        </p:nvPicPr>
        <p:blipFill>
          <a:blip r:embed="rId3"/>
          <a:stretch>
            <a:fillRect/>
          </a:stretch>
        </p:blipFill>
        <p:spPr>
          <a:xfrm>
            <a:off x="838200" y="1426464"/>
            <a:ext cx="7620000" cy="5105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idx="4294967295"/>
          </p:nvPr>
        </p:nvSpPr>
        <p:spPr>
          <a:xfrm>
            <a:off x="762000" y="381000"/>
            <a:ext cx="7772400" cy="914400"/>
          </a:xfrm>
        </p:spPr>
        <p:txBody>
          <a:bodyPr anchor="b" anchorCtr="0"/>
          <a:lstStyle/>
          <a:p>
            <a:r>
              <a:rPr lang="en-US" dirty="0" smtClean="0">
                <a:latin typeface="Calibri"/>
                <a:cs typeface="Calibri"/>
              </a:rPr>
              <a:t>Science Education is </a:t>
            </a:r>
            <a:r>
              <a:rPr lang="en-US" dirty="0">
                <a:latin typeface="Calibri"/>
                <a:cs typeface="Calibri"/>
              </a:rPr>
              <a:t>in Trouble</a:t>
            </a:r>
          </a:p>
        </p:txBody>
      </p:sp>
      <p:sp>
        <p:nvSpPr>
          <p:cNvPr id="184323" name="Rectangle 3"/>
          <p:cNvSpPr>
            <a:spLocks noGrp="1" noChangeArrowheads="1"/>
          </p:cNvSpPr>
          <p:nvPr>
            <p:ph type="body" sz="half" idx="4294967295"/>
          </p:nvPr>
        </p:nvSpPr>
        <p:spPr>
          <a:xfrm>
            <a:off x="536575" y="1600200"/>
            <a:ext cx="4035425" cy="4530725"/>
          </a:xfrm>
        </p:spPr>
        <p:txBody>
          <a:bodyPr>
            <a:normAutofit lnSpcReduction="10000"/>
          </a:bodyPr>
          <a:lstStyle/>
          <a:p>
            <a:r>
              <a:rPr lang="en-US" sz="2800" dirty="0"/>
              <a:t>“</a:t>
            </a:r>
            <a:r>
              <a:rPr lang="en-US" sz="2800" dirty="0">
                <a:latin typeface="Calibri"/>
                <a:cs typeface="Calibri"/>
              </a:rPr>
              <a:t>Most high school students participate in a </a:t>
            </a:r>
            <a:r>
              <a:rPr lang="en-US" sz="2800" i="1" dirty="0">
                <a:latin typeface="Calibri"/>
                <a:cs typeface="Calibri"/>
              </a:rPr>
              <a:t>limited range of laboratory activities </a:t>
            </a:r>
            <a:r>
              <a:rPr lang="en-US" sz="2800" dirty="0">
                <a:latin typeface="Calibri"/>
                <a:cs typeface="Calibri"/>
              </a:rPr>
              <a:t>that do not help them to fully understand science </a:t>
            </a:r>
            <a:r>
              <a:rPr lang="en-US" sz="2800" dirty="0" smtClean="0">
                <a:latin typeface="Calibri"/>
                <a:cs typeface="Calibri"/>
              </a:rPr>
              <a:t>process.” </a:t>
            </a:r>
            <a:endParaRPr lang="en-US" sz="2800" dirty="0">
              <a:latin typeface="Calibri"/>
              <a:cs typeface="Calibri"/>
            </a:endParaRPr>
          </a:p>
          <a:p>
            <a:r>
              <a:rPr lang="en-US" sz="2800" dirty="0">
                <a:latin typeface="Calibri"/>
                <a:cs typeface="Calibri"/>
              </a:rPr>
              <a:t>“The quality of current laboratory experiences is poor for most </a:t>
            </a:r>
            <a:r>
              <a:rPr lang="en-US" sz="2800" dirty="0" smtClean="0">
                <a:latin typeface="Calibri"/>
                <a:cs typeface="Calibri"/>
              </a:rPr>
              <a:t>students.” </a:t>
            </a:r>
            <a:endParaRPr lang="en-US" sz="2800" dirty="0">
              <a:latin typeface="Calibri"/>
              <a:cs typeface="Calibri"/>
            </a:endParaRPr>
          </a:p>
        </p:txBody>
      </p:sp>
      <p:pic>
        <p:nvPicPr>
          <p:cNvPr id="59398" name="Picture 6" descr="PPTB4"/>
          <p:cNvPicPr>
            <a:picLocks noGrp="1" noChangeAspect="1" noChangeArrowheads="1"/>
          </p:cNvPicPr>
          <p:nvPr>
            <p:ph sz="half" idx="4294967295"/>
          </p:nvPr>
        </p:nvPicPr>
        <p:blipFill>
          <a:blip r:embed="rId3"/>
          <a:srcRect/>
          <a:stretch>
            <a:fillRect/>
          </a:stretch>
        </p:blipFill>
        <p:spPr>
          <a:xfrm>
            <a:off x="5208588" y="1676400"/>
            <a:ext cx="2927350" cy="4530725"/>
          </a:xfrm>
          <a:effectLst>
            <a:reflection stA="21000" endPos="75000" dist="12700" dir="5400000" sy="-100000" algn="bl" rotWithShape="0"/>
          </a:effectLst>
        </p:spPr>
      </p:pic>
      <p:sp>
        <p:nvSpPr>
          <p:cNvPr id="184325" name="Text Box 7"/>
          <p:cNvSpPr txBox="1">
            <a:spLocks noChangeArrowheads="1"/>
          </p:cNvSpPr>
          <p:nvPr/>
        </p:nvSpPr>
        <p:spPr bwMode="auto">
          <a:xfrm>
            <a:off x="7259638" y="6446044"/>
            <a:ext cx="1752600" cy="274637"/>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US" sz="1200" dirty="0" smtClean="0">
                <a:ea typeface="ＭＳ Ｐゴシック" charset="-128"/>
                <a:cs typeface="ＭＳ Ｐゴシック" charset="-128"/>
              </a:rPr>
              <a:t>(NRC, 2005, p. </a:t>
            </a:r>
            <a:r>
              <a:rPr lang="en-US" sz="1200" dirty="0">
                <a:ea typeface="ＭＳ Ｐゴシック" charset="-128"/>
                <a:cs typeface="ＭＳ Ｐゴシック" charset="-128"/>
              </a:rPr>
              <a:t>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512064"/>
            <a:ext cx="7772400" cy="914400"/>
          </a:xfrm>
        </p:spPr>
        <p:txBody>
          <a:bodyPr/>
          <a:lstStyle/>
          <a:p>
            <a:pPr eaLnBrk="1" hangingPunct="1"/>
            <a:r>
              <a:rPr lang="en-US" dirty="0" smtClean="0">
                <a:latin typeface="Calibri"/>
                <a:ea typeface="ＭＳ Ｐゴシック" charset="-128"/>
                <a:cs typeface="Calibri"/>
              </a:rPr>
              <a:t>Issues of Access &amp; Equity</a:t>
            </a:r>
            <a:endParaRPr lang="en-US" dirty="0">
              <a:latin typeface="Calibri"/>
              <a:ea typeface="ＭＳ Ｐゴシック" charset="-128"/>
              <a:cs typeface="Calibri"/>
            </a:endParaRPr>
          </a:p>
        </p:txBody>
      </p:sp>
      <p:sp>
        <p:nvSpPr>
          <p:cNvPr id="48131" name="Rectangle 3"/>
          <p:cNvSpPr>
            <a:spLocks noGrp="1" noChangeArrowheads="1"/>
          </p:cNvSpPr>
          <p:nvPr>
            <p:ph type="body" idx="1"/>
          </p:nvPr>
        </p:nvSpPr>
        <p:spPr>
          <a:xfrm>
            <a:off x="685800" y="1783560"/>
            <a:ext cx="7772400" cy="4572000"/>
          </a:xfrm>
        </p:spPr>
        <p:txBody>
          <a:bodyPr/>
          <a:lstStyle/>
          <a:p>
            <a:pPr eaLnBrk="1" hangingPunct="1">
              <a:buFont typeface="Wingdings" pitchFamily="-106" charset="2"/>
              <a:buNone/>
            </a:pPr>
            <a:r>
              <a:rPr lang="en-US" dirty="0" smtClean="0">
                <a:latin typeface="Calibri"/>
                <a:ea typeface="ＭＳ Ｐゴシック" charset="-128"/>
                <a:cs typeface="Calibri"/>
              </a:rPr>
              <a:t>   “Students in schools with higher concentrations of non-Asian minorities spend less time in laboratory instruction than students in other schools, and students in lower level science classes spend less time in laboratory instruction than more advanced science classes. </a:t>
            </a:r>
            <a:r>
              <a:rPr lang="en-US" dirty="0" smtClean="0">
                <a:solidFill>
                  <a:srgbClr val="FF3300"/>
                </a:solidFill>
                <a:latin typeface="Calibri"/>
                <a:ea typeface="ＭＳ Ｐゴシック" charset="-128"/>
                <a:cs typeface="Calibri"/>
              </a:rPr>
              <a:t>And some students have no access to any type of laboratory experience.</a:t>
            </a:r>
            <a:r>
              <a:rPr lang="en-US" dirty="0" smtClean="0">
                <a:latin typeface="Calibri"/>
                <a:ea typeface="ＭＳ Ｐゴシック" charset="-128"/>
                <a:cs typeface="Calibri"/>
              </a:rPr>
              <a:t>”</a:t>
            </a:r>
            <a:endParaRPr lang="en-US" dirty="0">
              <a:latin typeface="Calibri"/>
              <a:ea typeface="ＭＳ Ｐゴシック" charset="-128"/>
              <a:cs typeface="Calibri"/>
            </a:endParaRPr>
          </a:p>
        </p:txBody>
      </p:sp>
      <p:sp>
        <p:nvSpPr>
          <p:cNvPr id="48132" name="Text Box 4"/>
          <p:cNvSpPr txBox="1">
            <a:spLocks noChangeArrowheads="1"/>
          </p:cNvSpPr>
          <p:nvPr/>
        </p:nvSpPr>
        <p:spPr bwMode="auto">
          <a:xfrm>
            <a:off x="7048500" y="6446044"/>
            <a:ext cx="1752600" cy="274637"/>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US" sz="1200" dirty="0" smtClean="0"/>
              <a:t>(NRC, 2005, p. </a:t>
            </a:r>
            <a:r>
              <a:rPr lang="en-US" sz="1200" dirty="0"/>
              <a:t>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762000" y="2987040"/>
            <a:ext cx="7772400" cy="1508760"/>
          </a:xfrm>
        </p:spPr>
        <p:txBody>
          <a:bodyPr>
            <a:normAutofit/>
          </a:bodyPr>
          <a:lstStyle/>
          <a:p>
            <a:pPr algn="ctr"/>
            <a:r>
              <a:rPr lang="en-US" sz="2700" dirty="0" smtClean="0"/>
              <a:t>~140,000 elementary/secondary schools in US</a:t>
            </a:r>
          </a:p>
          <a:p>
            <a:endParaRPr lang="en-US" sz="2700" dirty="0" smtClean="0"/>
          </a:p>
        </p:txBody>
      </p:sp>
      <p:pic>
        <p:nvPicPr>
          <p:cNvPr id="4" name="Picture 3"/>
          <p:cNvPicPr>
            <a:picLocks noChangeAspect="1"/>
          </p:cNvPicPr>
          <p:nvPr/>
        </p:nvPicPr>
        <p:blipFill>
          <a:blip r:embed="rId3"/>
          <a:stretch>
            <a:fillRect/>
          </a:stretch>
        </p:blipFill>
        <p:spPr>
          <a:xfrm>
            <a:off x="533400" y="762000"/>
            <a:ext cx="3206496" cy="240487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p:cNvPicPr>
            <a:picLocks noChangeAspect="1"/>
          </p:cNvPicPr>
          <p:nvPr/>
        </p:nvPicPr>
        <p:blipFill>
          <a:blip r:embed="rId4"/>
          <a:stretch>
            <a:fillRect/>
          </a:stretch>
        </p:blipFill>
        <p:spPr>
          <a:xfrm>
            <a:off x="4888172" y="762000"/>
            <a:ext cx="3493827" cy="2340864"/>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6" name="Right Arrow 5"/>
          <p:cNvSpPr/>
          <p:nvPr/>
        </p:nvSpPr>
        <p:spPr>
          <a:xfrm>
            <a:off x="4114800" y="1600200"/>
            <a:ext cx="609600" cy="533400"/>
          </a:xfrm>
          <a:prstGeom prst="rightArrow">
            <a:avLst/>
          </a:prstGeom>
          <a:solidFill>
            <a:schemeClr val="accent4">
              <a:lumMod val="40000"/>
              <a:lumOff val="60000"/>
            </a:schemeClr>
          </a:solidFill>
          <a:effectLst>
            <a:glow rad="63500">
              <a:schemeClr val="accent1">
                <a:alpha val="45000"/>
                <a:satMod val="120000"/>
              </a:schemeClr>
            </a:glow>
            <a:innerShdw blurRad="63500" dist="50800" dir="18900000">
              <a:srgbClr val="000000">
                <a:alpha val="50000"/>
              </a:srgbClr>
            </a:innerShdw>
          </a:effectLst>
          <a:scene3d>
            <a:camera prst="orthographicFront" fov="0">
              <a:rot lat="0" lon="0" rev="0"/>
            </a:camera>
            <a:lightRig rig="brightRoom" dir="tl">
              <a:rot lat="0" lon="0" rev="8700000"/>
            </a:lightRig>
          </a:scene3d>
          <a:sp3d>
            <a:bevelT/>
            <a:contourClr>
              <a:schemeClr val="accent1">
                <a:tint val="7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762000" y="5083314"/>
            <a:ext cx="7772400" cy="707886"/>
          </a:xfrm>
          <a:prstGeom prst="rect">
            <a:avLst/>
          </a:prstGeom>
          <a:noFill/>
        </p:spPr>
        <p:txBody>
          <a:bodyPr wrap="square" rtlCol="0">
            <a:spAutoFit/>
          </a:bodyPr>
          <a:lstStyle/>
          <a:p>
            <a:pPr algn="ctr"/>
            <a:r>
              <a:rPr lang="en-US" sz="4000" b="1" i="1" dirty="0" smtClean="0"/>
              <a:t>How do we close the gap?</a:t>
            </a:r>
            <a:endParaRPr lang="en-US" sz="4000"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2000" y="512064"/>
            <a:ext cx="7772400" cy="914400"/>
          </a:xfrm>
        </p:spPr>
        <p:txBody>
          <a:bodyPr/>
          <a:lstStyle/>
          <a:p>
            <a:r>
              <a:rPr lang="en-US" dirty="0" smtClean="0">
                <a:latin typeface="Calibri"/>
                <a:cs typeface="Calibri"/>
              </a:rPr>
              <a:t>The iLab Network</a:t>
            </a:r>
            <a:endParaRPr lang="en-US" dirty="0">
              <a:latin typeface="Calibri"/>
              <a:cs typeface="Calibri"/>
            </a:endParaRPr>
          </a:p>
        </p:txBody>
      </p:sp>
      <p:sp>
        <p:nvSpPr>
          <p:cNvPr id="12" name="Content Placeholder 11"/>
          <p:cNvSpPr>
            <a:spLocks noGrp="1"/>
          </p:cNvSpPr>
          <p:nvPr>
            <p:ph idx="1"/>
          </p:nvPr>
        </p:nvSpPr>
        <p:spPr>
          <a:xfrm>
            <a:off x="762000" y="1371600"/>
            <a:ext cx="7772400" cy="3581400"/>
          </a:xfrm>
        </p:spPr>
        <p:txBody>
          <a:bodyPr>
            <a:normAutofit lnSpcReduction="10000"/>
          </a:bodyPr>
          <a:lstStyle/>
          <a:p>
            <a:r>
              <a:rPr lang="en-US" dirty="0" smtClean="0">
                <a:latin typeface="Calibri"/>
                <a:cs typeface="Calibri"/>
              </a:rPr>
              <a:t>Share science lab facilities through remote access</a:t>
            </a:r>
          </a:p>
          <a:p>
            <a:r>
              <a:rPr lang="en-US" dirty="0" smtClean="0">
                <a:latin typeface="Calibri"/>
                <a:cs typeface="Calibri"/>
              </a:rPr>
              <a:t>Direct control of real experimental equipment accessed through the Internet</a:t>
            </a:r>
          </a:p>
          <a:p>
            <a:r>
              <a:rPr lang="en-US" dirty="0" smtClean="0">
                <a:latin typeface="Calibri"/>
                <a:cs typeface="Calibri"/>
              </a:rPr>
              <a:t>Anywhere / any time</a:t>
            </a:r>
          </a:p>
          <a:p>
            <a:r>
              <a:rPr lang="en-US" dirty="0" smtClean="0">
                <a:latin typeface="Calibri"/>
                <a:cs typeface="Calibri"/>
              </a:rPr>
              <a:t>Not “virtual laboratories” (simulations)</a:t>
            </a:r>
          </a:p>
          <a:p>
            <a:r>
              <a:rPr lang="en-US" dirty="0" smtClean="0">
                <a:latin typeface="Calibri"/>
                <a:cs typeface="Calibri"/>
              </a:rPr>
              <a:t>Not “canned experiments” (“one-click” labs) </a:t>
            </a:r>
          </a:p>
          <a:p>
            <a:endParaRPr lang="en-US" dirty="0"/>
          </a:p>
        </p:txBody>
      </p:sp>
      <p:pic>
        <p:nvPicPr>
          <p:cNvPr id="13" name="Picture 6"/>
          <p:cNvPicPr>
            <a:picLocks noChangeAspect="1" noChangeArrowheads="1"/>
          </p:cNvPicPr>
          <p:nvPr/>
        </p:nvPicPr>
        <p:blipFill>
          <a:blip r:embed="rId3"/>
          <a:srcRect/>
          <a:stretch>
            <a:fillRect/>
          </a:stretch>
        </p:blipFill>
        <p:spPr bwMode="auto">
          <a:xfrm>
            <a:off x="5562600" y="4800600"/>
            <a:ext cx="1828800" cy="1392156"/>
          </a:xfrm>
          <a:prstGeom prst="rect">
            <a:avLst/>
          </a:prstGeom>
          <a:noFill/>
          <a:ln w="9525">
            <a:noFill/>
            <a:miter lim="800000"/>
            <a:headEnd/>
            <a:tailEnd/>
          </a:ln>
          <a:effectLst>
            <a:reflection stA="13000" endPos="75000" dist="12700" dir="5400000" sy="-100000" algn="bl" rotWithShape="0"/>
          </a:effectLst>
        </p:spPr>
      </p:pic>
      <p:pic>
        <p:nvPicPr>
          <p:cNvPr id="14" name="Picture 8" descr="seal-white"/>
          <p:cNvPicPr>
            <a:picLocks noChangeAspect="1" noChangeArrowheads="1"/>
          </p:cNvPicPr>
          <p:nvPr/>
        </p:nvPicPr>
        <p:blipFill>
          <a:blip r:embed="rId4"/>
          <a:srcRect/>
          <a:stretch>
            <a:fillRect/>
          </a:stretch>
        </p:blipFill>
        <p:spPr bwMode="auto">
          <a:xfrm>
            <a:off x="1676400" y="4876800"/>
            <a:ext cx="2133600" cy="1270000"/>
          </a:xfrm>
          <a:prstGeom prst="rect">
            <a:avLst/>
          </a:prstGeom>
          <a:noFill/>
          <a:ln w="9525">
            <a:noFill/>
            <a:miter lim="800000"/>
            <a:headEnd/>
            <a:tailEnd/>
          </a:ln>
          <a:effectLst>
            <a:reflection stA="13000" endPos="75000" dist="12700" dir="5400000" sy="-100000" algn="bl" rotWithShape="0"/>
          </a:effectLst>
        </p:spPr>
      </p:pic>
      <p:sp>
        <p:nvSpPr>
          <p:cNvPr id="16" name="TextBox 15"/>
          <p:cNvSpPr txBox="1"/>
          <p:nvPr/>
        </p:nvSpPr>
        <p:spPr>
          <a:xfrm>
            <a:off x="762000" y="6324600"/>
            <a:ext cx="8229600" cy="400110"/>
          </a:xfrm>
          <a:prstGeom prst="rect">
            <a:avLst/>
          </a:prstGeom>
          <a:noFill/>
        </p:spPr>
        <p:txBody>
          <a:bodyPr wrap="square" rtlCol="0">
            <a:spAutoFit/>
          </a:bodyPr>
          <a:lstStyle/>
          <a:p>
            <a:r>
              <a:rPr lang="en-US" sz="1000" dirty="0" smtClean="0"/>
              <a:t>The iLab Network is supported in part by the National Science Foundation under grant OCI-0753324. However, any opinions, findings, conclusions, and/or recommendations are those of the investigators and do not necessarily reflect the views of the Foundation. </a:t>
            </a:r>
            <a:endParaRPr lang="en-US" sz="1000" dirty="0"/>
          </a:p>
        </p:txBody>
      </p:sp>
      <p:graphicFrame>
        <p:nvGraphicFramePr>
          <p:cNvPr id="115714" name="Object 2"/>
          <p:cNvGraphicFramePr>
            <a:graphicFrameLocks noChangeAspect="1"/>
          </p:cNvGraphicFramePr>
          <p:nvPr/>
        </p:nvGraphicFramePr>
        <p:xfrm>
          <a:off x="312462" y="6324600"/>
          <a:ext cx="373338" cy="357106"/>
        </p:xfrm>
        <a:graphic>
          <a:graphicData uri="http://schemas.openxmlformats.org/presentationml/2006/ole">
            <p:oleObj spid="_x0000_s115714" name="Document" r:id="rId5" imgW="292089" imgH="279390" progId="Word.Document.12">
              <p:link updateAutomatic="1"/>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457200"/>
          <a:ext cx="8610600" cy="6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le 9"/>
          <p:cNvSpPr>
            <a:spLocks noGrp="1"/>
          </p:cNvSpPr>
          <p:nvPr>
            <p:ph type="title"/>
          </p:nvPr>
        </p:nvSpPr>
        <p:spPr>
          <a:xfrm>
            <a:off x="914400" y="512763"/>
            <a:ext cx="7772400" cy="914400"/>
          </a:xfrm>
        </p:spPr>
        <p:txBody>
          <a:bodyPr wrap="square" numCol="1" anchorCtr="0" compatLnSpc="1">
            <a:prstTxWarp prst="textNoShape">
              <a:avLst/>
            </a:prstTxWarp>
          </a:bodyPr>
          <a:lstStyle/>
          <a:p>
            <a:pPr fontAlgn="auto">
              <a:spcAft>
                <a:spcPts val="0"/>
              </a:spcAft>
              <a:defRPr/>
            </a:pPr>
            <a:r>
              <a:rPr lang="en-US" dirty="0" smtClean="0">
                <a:latin typeface="Calibri"/>
                <a:ea typeface="+mj-ea"/>
                <a:cs typeface="Calibri"/>
              </a:rPr>
              <a:t>Conceptual Structure</a:t>
            </a:r>
          </a:p>
        </p:txBody>
      </p:sp>
      <p:sp>
        <p:nvSpPr>
          <p:cNvPr id="27652" name="TextBox 10"/>
          <p:cNvSpPr txBox="1">
            <a:spLocks noChangeArrowheads="1"/>
          </p:cNvSpPr>
          <p:nvPr/>
        </p:nvSpPr>
        <p:spPr bwMode="auto">
          <a:xfrm>
            <a:off x="1676400" y="5486400"/>
            <a:ext cx="3657600" cy="830997"/>
          </a:xfrm>
          <a:prstGeom prst="rect">
            <a:avLst/>
          </a:prstGeom>
          <a:noFill/>
          <a:ln w="9525">
            <a:noFill/>
            <a:miter lim="800000"/>
            <a:headEnd/>
            <a:tailEnd/>
          </a:ln>
        </p:spPr>
        <p:txBody>
          <a:bodyPr wrap="square">
            <a:prstTxWarp prst="textNoShape">
              <a:avLst/>
            </a:prstTxWarp>
            <a:spAutoFit/>
          </a:bodyPr>
          <a:lstStyle/>
          <a:p>
            <a:r>
              <a:rPr lang="en-US" sz="2400" dirty="0">
                <a:latin typeface="Corbel" charset="0"/>
              </a:rPr>
              <a:t>New labs authored by teachers</a:t>
            </a:r>
          </a:p>
        </p:txBody>
      </p:sp>
      <p:sp>
        <p:nvSpPr>
          <p:cNvPr id="12" name="Bent-Up Arrow 11"/>
          <p:cNvSpPr/>
          <p:nvPr/>
        </p:nvSpPr>
        <p:spPr>
          <a:xfrm>
            <a:off x="5029200" y="5334000"/>
            <a:ext cx="1752600" cy="685800"/>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2|12.9|17.3|0.3"/>
</p:tagLst>
</file>

<file path=ppt/tags/tag2.xml><?xml version="1.0" encoding="utf-8"?>
<p:tagLst xmlns:a="http://schemas.openxmlformats.org/drawingml/2006/main" xmlns:r="http://schemas.openxmlformats.org/officeDocument/2006/relationships" xmlns:p="http://schemas.openxmlformats.org/presentationml/2006/main">
  <p:tag name="TIMING" val="|13.2|1|1.3|2.5|1.5|12.3|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9646</TotalTime>
  <Words>1281</Words>
  <Application>Microsoft Office PowerPoint</Application>
  <PresentationFormat>On-screen Show (4:3)</PresentationFormat>
  <Paragraphs>215</Paragraphs>
  <Slides>28</Slides>
  <Notes>16</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28</vt:i4>
      </vt:variant>
    </vt:vector>
  </HeadingPairs>
  <TitlesOfParts>
    <vt:vector size="30" baseType="lpstr">
      <vt:lpstr>Metro</vt:lpstr>
      <vt:lpstr>!OLE_LINK1</vt:lpstr>
      <vt:lpstr>The iLab Network: Broadening Access to Hands-on STEM Learning via Remote Online Laboratories</vt:lpstr>
      <vt:lpstr>High School Science Lab in 1900</vt:lpstr>
      <vt:lpstr>High School Science Lab Today</vt:lpstr>
      <vt:lpstr>Science Lab: The Real World</vt:lpstr>
      <vt:lpstr>Science Education is in Trouble</vt:lpstr>
      <vt:lpstr>Issues of Access &amp; Equity</vt:lpstr>
      <vt:lpstr>Slide 7</vt:lpstr>
      <vt:lpstr>The iLab Network</vt:lpstr>
      <vt:lpstr>Conceptual Structure</vt:lpstr>
      <vt:lpstr>Transformative at Multiple Levels</vt:lpstr>
      <vt:lpstr>www.iLabCentral.org</vt:lpstr>
      <vt:lpstr>Benefits of using iLabs</vt:lpstr>
      <vt:lpstr>Pilot Test of Radioactivity iLab</vt:lpstr>
      <vt:lpstr>Preliminary Pilot Results</vt:lpstr>
      <vt:lpstr>Experiment Design Parameters</vt:lpstr>
      <vt:lpstr>Nature of Science Investigations</vt:lpstr>
      <vt:lpstr>What classroom teachers are saying about iLabs:</vt:lpstr>
      <vt:lpstr>What online teachers are saying about iLabs:</vt:lpstr>
      <vt:lpstr>What online students are saying about iLabs:</vt:lpstr>
      <vt:lpstr>So what does the high school science lab of the future look like?</vt:lpstr>
      <vt:lpstr>Transforming Science:  The Tough Questions</vt:lpstr>
      <vt:lpstr>Are the science labs that students are doing really the most relevant and educationally valuable…  …or just the cheapest, easiest, &amp; safest?</vt:lpstr>
      <vt:lpstr>Given the flexibility and access provided by iLabs, should we fundamentally re-examine the labs that are taught in schools?</vt:lpstr>
      <vt:lpstr>What we have available for high schools now</vt:lpstr>
      <vt:lpstr>New iLab: ICP-OES</vt:lpstr>
      <vt:lpstr>The Future of iLabCentral.org</vt:lpstr>
      <vt:lpstr>Join our effort to transform science education!</vt:lpstr>
      <vt:lpstr>Thank YOU!</vt:lpstr>
    </vt:vector>
  </TitlesOfParts>
  <Company>School of Education and Social Policy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iLabs: Transforming Science Education Through Cyberlearning</dc:title>
  <dc:creator>Kemi Jona</dc:creator>
  <cp:lastModifiedBy>kirky</cp:lastModifiedBy>
  <cp:revision>137</cp:revision>
  <cp:lastPrinted>2009-11-13T17:41:56Z</cp:lastPrinted>
  <dcterms:created xsi:type="dcterms:W3CDTF">2009-11-16T23:23:03Z</dcterms:created>
  <dcterms:modified xsi:type="dcterms:W3CDTF">2010-04-01T14:27:31Z</dcterms:modified>
</cp:coreProperties>
</file>