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5" r:id="rId5"/>
    <p:sldId id="267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9" d="100"/>
          <a:sy n="89" d="100"/>
        </p:scale>
        <p:origin x="32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47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7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7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02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30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6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80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82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85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8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58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AA284-0DB0-49B7-8BED-4D2D1648AAA6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6A73C-6F17-49F0-BBFD-DA05E425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7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Team Turing Machine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Alexa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Garcia,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Gary Burnett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Ribosome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844842"/>
            <a:ext cx="59195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IDEA</a:t>
            </a:r>
          </a:p>
          <a:p>
            <a:r>
              <a:rPr lang="en-US" dirty="0" smtClean="0"/>
              <a:t>Tape: messenger </a:t>
            </a:r>
            <a:r>
              <a:rPr lang="en-US" dirty="0" smtClean="0"/>
              <a:t>RNA</a:t>
            </a:r>
          </a:p>
          <a:p>
            <a:r>
              <a:rPr lang="en-US" dirty="0" smtClean="0"/>
              <a:t>State</a:t>
            </a:r>
            <a:r>
              <a:rPr lang="en-US" dirty="0" smtClean="0"/>
              <a:t>: </a:t>
            </a:r>
            <a:r>
              <a:rPr lang="en-US" dirty="0" smtClean="0"/>
              <a:t>transfer RNA</a:t>
            </a:r>
          </a:p>
          <a:p>
            <a:r>
              <a:rPr lang="en-US" dirty="0" smtClean="0"/>
              <a:t>Method to store states: </a:t>
            </a:r>
            <a:r>
              <a:rPr lang="en-US" dirty="0" smtClean="0"/>
              <a:t>Polypeptide chain</a:t>
            </a:r>
          </a:p>
          <a:p>
            <a:r>
              <a:rPr lang="en-US" dirty="0" smtClean="0"/>
              <a:t>Move </a:t>
            </a:r>
            <a:r>
              <a:rPr lang="en-US" dirty="0" smtClean="0"/>
              <a:t>along tape: </a:t>
            </a:r>
            <a:r>
              <a:rPr lang="en-US" dirty="0" smtClean="0"/>
              <a:t>Move on codon per </a:t>
            </a:r>
            <a:r>
              <a:rPr lang="en-US" dirty="0" smtClean="0"/>
              <a:t>transition</a:t>
            </a:r>
          </a:p>
          <a:p>
            <a:endParaRPr lang="en-US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r>
              <a:rPr lang="en-US" u="sng" dirty="0" smtClean="0"/>
              <a:t>CAVEATS</a:t>
            </a:r>
            <a:endParaRPr lang="en-US" dirty="0"/>
          </a:p>
          <a:p>
            <a:r>
              <a:rPr lang="en-US" dirty="0"/>
              <a:t>Read only tape</a:t>
            </a:r>
          </a:p>
          <a:p>
            <a:r>
              <a:rPr lang="en-US" dirty="0"/>
              <a:t>Can only move in one direction (where clock group comes in)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2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Methylation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844842"/>
            <a:ext cx="59195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IDEA</a:t>
            </a:r>
          </a:p>
          <a:p>
            <a:r>
              <a:rPr lang="en-US" dirty="0"/>
              <a:t>Tape: DNA Strand</a:t>
            </a:r>
          </a:p>
          <a:p>
            <a:r>
              <a:rPr lang="en-US" dirty="0"/>
              <a:t>State: </a:t>
            </a:r>
            <a:r>
              <a:rPr lang="en-US" dirty="0" err="1"/>
              <a:t>Methylating</a:t>
            </a:r>
            <a:r>
              <a:rPr lang="en-US" dirty="0"/>
              <a:t> the DNA at </a:t>
            </a:r>
            <a:r>
              <a:rPr lang="en-US" dirty="0" err="1"/>
              <a:t>CpG</a:t>
            </a:r>
            <a:r>
              <a:rPr lang="en-US" dirty="0"/>
              <a:t> islands</a:t>
            </a:r>
          </a:p>
          <a:p>
            <a:r>
              <a:rPr lang="en-US" dirty="0"/>
              <a:t>Method to store states: States are physically bonded to </a:t>
            </a:r>
            <a:r>
              <a:rPr lang="en-US" dirty="0" smtClean="0"/>
              <a:t>DNA</a:t>
            </a:r>
          </a:p>
          <a:p>
            <a:r>
              <a:rPr lang="en-US" dirty="0" smtClean="0"/>
              <a:t>Move along tape: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u="sng" dirty="0"/>
              <a:t>CAVEATS</a:t>
            </a:r>
            <a:endParaRPr lang="en-US" dirty="0"/>
          </a:p>
          <a:p>
            <a:r>
              <a:rPr lang="en-US" dirty="0"/>
              <a:t>Nobody understands how to regulate the enzyme that initiates DNA Methylation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1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Sticky Ended DNA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844842"/>
            <a:ext cx="85990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IDEA</a:t>
            </a:r>
          </a:p>
          <a:p>
            <a:r>
              <a:rPr lang="en-US" dirty="0"/>
              <a:t>Tape: Self assembling double stranded DNA sequences</a:t>
            </a:r>
          </a:p>
          <a:p>
            <a:r>
              <a:rPr lang="en-US" dirty="0"/>
              <a:t>State: Separate (individual) short strands of double stranded DNA with stick ends</a:t>
            </a:r>
          </a:p>
          <a:p>
            <a:r>
              <a:rPr lang="en-US" dirty="0"/>
              <a:t>Method to store past states: Past states are integrated into tape</a:t>
            </a:r>
          </a:p>
          <a:p>
            <a:r>
              <a:rPr lang="en-US" dirty="0"/>
              <a:t>Move along tape: As DNA (instructions) are added, tape elongates</a:t>
            </a:r>
          </a:p>
          <a:p>
            <a:endParaRPr lang="en-US" dirty="0"/>
          </a:p>
          <a:p>
            <a:r>
              <a:rPr lang="en-US" dirty="0"/>
              <a:t>Output: Synthesized proteins based on tape sequence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61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Sticky Ended DNA (</a:t>
            </a:r>
            <a:r>
              <a:rPr lang="en-US" i="1" dirty="0" smtClean="0"/>
              <a:t>Cont’d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966822"/>
            <a:ext cx="108505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TOOLS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6 double stranded DNA transition instruction molecules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FakI</a:t>
            </a:r>
            <a:r>
              <a:rPr lang="en-US" dirty="0" smtClean="0"/>
              <a:t> recognition site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Spacer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Stick Ends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FakI</a:t>
            </a:r>
            <a:r>
              <a:rPr lang="en-US" dirty="0" smtClean="0"/>
              <a:t> restriction enzyme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DNA Ligase</a:t>
            </a:r>
          </a:p>
          <a:p>
            <a:endParaRPr lang="en-US" u="sng" dirty="0"/>
          </a:p>
          <a:p>
            <a:endParaRPr lang="en-US" u="sng" dirty="0" smtClean="0"/>
          </a:p>
          <a:p>
            <a:r>
              <a:rPr lang="en-US" u="sng" dirty="0" smtClean="0"/>
              <a:t>CAVEATS</a:t>
            </a:r>
            <a:endParaRPr lang="en-US" dirty="0"/>
          </a:p>
          <a:p>
            <a:r>
              <a:rPr lang="en-US" dirty="0"/>
              <a:t>How to prevent DNA instructions from integrating into cellular genome (if this can be done, then we can preform this experiment in vivo)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166" y="2734575"/>
            <a:ext cx="6051956" cy="168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431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199" y="2037348"/>
            <a:ext cx="7158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Doctor in a </a:t>
            </a:r>
            <a:r>
              <a:rPr lang="en-US" dirty="0" smtClean="0"/>
              <a:t>Cell</a:t>
            </a:r>
          </a:p>
          <a:p>
            <a:r>
              <a:rPr lang="en-US" dirty="0" smtClean="0"/>
              <a:t>Programmable components of a functioning system</a:t>
            </a:r>
          </a:p>
          <a:p>
            <a:r>
              <a:rPr lang="en-US" dirty="0" smtClean="0"/>
              <a:t>Parallel computing in multiple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774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2888</TotalTime>
  <Words>223</Words>
  <Application>Microsoft Office PowerPoint</Application>
  <PresentationFormat>Widescreen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Team Turing Machine</vt:lpstr>
      <vt:lpstr>Ribosome</vt:lpstr>
      <vt:lpstr>DNA Methylation</vt:lpstr>
      <vt:lpstr>Sticky Ended DNA</vt:lpstr>
      <vt:lpstr>Sticky Ended DNA (Cont’d)</vt:lpstr>
      <vt:lpstr>Implications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29</cp:revision>
  <dcterms:created xsi:type="dcterms:W3CDTF">2014-02-14T02:16:03Z</dcterms:created>
  <dcterms:modified xsi:type="dcterms:W3CDTF">2014-02-20T21:37:15Z</dcterms:modified>
</cp:coreProperties>
</file>