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0" r:id="rId1"/>
  </p:sldMasterIdLst>
  <p:sldIdLst>
    <p:sldId id="256" r:id="rId2"/>
    <p:sldId id="286" r:id="rId3"/>
    <p:sldId id="257" r:id="rId4"/>
    <p:sldId id="258" r:id="rId5"/>
    <p:sldId id="261" r:id="rId6"/>
    <p:sldId id="262" r:id="rId7"/>
    <p:sldId id="266" r:id="rId8"/>
    <p:sldId id="264" r:id="rId9"/>
    <p:sldId id="263" r:id="rId10"/>
    <p:sldId id="274" r:id="rId11"/>
    <p:sldId id="276" r:id="rId12"/>
    <p:sldId id="265" r:id="rId13"/>
    <p:sldId id="268" r:id="rId14"/>
    <p:sldId id="275" r:id="rId15"/>
    <p:sldId id="277" r:id="rId16"/>
    <p:sldId id="279" r:id="rId17"/>
    <p:sldId id="278" r:id="rId18"/>
    <p:sldId id="280" r:id="rId19"/>
    <p:sldId id="281" r:id="rId20"/>
    <p:sldId id="285" r:id="rId2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90839"/>
    <a:srgbClr val="FF9115"/>
    <a:srgbClr val="753D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6" d="100"/>
          <a:sy n="56" d="100"/>
        </p:scale>
        <p:origin x="-313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74F9D7-43A8-3448-90E7-FD1046A8C81C}" type="doc">
      <dgm:prSet loTypeId="urn:microsoft.com/office/officeart/2005/8/layout/orgChar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51495CA-FEDC-AC40-8969-B8A2A492CD57}">
      <dgm:prSet phldrT="[Text]"/>
      <dgm:spPr/>
      <dgm:t>
        <a:bodyPr/>
        <a:lstStyle/>
        <a:p>
          <a:r>
            <a:rPr lang="en-US" dirty="0" smtClean="0"/>
            <a:t>3 Approaches</a:t>
          </a:r>
          <a:endParaRPr lang="en-US" dirty="0"/>
        </a:p>
      </dgm:t>
    </dgm:pt>
    <dgm:pt modelId="{8B66F3AE-73D6-6847-B278-78970639B781}" type="parTrans" cxnId="{0CE29B96-6BE6-F442-AC96-EA715D8B6EF0}">
      <dgm:prSet/>
      <dgm:spPr/>
      <dgm:t>
        <a:bodyPr/>
        <a:lstStyle/>
        <a:p>
          <a:endParaRPr lang="en-US"/>
        </a:p>
      </dgm:t>
    </dgm:pt>
    <dgm:pt modelId="{E7E1F3B2-DF4B-5A44-812B-569319BF1B88}" type="sibTrans" cxnId="{0CE29B96-6BE6-F442-AC96-EA715D8B6EF0}">
      <dgm:prSet/>
      <dgm:spPr/>
      <dgm:t>
        <a:bodyPr/>
        <a:lstStyle/>
        <a:p>
          <a:endParaRPr lang="en-US"/>
        </a:p>
      </dgm:t>
    </dgm:pt>
    <dgm:pt modelId="{AB98C185-D06C-3D45-801E-1E9653915D91}">
      <dgm:prSet phldrT="[Text]" phldr="1"/>
      <dgm:spPr/>
      <dgm:t>
        <a:bodyPr/>
        <a:lstStyle/>
        <a:p>
          <a:endParaRPr lang="en-US"/>
        </a:p>
      </dgm:t>
    </dgm:pt>
    <dgm:pt modelId="{912745CF-BE98-8A4B-B2EC-D025DEF825A2}" type="parTrans" cxnId="{233CA186-2970-8941-B84A-E70A4E37FF3B}">
      <dgm:prSet/>
      <dgm:spPr/>
      <dgm:t>
        <a:bodyPr/>
        <a:lstStyle/>
        <a:p>
          <a:endParaRPr lang="en-US"/>
        </a:p>
      </dgm:t>
    </dgm:pt>
    <dgm:pt modelId="{AF46B5B1-8155-6949-A23A-5568DDD2FB3B}" type="sibTrans" cxnId="{233CA186-2970-8941-B84A-E70A4E37FF3B}">
      <dgm:prSet/>
      <dgm:spPr/>
      <dgm:t>
        <a:bodyPr/>
        <a:lstStyle/>
        <a:p>
          <a:endParaRPr lang="en-US"/>
        </a:p>
      </dgm:t>
    </dgm:pt>
    <dgm:pt modelId="{879CA8BC-D260-D94E-A293-27E122AD08A7}">
      <dgm:prSet phldrT="[Text]" phldr="1"/>
      <dgm:spPr/>
      <dgm:t>
        <a:bodyPr/>
        <a:lstStyle/>
        <a:p>
          <a:endParaRPr lang="en-US" dirty="0"/>
        </a:p>
      </dgm:t>
    </dgm:pt>
    <dgm:pt modelId="{CF4D9F94-D75F-9848-9FE6-F48F82B6E77C}" type="parTrans" cxnId="{A78C15FF-BF0D-C545-BBF8-19F275269141}">
      <dgm:prSet/>
      <dgm:spPr/>
      <dgm:t>
        <a:bodyPr/>
        <a:lstStyle/>
        <a:p>
          <a:endParaRPr lang="en-US"/>
        </a:p>
      </dgm:t>
    </dgm:pt>
    <dgm:pt modelId="{8B9E64E9-CDB0-B245-BA87-F22BA34442BA}" type="sibTrans" cxnId="{A78C15FF-BF0D-C545-BBF8-19F275269141}">
      <dgm:prSet/>
      <dgm:spPr/>
      <dgm:t>
        <a:bodyPr/>
        <a:lstStyle/>
        <a:p>
          <a:endParaRPr lang="en-US"/>
        </a:p>
      </dgm:t>
    </dgm:pt>
    <dgm:pt modelId="{705F72E1-20C1-1D4E-B227-0C571425AAFE}">
      <dgm:prSet phldrT="[Text]" phldr="1"/>
      <dgm:spPr/>
      <dgm:t>
        <a:bodyPr/>
        <a:lstStyle/>
        <a:p>
          <a:endParaRPr lang="en-US" dirty="0"/>
        </a:p>
      </dgm:t>
    </dgm:pt>
    <dgm:pt modelId="{F11F5772-AEA7-3E45-B7B4-D8419246A923}" type="parTrans" cxnId="{44C2B288-A4B5-A540-91EF-8E9788623776}">
      <dgm:prSet/>
      <dgm:spPr/>
      <dgm:t>
        <a:bodyPr/>
        <a:lstStyle/>
        <a:p>
          <a:endParaRPr lang="en-US"/>
        </a:p>
      </dgm:t>
    </dgm:pt>
    <dgm:pt modelId="{4F15C465-7BC8-4C4F-B22B-122D8A543673}" type="sibTrans" cxnId="{44C2B288-A4B5-A540-91EF-8E9788623776}">
      <dgm:prSet/>
      <dgm:spPr/>
      <dgm:t>
        <a:bodyPr/>
        <a:lstStyle/>
        <a:p>
          <a:endParaRPr lang="en-US"/>
        </a:p>
      </dgm:t>
    </dgm:pt>
    <dgm:pt modelId="{DCACC593-DE03-4C46-8CFD-39745D0B84E8}" type="pres">
      <dgm:prSet presAssocID="{AA74F9D7-43A8-3448-90E7-FD1046A8C81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F9646C7F-A927-314F-A3BF-7364460D8213}" type="pres">
      <dgm:prSet presAssocID="{451495CA-FEDC-AC40-8969-B8A2A492CD57}" presName="hierRoot1" presStyleCnt="0">
        <dgm:presLayoutVars>
          <dgm:hierBranch val="init"/>
        </dgm:presLayoutVars>
      </dgm:prSet>
      <dgm:spPr/>
    </dgm:pt>
    <dgm:pt modelId="{7B006A58-38EE-D44C-A71F-2848AC2D0E58}" type="pres">
      <dgm:prSet presAssocID="{451495CA-FEDC-AC40-8969-B8A2A492CD57}" presName="rootComposite1" presStyleCnt="0"/>
      <dgm:spPr/>
    </dgm:pt>
    <dgm:pt modelId="{F3F64EB7-2E44-394E-9F1E-2B0C1503C994}" type="pres">
      <dgm:prSet presAssocID="{451495CA-FEDC-AC40-8969-B8A2A492CD57}" presName="rootText1" presStyleLbl="node0" presStyleIdx="0" presStyleCnt="1" custScaleX="22814" custScaleY="10365" custLinFactNeighborX="-3989" custLinFactNeighborY="1141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58A8F79-10B0-6447-8D48-D0E25C153765}" type="pres">
      <dgm:prSet presAssocID="{451495CA-FEDC-AC40-8969-B8A2A492CD57}" presName="rootConnector1" presStyleLbl="node1" presStyleIdx="0" presStyleCnt="0"/>
      <dgm:spPr/>
      <dgm:t>
        <a:bodyPr/>
        <a:lstStyle/>
        <a:p>
          <a:endParaRPr lang="en-US"/>
        </a:p>
      </dgm:t>
    </dgm:pt>
    <dgm:pt modelId="{AEF2CEAC-F2B8-A940-84B4-E6B1DC818713}" type="pres">
      <dgm:prSet presAssocID="{451495CA-FEDC-AC40-8969-B8A2A492CD57}" presName="hierChild2" presStyleCnt="0"/>
      <dgm:spPr/>
    </dgm:pt>
    <dgm:pt modelId="{35990845-84E4-B443-9FC8-822260DA10C6}" type="pres">
      <dgm:prSet presAssocID="{912745CF-BE98-8A4B-B2EC-D025DEF825A2}" presName="Name37" presStyleLbl="parChTrans1D2" presStyleIdx="0" presStyleCnt="3"/>
      <dgm:spPr/>
      <dgm:t>
        <a:bodyPr/>
        <a:lstStyle/>
        <a:p>
          <a:endParaRPr lang="en-US"/>
        </a:p>
      </dgm:t>
    </dgm:pt>
    <dgm:pt modelId="{14099C67-552B-2243-B848-EB4647F66727}" type="pres">
      <dgm:prSet presAssocID="{AB98C185-D06C-3D45-801E-1E9653915D91}" presName="hierRoot2" presStyleCnt="0">
        <dgm:presLayoutVars>
          <dgm:hierBranch val="init"/>
        </dgm:presLayoutVars>
      </dgm:prSet>
      <dgm:spPr/>
    </dgm:pt>
    <dgm:pt modelId="{2548999F-46D5-2948-8F6C-38D9C96C0FCC}" type="pres">
      <dgm:prSet presAssocID="{AB98C185-D06C-3D45-801E-1E9653915D91}" presName="rootComposite" presStyleCnt="0"/>
      <dgm:spPr/>
    </dgm:pt>
    <dgm:pt modelId="{61A41866-8A64-F449-BF39-A94D5BB20126}" type="pres">
      <dgm:prSet presAssocID="{AB98C185-D06C-3D45-801E-1E9653915D91}" presName="rootText" presStyleLbl="node2" presStyleIdx="0" presStyleCnt="3" custFlipVert="1" custFlipHor="1" custScaleX="5257" custScaleY="17523" custLinFactNeighborX="-410" custLinFactNeighborY="-2072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AB70E24-F7CC-5847-98AF-27D017DEDD88}" type="pres">
      <dgm:prSet presAssocID="{AB98C185-D06C-3D45-801E-1E9653915D91}" presName="rootConnector" presStyleLbl="node2" presStyleIdx="0" presStyleCnt="3"/>
      <dgm:spPr/>
      <dgm:t>
        <a:bodyPr/>
        <a:lstStyle/>
        <a:p>
          <a:endParaRPr lang="en-US"/>
        </a:p>
      </dgm:t>
    </dgm:pt>
    <dgm:pt modelId="{34E9870D-1AEB-CE43-8F6F-0F3D2A107FBD}" type="pres">
      <dgm:prSet presAssocID="{AB98C185-D06C-3D45-801E-1E9653915D91}" presName="hierChild4" presStyleCnt="0"/>
      <dgm:spPr/>
    </dgm:pt>
    <dgm:pt modelId="{0F5A004D-8502-9945-BD29-461A50EF6690}" type="pres">
      <dgm:prSet presAssocID="{AB98C185-D06C-3D45-801E-1E9653915D91}" presName="hierChild5" presStyleCnt="0"/>
      <dgm:spPr/>
    </dgm:pt>
    <dgm:pt modelId="{1D19B5F1-A864-804F-AE53-E569E170BEBE}" type="pres">
      <dgm:prSet presAssocID="{CF4D9F94-D75F-9848-9FE6-F48F82B6E77C}" presName="Name37" presStyleLbl="parChTrans1D2" presStyleIdx="1" presStyleCnt="3"/>
      <dgm:spPr/>
      <dgm:t>
        <a:bodyPr/>
        <a:lstStyle/>
        <a:p>
          <a:endParaRPr lang="en-US"/>
        </a:p>
      </dgm:t>
    </dgm:pt>
    <dgm:pt modelId="{98D5A916-8DAF-9246-8303-974CBF05A0C0}" type="pres">
      <dgm:prSet presAssocID="{879CA8BC-D260-D94E-A293-27E122AD08A7}" presName="hierRoot2" presStyleCnt="0">
        <dgm:presLayoutVars>
          <dgm:hierBranch val="init"/>
        </dgm:presLayoutVars>
      </dgm:prSet>
      <dgm:spPr/>
    </dgm:pt>
    <dgm:pt modelId="{9A1D37C0-9DDB-F446-9A57-A18525951EA7}" type="pres">
      <dgm:prSet presAssocID="{879CA8BC-D260-D94E-A293-27E122AD08A7}" presName="rootComposite" presStyleCnt="0"/>
      <dgm:spPr/>
    </dgm:pt>
    <dgm:pt modelId="{C57B5086-C225-1940-B00F-BD5C0D5248E8}" type="pres">
      <dgm:prSet presAssocID="{879CA8BC-D260-D94E-A293-27E122AD08A7}" presName="rootText" presStyleLbl="node2" presStyleIdx="1" presStyleCnt="3" custFlipVert="1" custFlipHor="1" custScaleX="8639" custScaleY="5161" custLinFactNeighborX="2635" custLinFactNeighborY="-1610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54B8268-FE14-EA4F-801B-2D58A7A0C862}" type="pres">
      <dgm:prSet presAssocID="{879CA8BC-D260-D94E-A293-27E122AD08A7}" presName="rootConnector" presStyleLbl="node2" presStyleIdx="1" presStyleCnt="3"/>
      <dgm:spPr/>
      <dgm:t>
        <a:bodyPr/>
        <a:lstStyle/>
        <a:p>
          <a:endParaRPr lang="en-US"/>
        </a:p>
      </dgm:t>
    </dgm:pt>
    <dgm:pt modelId="{349A8CF9-43FC-5E42-B262-617CCA915331}" type="pres">
      <dgm:prSet presAssocID="{879CA8BC-D260-D94E-A293-27E122AD08A7}" presName="hierChild4" presStyleCnt="0"/>
      <dgm:spPr/>
    </dgm:pt>
    <dgm:pt modelId="{65A3B125-965E-0842-8899-C004DB52740D}" type="pres">
      <dgm:prSet presAssocID="{879CA8BC-D260-D94E-A293-27E122AD08A7}" presName="hierChild5" presStyleCnt="0"/>
      <dgm:spPr/>
    </dgm:pt>
    <dgm:pt modelId="{AB83B93E-52DD-344F-ADA0-3B5A2D86203E}" type="pres">
      <dgm:prSet presAssocID="{F11F5772-AEA7-3E45-B7B4-D8419246A923}" presName="Name37" presStyleLbl="parChTrans1D2" presStyleIdx="2" presStyleCnt="3"/>
      <dgm:spPr/>
      <dgm:t>
        <a:bodyPr/>
        <a:lstStyle/>
        <a:p>
          <a:endParaRPr lang="en-US"/>
        </a:p>
      </dgm:t>
    </dgm:pt>
    <dgm:pt modelId="{DC50E611-0D10-0047-AD21-921638A7CD15}" type="pres">
      <dgm:prSet presAssocID="{705F72E1-20C1-1D4E-B227-0C571425AAFE}" presName="hierRoot2" presStyleCnt="0">
        <dgm:presLayoutVars>
          <dgm:hierBranch val="init"/>
        </dgm:presLayoutVars>
      </dgm:prSet>
      <dgm:spPr/>
    </dgm:pt>
    <dgm:pt modelId="{92A280EC-FCF6-7E49-9559-3A5739EDE755}" type="pres">
      <dgm:prSet presAssocID="{705F72E1-20C1-1D4E-B227-0C571425AAFE}" presName="rootComposite" presStyleCnt="0"/>
      <dgm:spPr/>
    </dgm:pt>
    <dgm:pt modelId="{C027CA2F-5CB8-B342-A469-20AF5EA7A5E5}" type="pres">
      <dgm:prSet presAssocID="{705F72E1-20C1-1D4E-B227-0C571425AAFE}" presName="rootText" presStyleLbl="node2" presStyleIdx="2" presStyleCnt="3" custFlipVert="1" custScaleX="7466" custScaleY="10592" custLinFactNeighborX="-7212" custLinFactNeighborY="-996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68EC66E-6D05-3D4F-958F-B8DCFFBA1ECE}" type="pres">
      <dgm:prSet presAssocID="{705F72E1-20C1-1D4E-B227-0C571425AAFE}" presName="rootConnector" presStyleLbl="node2" presStyleIdx="2" presStyleCnt="3"/>
      <dgm:spPr/>
      <dgm:t>
        <a:bodyPr/>
        <a:lstStyle/>
        <a:p>
          <a:endParaRPr lang="en-US"/>
        </a:p>
      </dgm:t>
    </dgm:pt>
    <dgm:pt modelId="{840378DC-AFFA-9548-B0FC-F564391B644A}" type="pres">
      <dgm:prSet presAssocID="{705F72E1-20C1-1D4E-B227-0C571425AAFE}" presName="hierChild4" presStyleCnt="0"/>
      <dgm:spPr/>
    </dgm:pt>
    <dgm:pt modelId="{A1D6AF0C-9A3D-9440-AC3B-7EFB950C0CB3}" type="pres">
      <dgm:prSet presAssocID="{705F72E1-20C1-1D4E-B227-0C571425AAFE}" presName="hierChild5" presStyleCnt="0"/>
      <dgm:spPr/>
    </dgm:pt>
    <dgm:pt modelId="{932355F7-207D-D44D-8E64-1BA7C4FE53A5}" type="pres">
      <dgm:prSet presAssocID="{451495CA-FEDC-AC40-8969-B8A2A492CD57}" presName="hierChild3" presStyleCnt="0"/>
      <dgm:spPr/>
    </dgm:pt>
  </dgm:ptLst>
  <dgm:cxnLst>
    <dgm:cxn modelId="{34760CA7-4FB3-FC44-9548-4726807DD1F4}" type="presOf" srcId="{AB98C185-D06C-3D45-801E-1E9653915D91}" destId="{61A41866-8A64-F449-BF39-A94D5BB20126}" srcOrd="0" destOrd="0" presId="urn:microsoft.com/office/officeart/2005/8/layout/orgChart1"/>
    <dgm:cxn modelId="{A6235C17-A467-FC4F-9C57-7B291E24FFB4}" type="presOf" srcId="{705F72E1-20C1-1D4E-B227-0C571425AAFE}" destId="{E68EC66E-6D05-3D4F-958F-B8DCFFBA1ECE}" srcOrd="1" destOrd="0" presId="urn:microsoft.com/office/officeart/2005/8/layout/orgChart1"/>
    <dgm:cxn modelId="{962E812A-A46B-4144-996B-CB3D5881BF07}" type="presOf" srcId="{879CA8BC-D260-D94E-A293-27E122AD08A7}" destId="{254B8268-FE14-EA4F-801B-2D58A7A0C862}" srcOrd="1" destOrd="0" presId="urn:microsoft.com/office/officeart/2005/8/layout/orgChart1"/>
    <dgm:cxn modelId="{9D8F42D7-2FA2-8745-B83A-0862B87E5ADE}" type="presOf" srcId="{705F72E1-20C1-1D4E-B227-0C571425AAFE}" destId="{C027CA2F-5CB8-B342-A469-20AF5EA7A5E5}" srcOrd="0" destOrd="0" presId="urn:microsoft.com/office/officeart/2005/8/layout/orgChart1"/>
    <dgm:cxn modelId="{0CE29B96-6BE6-F442-AC96-EA715D8B6EF0}" srcId="{AA74F9D7-43A8-3448-90E7-FD1046A8C81C}" destId="{451495CA-FEDC-AC40-8969-B8A2A492CD57}" srcOrd="0" destOrd="0" parTransId="{8B66F3AE-73D6-6847-B278-78970639B781}" sibTransId="{E7E1F3B2-DF4B-5A44-812B-569319BF1B88}"/>
    <dgm:cxn modelId="{AD24A52F-605D-6F4D-B6E8-BC2E7DE66938}" type="presOf" srcId="{AA74F9D7-43A8-3448-90E7-FD1046A8C81C}" destId="{DCACC593-DE03-4C46-8CFD-39745D0B84E8}" srcOrd="0" destOrd="0" presId="urn:microsoft.com/office/officeart/2005/8/layout/orgChart1"/>
    <dgm:cxn modelId="{44C2B288-A4B5-A540-91EF-8E9788623776}" srcId="{451495CA-FEDC-AC40-8969-B8A2A492CD57}" destId="{705F72E1-20C1-1D4E-B227-0C571425AAFE}" srcOrd="2" destOrd="0" parTransId="{F11F5772-AEA7-3E45-B7B4-D8419246A923}" sibTransId="{4F15C465-7BC8-4C4F-B22B-122D8A543673}"/>
    <dgm:cxn modelId="{233CA186-2970-8941-B84A-E70A4E37FF3B}" srcId="{451495CA-FEDC-AC40-8969-B8A2A492CD57}" destId="{AB98C185-D06C-3D45-801E-1E9653915D91}" srcOrd="0" destOrd="0" parTransId="{912745CF-BE98-8A4B-B2EC-D025DEF825A2}" sibTransId="{AF46B5B1-8155-6949-A23A-5568DDD2FB3B}"/>
    <dgm:cxn modelId="{109799F3-70D6-2045-9D48-3E3C5A1BCCB9}" type="presOf" srcId="{CF4D9F94-D75F-9848-9FE6-F48F82B6E77C}" destId="{1D19B5F1-A864-804F-AE53-E569E170BEBE}" srcOrd="0" destOrd="0" presId="urn:microsoft.com/office/officeart/2005/8/layout/orgChart1"/>
    <dgm:cxn modelId="{F6DB5733-541F-AD4C-9F1C-15284002F983}" type="presOf" srcId="{AB98C185-D06C-3D45-801E-1E9653915D91}" destId="{EAB70E24-F7CC-5847-98AF-27D017DEDD88}" srcOrd="1" destOrd="0" presId="urn:microsoft.com/office/officeart/2005/8/layout/orgChart1"/>
    <dgm:cxn modelId="{A78C15FF-BF0D-C545-BBF8-19F275269141}" srcId="{451495CA-FEDC-AC40-8969-B8A2A492CD57}" destId="{879CA8BC-D260-D94E-A293-27E122AD08A7}" srcOrd="1" destOrd="0" parTransId="{CF4D9F94-D75F-9848-9FE6-F48F82B6E77C}" sibTransId="{8B9E64E9-CDB0-B245-BA87-F22BA34442BA}"/>
    <dgm:cxn modelId="{5C2A7775-3AA3-3243-B38B-405EB7C4E841}" type="presOf" srcId="{912745CF-BE98-8A4B-B2EC-D025DEF825A2}" destId="{35990845-84E4-B443-9FC8-822260DA10C6}" srcOrd="0" destOrd="0" presId="urn:microsoft.com/office/officeart/2005/8/layout/orgChart1"/>
    <dgm:cxn modelId="{DCAB27DF-9582-AE47-9425-653A551B9DF7}" type="presOf" srcId="{451495CA-FEDC-AC40-8969-B8A2A492CD57}" destId="{F3F64EB7-2E44-394E-9F1E-2B0C1503C994}" srcOrd="0" destOrd="0" presId="urn:microsoft.com/office/officeart/2005/8/layout/orgChart1"/>
    <dgm:cxn modelId="{1497EC92-4B91-3843-B1B0-7DD9E60732D1}" type="presOf" srcId="{879CA8BC-D260-D94E-A293-27E122AD08A7}" destId="{C57B5086-C225-1940-B00F-BD5C0D5248E8}" srcOrd="0" destOrd="0" presId="urn:microsoft.com/office/officeart/2005/8/layout/orgChart1"/>
    <dgm:cxn modelId="{92E9C79D-E394-7D4F-95C3-60E6E50F6B3E}" type="presOf" srcId="{451495CA-FEDC-AC40-8969-B8A2A492CD57}" destId="{858A8F79-10B0-6447-8D48-D0E25C153765}" srcOrd="1" destOrd="0" presId="urn:microsoft.com/office/officeart/2005/8/layout/orgChart1"/>
    <dgm:cxn modelId="{CE268187-46AB-1D41-82F0-F7755F6B8AE4}" type="presOf" srcId="{F11F5772-AEA7-3E45-B7B4-D8419246A923}" destId="{AB83B93E-52DD-344F-ADA0-3B5A2D86203E}" srcOrd="0" destOrd="0" presId="urn:microsoft.com/office/officeart/2005/8/layout/orgChart1"/>
    <dgm:cxn modelId="{8BBDE3FE-8022-4744-A4F5-967F08FE4420}" type="presParOf" srcId="{DCACC593-DE03-4C46-8CFD-39745D0B84E8}" destId="{F9646C7F-A927-314F-A3BF-7364460D8213}" srcOrd="0" destOrd="0" presId="urn:microsoft.com/office/officeart/2005/8/layout/orgChart1"/>
    <dgm:cxn modelId="{E3AC5142-6B71-804C-BA45-27719FE6A17F}" type="presParOf" srcId="{F9646C7F-A927-314F-A3BF-7364460D8213}" destId="{7B006A58-38EE-D44C-A71F-2848AC2D0E58}" srcOrd="0" destOrd="0" presId="urn:microsoft.com/office/officeart/2005/8/layout/orgChart1"/>
    <dgm:cxn modelId="{04BF87BC-B4FE-5444-BFFF-CD3426F424FE}" type="presParOf" srcId="{7B006A58-38EE-D44C-A71F-2848AC2D0E58}" destId="{F3F64EB7-2E44-394E-9F1E-2B0C1503C994}" srcOrd="0" destOrd="0" presId="urn:microsoft.com/office/officeart/2005/8/layout/orgChart1"/>
    <dgm:cxn modelId="{70A5B4C9-A46A-F34B-BA37-BE4E0EE6CFBE}" type="presParOf" srcId="{7B006A58-38EE-D44C-A71F-2848AC2D0E58}" destId="{858A8F79-10B0-6447-8D48-D0E25C153765}" srcOrd="1" destOrd="0" presId="urn:microsoft.com/office/officeart/2005/8/layout/orgChart1"/>
    <dgm:cxn modelId="{73DD8D60-73EE-9F45-A05D-E82D2AEE6814}" type="presParOf" srcId="{F9646C7F-A927-314F-A3BF-7364460D8213}" destId="{AEF2CEAC-F2B8-A940-84B4-E6B1DC818713}" srcOrd="1" destOrd="0" presId="urn:microsoft.com/office/officeart/2005/8/layout/orgChart1"/>
    <dgm:cxn modelId="{69B6F4A3-40C8-FC4F-BFDB-37128E2EB70C}" type="presParOf" srcId="{AEF2CEAC-F2B8-A940-84B4-E6B1DC818713}" destId="{35990845-84E4-B443-9FC8-822260DA10C6}" srcOrd="0" destOrd="0" presId="urn:microsoft.com/office/officeart/2005/8/layout/orgChart1"/>
    <dgm:cxn modelId="{E79C48D7-F036-5946-A5AD-8B5516CA8034}" type="presParOf" srcId="{AEF2CEAC-F2B8-A940-84B4-E6B1DC818713}" destId="{14099C67-552B-2243-B848-EB4647F66727}" srcOrd="1" destOrd="0" presId="urn:microsoft.com/office/officeart/2005/8/layout/orgChart1"/>
    <dgm:cxn modelId="{82D7DD77-80ED-B645-BCBA-C62090B2BD37}" type="presParOf" srcId="{14099C67-552B-2243-B848-EB4647F66727}" destId="{2548999F-46D5-2948-8F6C-38D9C96C0FCC}" srcOrd="0" destOrd="0" presId="urn:microsoft.com/office/officeart/2005/8/layout/orgChart1"/>
    <dgm:cxn modelId="{62ED0435-EB7A-C944-BAD7-F824C4E2795F}" type="presParOf" srcId="{2548999F-46D5-2948-8F6C-38D9C96C0FCC}" destId="{61A41866-8A64-F449-BF39-A94D5BB20126}" srcOrd="0" destOrd="0" presId="urn:microsoft.com/office/officeart/2005/8/layout/orgChart1"/>
    <dgm:cxn modelId="{13570BA8-3C42-1348-98EC-4241F70B97C4}" type="presParOf" srcId="{2548999F-46D5-2948-8F6C-38D9C96C0FCC}" destId="{EAB70E24-F7CC-5847-98AF-27D017DEDD88}" srcOrd="1" destOrd="0" presId="urn:microsoft.com/office/officeart/2005/8/layout/orgChart1"/>
    <dgm:cxn modelId="{CED649A3-07F5-F249-BB30-C9D60BED4CF0}" type="presParOf" srcId="{14099C67-552B-2243-B848-EB4647F66727}" destId="{34E9870D-1AEB-CE43-8F6F-0F3D2A107FBD}" srcOrd="1" destOrd="0" presId="urn:microsoft.com/office/officeart/2005/8/layout/orgChart1"/>
    <dgm:cxn modelId="{2FA78309-A030-CE4E-B39C-530B7E558495}" type="presParOf" srcId="{14099C67-552B-2243-B848-EB4647F66727}" destId="{0F5A004D-8502-9945-BD29-461A50EF6690}" srcOrd="2" destOrd="0" presId="urn:microsoft.com/office/officeart/2005/8/layout/orgChart1"/>
    <dgm:cxn modelId="{FF8614AA-7E91-9D40-8302-96BEC756359C}" type="presParOf" srcId="{AEF2CEAC-F2B8-A940-84B4-E6B1DC818713}" destId="{1D19B5F1-A864-804F-AE53-E569E170BEBE}" srcOrd="2" destOrd="0" presId="urn:microsoft.com/office/officeart/2005/8/layout/orgChart1"/>
    <dgm:cxn modelId="{6BC5956B-429B-7040-8496-7AB5589F6DC3}" type="presParOf" srcId="{AEF2CEAC-F2B8-A940-84B4-E6B1DC818713}" destId="{98D5A916-8DAF-9246-8303-974CBF05A0C0}" srcOrd="3" destOrd="0" presId="urn:microsoft.com/office/officeart/2005/8/layout/orgChart1"/>
    <dgm:cxn modelId="{0AA8963C-E3CF-9946-B72C-F99BD5932B0C}" type="presParOf" srcId="{98D5A916-8DAF-9246-8303-974CBF05A0C0}" destId="{9A1D37C0-9DDB-F446-9A57-A18525951EA7}" srcOrd="0" destOrd="0" presId="urn:microsoft.com/office/officeart/2005/8/layout/orgChart1"/>
    <dgm:cxn modelId="{AE7EE5E9-2126-AC41-83A1-DEF3F9997B2B}" type="presParOf" srcId="{9A1D37C0-9DDB-F446-9A57-A18525951EA7}" destId="{C57B5086-C225-1940-B00F-BD5C0D5248E8}" srcOrd="0" destOrd="0" presId="urn:microsoft.com/office/officeart/2005/8/layout/orgChart1"/>
    <dgm:cxn modelId="{F42695CF-07D0-6B4C-920B-E7EDC7C10ECE}" type="presParOf" srcId="{9A1D37C0-9DDB-F446-9A57-A18525951EA7}" destId="{254B8268-FE14-EA4F-801B-2D58A7A0C862}" srcOrd="1" destOrd="0" presId="urn:microsoft.com/office/officeart/2005/8/layout/orgChart1"/>
    <dgm:cxn modelId="{C792102E-FEB1-6745-8F7A-2B799E75381B}" type="presParOf" srcId="{98D5A916-8DAF-9246-8303-974CBF05A0C0}" destId="{349A8CF9-43FC-5E42-B262-617CCA915331}" srcOrd="1" destOrd="0" presId="urn:microsoft.com/office/officeart/2005/8/layout/orgChart1"/>
    <dgm:cxn modelId="{2AEEE3E8-C66F-B749-8BD5-A18CFF77932E}" type="presParOf" srcId="{98D5A916-8DAF-9246-8303-974CBF05A0C0}" destId="{65A3B125-965E-0842-8899-C004DB52740D}" srcOrd="2" destOrd="0" presId="urn:microsoft.com/office/officeart/2005/8/layout/orgChart1"/>
    <dgm:cxn modelId="{C4CCE3ED-B812-514C-86B1-59D661B985F9}" type="presParOf" srcId="{AEF2CEAC-F2B8-A940-84B4-E6B1DC818713}" destId="{AB83B93E-52DD-344F-ADA0-3B5A2D86203E}" srcOrd="4" destOrd="0" presId="urn:microsoft.com/office/officeart/2005/8/layout/orgChart1"/>
    <dgm:cxn modelId="{6348B5AB-7551-3543-BFB5-ECD3A29061D2}" type="presParOf" srcId="{AEF2CEAC-F2B8-A940-84B4-E6B1DC818713}" destId="{DC50E611-0D10-0047-AD21-921638A7CD15}" srcOrd="5" destOrd="0" presId="urn:microsoft.com/office/officeart/2005/8/layout/orgChart1"/>
    <dgm:cxn modelId="{39268F4C-7030-0242-A46E-2A514C6E2B64}" type="presParOf" srcId="{DC50E611-0D10-0047-AD21-921638A7CD15}" destId="{92A280EC-FCF6-7E49-9559-3A5739EDE755}" srcOrd="0" destOrd="0" presId="urn:microsoft.com/office/officeart/2005/8/layout/orgChart1"/>
    <dgm:cxn modelId="{22477AB5-4688-C842-B4FE-5D4F34AF83CD}" type="presParOf" srcId="{92A280EC-FCF6-7E49-9559-3A5739EDE755}" destId="{C027CA2F-5CB8-B342-A469-20AF5EA7A5E5}" srcOrd="0" destOrd="0" presId="urn:microsoft.com/office/officeart/2005/8/layout/orgChart1"/>
    <dgm:cxn modelId="{B34A2111-DE2A-3540-B95F-FFEDF5B95364}" type="presParOf" srcId="{92A280EC-FCF6-7E49-9559-3A5739EDE755}" destId="{E68EC66E-6D05-3D4F-958F-B8DCFFBA1ECE}" srcOrd="1" destOrd="0" presId="urn:microsoft.com/office/officeart/2005/8/layout/orgChart1"/>
    <dgm:cxn modelId="{9761A776-84A8-B74C-8E80-FAACA8134965}" type="presParOf" srcId="{DC50E611-0D10-0047-AD21-921638A7CD15}" destId="{840378DC-AFFA-9548-B0FC-F564391B644A}" srcOrd="1" destOrd="0" presId="urn:microsoft.com/office/officeart/2005/8/layout/orgChart1"/>
    <dgm:cxn modelId="{4111BD45-FB1A-2E40-B904-3CC815A25140}" type="presParOf" srcId="{DC50E611-0D10-0047-AD21-921638A7CD15}" destId="{A1D6AF0C-9A3D-9440-AC3B-7EFB950C0CB3}" srcOrd="2" destOrd="0" presId="urn:microsoft.com/office/officeart/2005/8/layout/orgChart1"/>
    <dgm:cxn modelId="{19A2A2D7-4AAB-CB47-9D64-B686DE174576}" type="presParOf" srcId="{F9646C7F-A927-314F-A3BF-7364460D8213}" destId="{932355F7-207D-D44D-8E64-1BA7C4FE53A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9D13C10-F70C-3646-8267-C1C86AE7E115}" type="doc">
      <dgm:prSet loTypeId="urn:microsoft.com/office/officeart/2005/8/layout/orgChar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D82BE67-75C1-0941-99CF-495336DE8A3F}">
      <dgm:prSet phldrT="[Text]"/>
      <dgm:spPr/>
      <dgm:t>
        <a:bodyPr/>
        <a:lstStyle/>
        <a:p>
          <a:r>
            <a:rPr lang="en-US" dirty="0" smtClean="0"/>
            <a:t>3 Approaches</a:t>
          </a:r>
          <a:endParaRPr lang="en-US" dirty="0"/>
        </a:p>
      </dgm:t>
    </dgm:pt>
    <dgm:pt modelId="{5FF30831-C238-FC43-8C42-02F0543106CE}" type="parTrans" cxnId="{B421DF23-3404-FA4D-835F-2F406A868B31}">
      <dgm:prSet/>
      <dgm:spPr/>
      <dgm:t>
        <a:bodyPr/>
        <a:lstStyle/>
        <a:p>
          <a:endParaRPr lang="en-US"/>
        </a:p>
      </dgm:t>
    </dgm:pt>
    <dgm:pt modelId="{9352CBC3-E4B0-C349-9018-AE40759B044E}" type="sibTrans" cxnId="{B421DF23-3404-FA4D-835F-2F406A868B31}">
      <dgm:prSet/>
      <dgm:spPr/>
      <dgm:t>
        <a:bodyPr/>
        <a:lstStyle/>
        <a:p>
          <a:endParaRPr lang="en-US"/>
        </a:p>
      </dgm:t>
    </dgm:pt>
    <dgm:pt modelId="{CCBDB432-4839-C741-9063-E31D072A24BF}" type="pres">
      <dgm:prSet presAssocID="{69D13C10-F70C-3646-8267-C1C86AE7E11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29F0FA0F-5DAD-2C4C-9722-C6A30290082F}" type="pres">
      <dgm:prSet presAssocID="{DD82BE67-75C1-0941-99CF-495336DE8A3F}" presName="hierRoot1" presStyleCnt="0">
        <dgm:presLayoutVars>
          <dgm:hierBranch val="init"/>
        </dgm:presLayoutVars>
      </dgm:prSet>
      <dgm:spPr/>
    </dgm:pt>
    <dgm:pt modelId="{5273CB05-24C0-874E-A511-FDE557CA54BB}" type="pres">
      <dgm:prSet presAssocID="{DD82BE67-75C1-0941-99CF-495336DE8A3F}" presName="rootComposite1" presStyleCnt="0"/>
      <dgm:spPr/>
    </dgm:pt>
    <dgm:pt modelId="{69A308CF-3BC8-614B-B44C-9979093EF729}" type="pres">
      <dgm:prSet presAssocID="{DD82BE67-75C1-0941-99CF-495336DE8A3F}" presName="rootText1" presStyleLbl="node0" presStyleIdx="0" presStyleCnt="1" custScaleX="169598" custLinFactNeighborY="-1164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C99430B-D55C-9843-A2DA-2D6EB4ABF884}" type="pres">
      <dgm:prSet presAssocID="{DD82BE67-75C1-0941-99CF-495336DE8A3F}" presName="rootConnector1" presStyleLbl="node1" presStyleIdx="0" presStyleCnt="0"/>
      <dgm:spPr/>
      <dgm:t>
        <a:bodyPr/>
        <a:lstStyle/>
        <a:p>
          <a:endParaRPr lang="en-US"/>
        </a:p>
      </dgm:t>
    </dgm:pt>
    <dgm:pt modelId="{94B27AD0-A8DF-A04D-B28D-94CFF72209BB}" type="pres">
      <dgm:prSet presAssocID="{DD82BE67-75C1-0941-99CF-495336DE8A3F}" presName="hierChild2" presStyleCnt="0"/>
      <dgm:spPr/>
    </dgm:pt>
    <dgm:pt modelId="{9B87C5C3-1EC1-B14D-AF1D-32AA4E6126CB}" type="pres">
      <dgm:prSet presAssocID="{DD82BE67-75C1-0941-99CF-495336DE8A3F}" presName="hierChild3" presStyleCnt="0"/>
      <dgm:spPr/>
    </dgm:pt>
  </dgm:ptLst>
  <dgm:cxnLst>
    <dgm:cxn modelId="{0D1E4356-5330-A247-87BB-127CCEF3A2A1}" type="presOf" srcId="{DD82BE67-75C1-0941-99CF-495336DE8A3F}" destId="{69A308CF-3BC8-614B-B44C-9979093EF729}" srcOrd="0" destOrd="0" presId="urn:microsoft.com/office/officeart/2005/8/layout/orgChart1"/>
    <dgm:cxn modelId="{B421DF23-3404-FA4D-835F-2F406A868B31}" srcId="{69D13C10-F70C-3646-8267-C1C86AE7E115}" destId="{DD82BE67-75C1-0941-99CF-495336DE8A3F}" srcOrd="0" destOrd="0" parTransId="{5FF30831-C238-FC43-8C42-02F0543106CE}" sibTransId="{9352CBC3-E4B0-C349-9018-AE40759B044E}"/>
    <dgm:cxn modelId="{EBDE1590-581F-774D-8E68-1D7588BC09C1}" type="presOf" srcId="{DD82BE67-75C1-0941-99CF-495336DE8A3F}" destId="{AC99430B-D55C-9843-A2DA-2D6EB4ABF884}" srcOrd="1" destOrd="0" presId="urn:microsoft.com/office/officeart/2005/8/layout/orgChart1"/>
    <dgm:cxn modelId="{4F1E1B19-9B4E-3E4C-BEAC-934FBF19BD64}" type="presOf" srcId="{69D13C10-F70C-3646-8267-C1C86AE7E115}" destId="{CCBDB432-4839-C741-9063-E31D072A24BF}" srcOrd="0" destOrd="0" presId="urn:microsoft.com/office/officeart/2005/8/layout/orgChart1"/>
    <dgm:cxn modelId="{F7B2FEC3-F59B-454B-B4AE-147CCCCD5068}" type="presParOf" srcId="{CCBDB432-4839-C741-9063-E31D072A24BF}" destId="{29F0FA0F-5DAD-2C4C-9722-C6A30290082F}" srcOrd="0" destOrd="0" presId="urn:microsoft.com/office/officeart/2005/8/layout/orgChart1"/>
    <dgm:cxn modelId="{F44EFEF6-2D1D-9E44-B6F5-88FC67CA73E0}" type="presParOf" srcId="{29F0FA0F-5DAD-2C4C-9722-C6A30290082F}" destId="{5273CB05-24C0-874E-A511-FDE557CA54BB}" srcOrd="0" destOrd="0" presId="urn:microsoft.com/office/officeart/2005/8/layout/orgChart1"/>
    <dgm:cxn modelId="{148AEC55-0FD8-F141-AAB4-7535D24920D1}" type="presParOf" srcId="{5273CB05-24C0-874E-A511-FDE557CA54BB}" destId="{69A308CF-3BC8-614B-B44C-9979093EF729}" srcOrd="0" destOrd="0" presId="urn:microsoft.com/office/officeart/2005/8/layout/orgChart1"/>
    <dgm:cxn modelId="{3009A96F-4CE9-CC47-99A3-F19F69763D3D}" type="presParOf" srcId="{5273CB05-24C0-874E-A511-FDE557CA54BB}" destId="{AC99430B-D55C-9843-A2DA-2D6EB4ABF884}" srcOrd="1" destOrd="0" presId="urn:microsoft.com/office/officeart/2005/8/layout/orgChart1"/>
    <dgm:cxn modelId="{FD9F56AF-2D3A-9F49-9AB2-81D450C74904}" type="presParOf" srcId="{29F0FA0F-5DAD-2C4C-9722-C6A30290082F}" destId="{94B27AD0-A8DF-A04D-B28D-94CFF72209BB}" srcOrd="1" destOrd="0" presId="urn:microsoft.com/office/officeart/2005/8/layout/orgChart1"/>
    <dgm:cxn modelId="{0AFBC49F-46BF-FC42-A182-D9B6C02BBDE9}" type="presParOf" srcId="{29F0FA0F-5DAD-2C4C-9722-C6A30290082F}" destId="{9B87C5C3-1EC1-B14D-AF1D-32AA4E6126C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082F3F7-7EFF-5443-8A3F-08F4831F985D}" type="doc">
      <dgm:prSet loTypeId="urn:microsoft.com/office/officeart/2005/8/layout/process1" loCatId="" qsTypeId="urn:microsoft.com/office/officeart/2005/8/quickstyle/simple4" qsCatId="simple" csTypeId="urn:microsoft.com/office/officeart/2005/8/colors/accent0_3" csCatId="mainScheme" phldr="1"/>
      <dgm:spPr/>
    </dgm:pt>
    <dgm:pt modelId="{2623876E-2317-8A4B-A16F-51D1491330E1}">
      <dgm:prSet phldrT="[Text]"/>
      <dgm:spPr/>
      <dgm:t>
        <a:bodyPr/>
        <a:lstStyle/>
        <a:p>
          <a:r>
            <a:rPr lang="en-US" dirty="0" smtClean="0"/>
            <a:t>Processing</a:t>
          </a:r>
          <a:endParaRPr lang="en-US" dirty="0"/>
        </a:p>
      </dgm:t>
    </dgm:pt>
    <dgm:pt modelId="{00AEE846-1139-1047-B629-971253801B15}" type="parTrans" cxnId="{72173D3B-7090-6E4A-95C2-91117AD131D6}">
      <dgm:prSet/>
      <dgm:spPr/>
      <dgm:t>
        <a:bodyPr/>
        <a:lstStyle/>
        <a:p>
          <a:endParaRPr lang="en-US"/>
        </a:p>
      </dgm:t>
    </dgm:pt>
    <dgm:pt modelId="{3B5A750D-F41A-3C45-AB5F-E1EB1A23534A}" type="sibTrans" cxnId="{72173D3B-7090-6E4A-95C2-91117AD131D6}">
      <dgm:prSet/>
      <dgm:spPr/>
      <dgm:t>
        <a:bodyPr/>
        <a:lstStyle/>
        <a:p>
          <a:endParaRPr lang="en-US"/>
        </a:p>
      </dgm:t>
    </dgm:pt>
    <dgm:pt modelId="{F4FDE61C-8C93-9245-9052-42C0A7C89DAB}">
      <dgm:prSet phldrT="[Text]"/>
      <dgm:spPr/>
      <dgm:t>
        <a:bodyPr/>
        <a:lstStyle/>
        <a:p>
          <a:r>
            <a:rPr lang="en-US" smtClean="0"/>
            <a:t>Actuation </a:t>
          </a:r>
          <a:endParaRPr lang="en-US" dirty="0"/>
        </a:p>
      </dgm:t>
    </dgm:pt>
    <dgm:pt modelId="{0986EA9A-200C-BB41-B9F1-891A64FAAECA}" type="parTrans" cxnId="{C590216B-B833-0F47-95A2-8296A0CB8D04}">
      <dgm:prSet/>
      <dgm:spPr/>
      <dgm:t>
        <a:bodyPr/>
        <a:lstStyle/>
        <a:p>
          <a:endParaRPr lang="en-US"/>
        </a:p>
      </dgm:t>
    </dgm:pt>
    <dgm:pt modelId="{C68CC10C-EF79-DB41-A6C3-907C42C2DD2A}" type="sibTrans" cxnId="{C590216B-B833-0F47-95A2-8296A0CB8D04}">
      <dgm:prSet/>
      <dgm:spPr/>
      <dgm:t>
        <a:bodyPr/>
        <a:lstStyle/>
        <a:p>
          <a:endParaRPr lang="en-US"/>
        </a:p>
      </dgm:t>
    </dgm:pt>
    <dgm:pt modelId="{19BD9F55-DFC5-4F49-8FE5-75041059AAE1}" type="pres">
      <dgm:prSet presAssocID="{1082F3F7-7EFF-5443-8A3F-08F4831F985D}" presName="Name0" presStyleCnt="0">
        <dgm:presLayoutVars>
          <dgm:dir/>
          <dgm:resizeHandles val="exact"/>
        </dgm:presLayoutVars>
      </dgm:prSet>
      <dgm:spPr/>
    </dgm:pt>
    <dgm:pt modelId="{E67E07B7-74BC-BC46-BDD8-437096FD6778}" type="pres">
      <dgm:prSet presAssocID="{2623876E-2317-8A4B-A16F-51D1491330E1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D64ABF-D9D8-7140-8740-D5D08E011EF3}" type="pres">
      <dgm:prSet presAssocID="{3B5A750D-F41A-3C45-AB5F-E1EB1A23534A}" presName="sibTrans" presStyleLbl="sibTrans2D1" presStyleIdx="0" presStyleCnt="1"/>
      <dgm:spPr/>
      <dgm:t>
        <a:bodyPr/>
        <a:lstStyle/>
        <a:p>
          <a:endParaRPr lang="en-US"/>
        </a:p>
      </dgm:t>
    </dgm:pt>
    <dgm:pt modelId="{F0FCC5BF-E2F8-2949-B680-E8318A9C28F2}" type="pres">
      <dgm:prSet presAssocID="{3B5A750D-F41A-3C45-AB5F-E1EB1A23534A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079140B3-A3BB-5148-9FF6-D6FDE334B4EC}" type="pres">
      <dgm:prSet presAssocID="{F4FDE61C-8C93-9245-9052-42C0A7C89DAB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590216B-B833-0F47-95A2-8296A0CB8D04}" srcId="{1082F3F7-7EFF-5443-8A3F-08F4831F985D}" destId="{F4FDE61C-8C93-9245-9052-42C0A7C89DAB}" srcOrd="1" destOrd="0" parTransId="{0986EA9A-200C-BB41-B9F1-891A64FAAECA}" sibTransId="{C68CC10C-EF79-DB41-A6C3-907C42C2DD2A}"/>
    <dgm:cxn modelId="{14242987-AB9F-4140-ACAC-CFA5248E77B8}" type="presOf" srcId="{3B5A750D-F41A-3C45-AB5F-E1EB1A23534A}" destId="{0BD64ABF-D9D8-7140-8740-D5D08E011EF3}" srcOrd="0" destOrd="0" presId="urn:microsoft.com/office/officeart/2005/8/layout/process1"/>
    <dgm:cxn modelId="{6A9D6F06-2E34-8249-9FF5-50564EC61C03}" type="presOf" srcId="{1082F3F7-7EFF-5443-8A3F-08F4831F985D}" destId="{19BD9F55-DFC5-4F49-8FE5-75041059AAE1}" srcOrd="0" destOrd="0" presId="urn:microsoft.com/office/officeart/2005/8/layout/process1"/>
    <dgm:cxn modelId="{8D861290-FA1C-DA48-8828-C7C6ECD9B158}" type="presOf" srcId="{F4FDE61C-8C93-9245-9052-42C0A7C89DAB}" destId="{079140B3-A3BB-5148-9FF6-D6FDE334B4EC}" srcOrd="0" destOrd="0" presId="urn:microsoft.com/office/officeart/2005/8/layout/process1"/>
    <dgm:cxn modelId="{AB5A7C15-8B95-594D-A83A-4000D89E0495}" type="presOf" srcId="{2623876E-2317-8A4B-A16F-51D1491330E1}" destId="{E67E07B7-74BC-BC46-BDD8-437096FD6778}" srcOrd="0" destOrd="0" presId="urn:microsoft.com/office/officeart/2005/8/layout/process1"/>
    <dgm:cxn modelId="{527BBC6D-517F-4E4F-90CE-8DD4A27686A4}" type="presOf" srcId="{3B5A750D-F41A-3C45-AB5F-E1EB1A23534A}" destId="{F0FCC5BF-E2F8-2949-B680-E8318A9C28F2}" srcOrd="1" destOrd="0" presId="urn:microsoft.com/office/officeart/2005/8/layout/process1"/>
    <dgm:cxn modelId="{72173D3B-7090-6E4A-95C2-91117AD131D6}" srcId="{1082F3F7-7EFF-5443-8A3F-08F4831F985D}" destId="{2623876E-2317-8A4B-A16F-51D1491330E1}" srcOrd="0" destOrd="0" parTransId="{00AEE846-1139-1047-B629-971253801B15}" sibTransId="{3B5A750D-F41A-3C45-AB5F-E1EB1A23534A}"/>
    <dgm:cxn modelId="{F2938955-7FC7-B547-9162-1C31CC80C665}" type="presParOf" srcId="{19BD9F55-DFC5-4F49-8FE5-75041059AAE1}" destId="{E67E07B7-74BC-BC46-BDD8-437096FD6778}" srcOrd="0" destOrd="0" presId="urn:microsoft.com/office/officeart/2005/8/layout/process1"/>
    <dgm:cxn modelId="{02A9B32A-D160-E542-AAEF-6D1E21164B19}" type="presParOf" srcId="{19BD9F55-DFC5-4F49-8FE5-75041059AAE1}" destId="{0BD64ABF-D9D8-7140-8740-D5D08E011EF3}" srcOrd="1" destOrd="0" presId="urn:microsoft.com/office/officeart/2005/8/layout/process1"/>
    <dgm:cxn modelId="{349EE978-E957-BC44-BA23-B76FB5DF1D9F}" type="presParOf" srcId="{0BD64ABF-D9D8-7140-8740-D5D08E011EF3}" destId="{F0FCC5BF-E2F8-2949-B680-E8318A9C28F2}" srcOrd="0" destOrd="0" presId="urn:microsoft.com/office/officeart/2005/8/layout/process1"/>
    <dgm:cxn modelId="{B830411B-451F-BD46-92FD-97C0C7B4916E}" type="presParOf" srcId="{19BD9F55-DFC5-4F49-8FE5-75041059AAE1}" destId="{079140B3-A3BB-5148-9FF6-D6FDE334B4EC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3682DFD-FA8D-5A4B-88CF-B2E5C7FD3158}" type="doc">
      <dgm:prSet loTypeId="urn:microsoft.com/office/officeart/2005/8/layout/radial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9B1ED80-0525-FA46-95C7-7812D76082AF}">
      <dgm:prSet phldrT="[Text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dirty="0" smtClean="0"/>
            <a:t>Sensing </a:t>
          </a:r>
          <a:endParaRPr lang="en-US" dirty="0"/>
        </a:p>
      </dgm:t>
    </dgm:pt>
    <dgm:pt modelId="{D5892163-09D6-A247-9B5A-2D50F052F64B}" type="parTrans" cxnId="{7E5464EC-BAE7-A948-B056-84CB78DFCA88}">
      <dgm:prSet/>
      <dgm:spPr/>
      <dgm:t>
        <a:bodyPr/>
        <a:lstStyle/>
        <a:p>
          <a:endParaRPr lang="en-US"/>
        </a:p>
      </dgm:t>
    </dgm:pt>
    <dgm:pt modelId="{81CE23AB-5DD3-D74F-9245-B5491E45222A}" type="sibTrans" cxnId="{7E5464EC-BAE7-A948-B056-84CB78DFCA88}">
      <dgm:prSet/>
      <dgm:spPr/>
      <dgm:t>
        <a:bodyPr/>
        <a:lstStyle/>
        <a:p>
          <a:endParaRPr lang="en-US"/>
        </a:p>
      </dgm:t>
    </dgm:pt>
    <dgm:pt modelId="{BA97BB53-A881-B142-986F-4B7146FF721E}">
      <dgm:prSet phldrT="[Text]"/>
      <dgm:spPr/>
      <dgm:t>
        <a:bodyPr/>
        <a:lstStyle/>
        <a:p>
          <a:r>
            <a:rPr lang="en-US" dirty="0" smtClean="0"/>
            <a:t>β-amyloid</a:t>
          </a:r>
          <a:endParaRPr lang="en-US" dirty="0"/>
        </a:p>
      </dgm:t>
    </dgm:pt>
    <dgm:pt modelId="{1D0E8F01-9974-3044-9B45-A334F74589B4}" type="parTrans" cxnId="{D765C4B2-88BD-8F4B-B28E-DD5FB5F028D4}">
      <dgm:prSet/>
      <dgm:spPr/>
      <dgm:t>
        <a:bodyPr/>
        <a:lstStyle/>
        <a:p>
          <a:endParaRPr lang="en-US"/>
        </a:p>
      </dgm:t>
    </dgm:pt>
    <dgm:pt modelId="{33FD4C3E-0997-1D4F-8F0F-871ADF6DA9D8}" type="sibTrans" cxnId="{D765C4B2-88BD-8F4B-B28E-DD5FB5F028D4}">
      <dgm:prSet/>
      <dgm:spPr/>
      <dgm:t>
        <a:bodyPr/>
        <a:lstStyle/>
        <a:p>
          <a:endParaRPr lang="en-US"/>
        </a:p>
      </dgm:t>
    </dgm:pt>
    <dgm:pt modelId="{2EBF428A-E585-604E-A4B7-E2378DE71043}">
      <dgm:prSet phldrT="[Text]"/>
      <dgm:spPr/>
      <dgm:t>
        <a:bodyPr/>
        <a:lstStyle/>
        <a:p>
          <a:r>
            <a:rPr lang="en-US" dirty="0" err="1" smtClean="0"/>
            <a:t>τ</a:t>
          </a:r>
          <a:r>
            <a:rPr lang="en-US" dirty="0" smtClean="0"/>
            <a:t>-protein</a:t>
          </a:r>
          <a:endParaRPr lang="en-US" dirty="0"/>
        </a:p>
      </dgm:t>
    </dgm:pt>
    <dgm:pt modelId="{9896B7F9-9198-5347-BDB5-ABC4E4495665}" type="parTrans" cxnId="{3DFC5273-7551-ED48-AEB6-F9218FD61E6A}">
      <dgm:prSet/>
      <dgm:spPr/>
      <dgm:t>
        <a:bodyPr/>
        <a:lstStyle/>
        <a:p>
          <a:endParaRPr lang="en-US"/>
        </a:p>
      </dgm:t>
    </dgm:pt>
    <dgm:pt modelId="{332D0580-80FA-A74B-A02A-DF38321B42D2}" type="sibTrans" cxnId="{3DFC5273-7551-ED48-AEB6-F9218FD61E6A}">
      <dgm:prSet/>
      <dgm:spPr/>
      <dgm:t>
        <a:bodyPr/>
        <a:lstStyle/>
        <a:p>
          <a:endParaRPr lang="en-US"/>
        </a:p>
      </dgm:t>
    </dgm:pt>
    <dgm:pt modelId="{C40CD797-783D-2541-AF7F-21790ACC2FB5}">
      <dgm:prSet phldrT="[Text]"/>
      <dgm:spPr/>
      <dgm:t>
        <a:bodyPr/>
        <a:lstStyle/>
        <a:p>
          <a:r>
            <a:rPr lang="en-US" dirty="0" err="1" smtClean="0"/>
            <a:t>miRNA</a:t>
          </a:r>
          <a:endParaRPr lang="en-US" dirty="0"/>
        </a:p>
      </dgm:t>
    </dgm:pt>
    <dgm:pt modelId="{272AF583-F5DB-7140-84D5-D93A5564BDFA}" type="parTrans" cxnId="{1FA11901-3278-B247-B17F-6A03D6BB848E}">
      <dgm:prSet/>
      <dgm:spPr/>
      <dgm:t>
        <a:bodyPr/>
        <a:lstStyle/>
        <a:p>
          <a:endParaRPr lang="en-US"/>
        </a:p>
      </dgm:t>
    </dgm:pt>
    <dgm:pt modelId="{FDE2DF9A-BD66-304F-9233-B56BDD0C3AFE}" type="sibTrans" cxnId="{1FA11901-3278-B247-B17F-6A03D6BB848E}">
      <dgm:prSet/>
      <dgm:spPr/>
      <dgm:t>
        <a:bodyPr/>
        <a:lstStyle/>
        <a:p>
          <a:endParaRPr lang="en-US"/>
        </a:p>
      </dgm:t>
    </dgm:pt>
    <dgm:pt modelId="{AD4B4485-C7EB-7F4D-9AE7-D7B020FAB91A}" type="pres">
      <dgm:prSet presAssocID="{33682DFD-FA8D-5A4B-88CF-B2E5C7FD3158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48590A3-A775-F243-880F-39239D1B86FD}" type="pres">
      <dgm:prSet presAssocID="{69B1ED80-0525-FA46-95C7-7812D76082AF}" presName="centerShape" presStyleLbl="node0" presStyleIdx="0" presStyleCnt="1" custLinFactNeighborX="-86497" custLinFactNeighborY="19099"/>
      <dgm:spPr/>
      <dgm:t>
        <a:bodyPr/>
        <a:lstStyle/>
        <a:p>
          <a:endParaRPr lang="en-US"/>
        </a:p>
      </dgm:t>
    </dgm:pt>
    <dgm:pt modelId="{997A5E47-EB80-1047-95B0-44939D6B4CE1}" type="pres">
      <dgm:prSet presAssocID="{1D0E8F01-9974-3044-9B45-A334F74589B4}" presName="parTrans" presStyleLbl="bgSibTrans2D1" presStyleIdx="0" presStyleCnt="3" custLinFactNeighborX="582" custLinFactNeighborY="-1399"/>
      <dgm:spPr/>
      <dgm:t>
        <a:bodyPr/>
        <a:lstStyle/>
        <a:p>
          <a:endParaRPr lang="en-US"/>
        </a:p>
      </dgm:t>
    </dgm:pt>
    <dgm:pt modelId="{BF26651A-0D0A-9047-BFCF-C86C80692B14}" type="pres">
      <dgm:prSet presAssocID="{BA97BB53-A881-B142-986F-4B7146FF721E}" presName="node" presStyleLbl="node1" presStyleIdx="0" presStyleCnt="3" custScaleX="161132" custRadScaleRad="163886" custRadScaleInc="43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D813DE-0B1C-0F42-8F1D-67B0E882765C}" type="pres">
      <dgm:prSet presAssocID="{9896B7F9-9198-5347-BDB5-ABC4E4495665}" presName="parTrans" presStyleLbl="bgSibTrans2D1" presStyleIdx="1" presStyleCnt="3"/>
      <dgm:spPr/>
      <dgm:t>
        <a:bodyPr/>
        <a:lstStyle/>
        <a:p>
          <a:endParaRPr lang="en-US"/>
        </a:p>
      </dgm:t>
    </dgm:pt>
    <dgm:pt modelId="{21B335C5-A6C4-BC4C-B705-BD6522F63761}" type="pres">
      <dgm:prSet presAssocID="{2EBF428A-E585-604E-A4B7-E2378DE71043}" presName="node" presStyleLbl="node1" presStyleIdx="1" presStyleCnt="3" custScaleX="129115" custRadScaleRad="101111" custRadScaleInc="-1394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4E29EE-4C13-7E49-B9D1-E612B93CFF2D}" type="pres">
      <dgm:prSet presAssocID="{272AF583-F5DB-7140-84D5-D93A5564BDFA}" presName="parTrans" presStyleLbl="bgSibTrans2D1" presStyleIdx="2" presStyleCnt="3"/>
      <dgm:spPr/>
      <dgm:t>
        <a:bodyPr/>
        <a:lstStyle/>
        <a:p>
          <a:endParaRPr lang="en-US"/>
        </a:p>
      </dgm:t>
    </dgm:pt>
    <dgm:pt modelId="{8ECE9FD3-AEE1-9F46-AB9D-A8921E7239FD}" type="pres">
      <dgm:prSet presAssocID="{C40CD797-783D-2541-AF7F-21790ACC2FB5}" presName="node" presStyleLbl="node1" presStyleIdx="2" presStyleCnt="3" custRadScaleRad="141845" custRadScaleInc="-151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C814E74-25F1-F647-9D2A-956C81514BDD}" type="presOf" srcId="{2EBF428A-E585-604E-A4B7-E2378DE71043}" destId="{21B335C5-A6C4-BC4C-B705-BD6522F63761}" srcOrd="0" destOrd="0" presId="urn:microsoft.com/office/officeart/2005/8/layout/radial4"/>
    <dgm:cxn modelId="{1FA11901-3278-B247-B17F-6A03D6BB848E}" srcId="{69B1ED80-0525-FA46-95C7-7812D76082AF}" destId="{C40CD797-783D-2541-AF7F-21790ACC2FB5}" srcOrd="2" destOrd="0" parTransId="{272AF583-F5DB-7140-84D5-D93A5564BDFA}" sibTransId="{FDE2DF9A-BD66-304F-9233-B56BDD0C3AFE}"/>
    <dgm:cxn modelId="{060A0C79-952C-C04F-8C36-6C2D4FDF9D62}" type="presOf" srcId="{9896B7F9-9198-5347-BDB5-ABC4E4495665}" destId="{D0D813DE-0B1C-0F42-8F1D-67B0E882765C}" srcOrd="0" destOrd="0" presId="urn:microsoft.com/office/officeart/2005/8/layout/radial4"/>
    <dgm:cxn modelId="{A404A7AB-3EE9-F94F-9BE1-03F9920E7F6D}" type="presOf" srcId="{C40CD797-783D-2541-AF7F-21790ACC2FB5}" destId="{8ECE9FD3-AEE1-9F46-AB9D-A8921E7239FD}" srcOrd="0" destOrd="0" presId="urn:microsoft.com/office/officeart/2005/8/layout/radial4"/>
    <dgm:cxn modelId="{7E5464EC-BAE7-A948-B056-84CB78DFCA88}" srcId="{33682DFD-FA8D-5A4B-88CF-B2E5C7FD3158}" destId="{69B1ED80-0525-FA46-95C7-7812D76082AF}" srcOrd="0" destOrd="0" parTransId="{D5892163-09D6-A247-9B5A-2D50F052F64B}" sibTransId="{81CE23AB-5DD3-D74F-9245-B5491E45222A}"/>
    <dgm:cxn modelId="{4D83538F-BEED-2740-AE42-64F316C6B346}" type="presOf" srcId="{69B1ED80-0525-FA46-95C7-7812D76082AF}" destId="{A48590A3-A775-F243-880F-39239D1B86FD}" srcOrd="0" destOrd="0" presId="urn:microsoft.com/office/officeart/2005/8/layout/radial4"/>
    <dgm:cxn modelId="{C1BE5418-A6D9-194B-B1AC-74D9684C9A0A}" type="presOf" srcId="{272AF583-F5DB-7140-84D5-D93A5564BDFA}" destId="{B14E29EE-4C13-7E49-B9D1-E612B93CFF2D}" srcOrd="0" destOrd="0" presId="urn:microsoft.com/office/officeart/2005/8/layout/radial4"/>
    <dgm:cxn modelId="{D765C4B2-88BD-8F4B-B28E-DD5FB5F028D4}" srcId="{69B1ED80-0525-FA46-95C7-7812D76082AF}" destId="{BA97BB53-A881-B142-986F-4B7146FF721E}" srcOrd="0" destOrd="0" parTransId="{1D0E8F01-9974-3044-9B45-A334F74589B4}" sibTransId="{33FD4C3E-0997-1D4F-8F0F-871ADF6DA9D8}"/>
    <dgm:cxn modelId="{BFA30868-7CDF-664E-8A5D-73710E36DAC7}" type="presOf" srcId="{33682DFD-FA8D-5A4B-88CF-B2E5C7FD3158}" destId="{AD4B4485-C7EB-7F4D-9AE7-D7B020FAB91A}" srcOrd="0" destOrd="0" presId="urn:microsoft.com/office/officeart/2005/8/layout/radial4"/>
    <dgm:cxn modelId="{5FC6FC7B-DC4C-0B40-87CC-C2DB60E58E97}" type="presOf" srcId="{BA97BB53-A881-B142-986F-4B7146FF721E}" destId="{BF26651A-0D0A-9047-BFCF-C86C80692B14}" srcOrd="0" destOrd="0" presId="urn:microsoft.com/office/officeart/2005/8/layout/radial4"/>
    <dgm:cxn modelId="{3DFC5273-7551-ED48-AEB6-F9218FD61E6A}" srcId="{69B1ED80-0525-FA46-95C7-7812D76082AF}" destId="{2EBF428A-E585-604E-A4B7-E2378DE71043}" srcOrd="1" destOrd="0" parTransId="{9896B7F9-9198-5347-BDB5-ABC4E4495665}" sibTransId="{332D0580-80FA-A74B-A02A-DF38321B42D2}"/>
    <dgm:cxn modelId="{9425A5A1-43EF-A942-B2D9-AAFF6665D13E}" type="presOf" srcId="{1D0E8F01-9974-3044-9B45-A334F74589B4}" destId="{997A5E47-EB80-1047-95B0-44939D6B4CE1}" srcOrd="0" destOrd="0" presId="urn:microsoft.com/office/officeart/2005/8/layout/radial4"/>
    <dgm:cxn modelId="{51862753-56C7-E448-BFB7-7C040D666DCF}" type="presParOf" srcId="{AD4B4485-C7EB-7F4D-9AE7-D7B020FAB91A}" destId="{A48590A3-A775-F243-880F-39239D1B86FD}" srcOrd="0" destOrd="0" presId="urn:microsoft.com/office/officeart/2005/8/layout/radial4"/>
    <dgm:cxn modelId="{EDA75499-BE42-E243-9361-4178E4BEE085}" type="presParOf" srcId="{AD4B4485-C7EB-7F4D-9AE7-D7B020FAB91A}" destId="{997A5E47-EB80-1047-95B0-44939D6B4CE1}" srcOrd="1" destOrd="0" presId="urn:microsoft.com/office/officeart/2005/8/layout/radial4"/>
    <dgm:cxn modelId="{7B9A95C4-1FCE-F540-8EB7-F024630A0FD1}" type="presParOf" srcId="{AD4B4485-C7EB-7F4D-9AE7-D7B020FAB91A}" destId="{BF26651A-0D0A-9047-BFCF-C86C80692B14}" srcOrd="2" destOrd="0" presId="urn:microsoft.com/office/officeart/2005/8/layout/radial4"/>
    <dgm:cxn modelId="{1A86AC4C-8088-0C47-9652-938DFD64D201}" type="presParOf" srcId="{AD4B4485-C7EB-7F4D-9AE7-D7B020FAB91A}" destId="{D0D813DE-0B1C-0F42-8F1D-67B0E882765C}" srcOrd="3" destOrd="0" presId="urn:microsoft.com/office/officeart/2005/8/layout/radial4"/>
    <dgm:cxn modelId="{4718F1C8-7A75-144E-994B-BB60ED6FF5A3}" type="presParOf" srcId="{AD4B4485-C7EB-7F4D-9AE7-D7B020FAB91A}" destId="{21B335C5-A6C4-BC4C-B705-BD6522F63761}" srcOrd="4" destOrd="0" presId="urn:microsoft.com/office/officeart/2005/8/layout/radial4"/>
    <dgm:cxn modelId="{C3E586A8-9B9F-584F-9980-5FAACF0B70D4}" type="presParOf" srcId="{AD4B4485-C7EB-7F4D-9AE7-D7B020FAB91A}" destId="{B14E29EE-4C13-7E49-B9D1-E612B93CFF2D}" srcOrd="5" destOrd="0" presId="urn:microsoft.com/office/officeart/2005/8/layout/radial4"/>
    <dgm:cxn modelId="{5D5383C8-4016-E042-ACB2-51CF3E8807E3}" type="presParOf" srcId="{AD4B4485-C7EB-7F4D-9AE7-D7B020FAB91A}" destId="{8ECE9FD3-AEE1-9F46-AB9D-A8921E7239FD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83B93E-52DD-344F-ADA0-3B5A2D86203E}">
      <dsp:nvSpPr>
        <dsp:cNvPr id="0" name=""/>
        <dsp:cNvSpPr/>
      </dsp:nvSpPr>
      <dsp:spPr>
        <a:xfrm>
          <a:off x="3132490" y="1161130"/>
          <a:ext cx="2632550" cy="10978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632550" y="0"/>
              </a:lnTo>
              <a:lnTo>
                <a:pt x="2632550" y="109784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19B5F1-A864-804F-AE53-E569E170BEBE}">
      <dsp:nvSpPr>
        <dsp:cNvPr id="0" name=""/>
        <dsp:cNvSpPr/>
      </dsp:nvSpPr>
      <dsp:spPr>
        <a:xfrm>
          <a:off x="3132490" y="1161130"/>
          <a:ext cx="587678" cy="7708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87678" y="0"/>
              </a:lnTo>
              <a:lnTo>
                <a:pt x="587678" y="77086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990845-84E4-B443-9FC8-822260DA10C6}">
      <dsp:nvSpPr>
        <dsp:cNvPr id="0" name=""/>
        <dsp:cNvSpPr/>
      </dsp:nvSpPr>
      <dsp:spPr>
        <a:xfrm>
          <a:off x="420245" y="1161130"/>
          <a:ext cx="2712245" cy="524912"/>
        </a:xfrm>
        <a:custGeom>
          <a:avLst/>
          <a:gdLst/>
          <a:ahLst/>
          <a:cxnLst/>
          <a:rect l="0" t="0" r="0" b="0"/>
          <a:pathLst>
            <a:path>
              <a:moveTo>
                <a:pt x="2712245" y="0"/>
              </a:moveTo>
              <a:lnTo>
                <a:pt x="0" y="0"/>
              </a:lnTo>
              <a:lnTo>
                <a:pt x="0" y="52491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F64EB7-2E44-394E-9F1E-2B0C1503C994}">
      <dsp:nvSpPr>
        <dsp:cNvPr id="0" name=""/>
        <dsp:cNvSpPr/>
      </dsp:nvSpPr>
      <dsp:spPr>
        <a:xfrm>
          <a:off x="1917951" y="609333"/>
          <a:ext cx="2429079" cy="5517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3 Approaches</a:t>
          </a:r>
          <a:endParaRPr lang="en-US" sz="3300" kern="1200" dirty="0"/>
        </a:p>
      </dsp:txBody>
      <dsp:txXfrm>
        <a:off x="1917951" y="609333"/>
        <a:ext cx="2429079" cy="551797"/>
      </dsp:txXfrm>
    </dsp:sp>
    <dsp:sp modelId="{61A41866-8A64-F449-BF39-A94D5BB20126}">
      <dsp:nvSpPr>
        <dsp:cNvPr id="0" name=""/>
        <dsp:cNvSpPr/>
      </dsp:nvSpPr>
      <dsp:spPr>
        <a:xfrm flipH="1" flipV="1">
          <a:off x="140380" y="1686043"/>
          <a:ext cx="559729" cy="9328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 rot="10800000">
        <a:off x="140380" y="1686043"/>
        <a:ext cx="559729" cy="932864"/>
      </dsp:txXfrm>
    </dsp:sp>
    <dsp:sp modelId="{C57B5086-C225-1940-B00F-BD5C0D5248E8}">
      <dsp:nvSpPr>
        <dsp:cNvPr id="0" name=""/>
        <dsp:cNvSpPr/>
      </dsp:nvSpPr>
      <dsp:spPr>
        <a:xfrm flipH="1" flipV="1">
          <a:off x="3260258" y="1931996"/>
          <a:ext cx="919822" cy="27475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/>
        </a:p>
      </dsp:txBody>
      <dsp:txXfrm rot="10800000">
        <a:off x="3260258" y="1931996"/>
        <a:ext cx="919822" cy="274754"/>
      </dsp:txXfrm>
    </dsp:sp>
    <dsp:sp modelId="{C027CA2F-5CB8-B342-A469-20AF5EA7A5E5}">
      <dsp:nvSpPr>
        <dsp:cNvPr id="0" name=""/>
        <dsp:cNvSpPr/>
      </dsp:nvSpPr>
      <dsp:spPr>
        <a:xfrm flipV="1">
          <a:off x="5367576" y="2258975"/>
          <a:ext cx="794928" cy="5638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kern="1200" dirty="0"/>
        </a:p>
      </dsp:txBody>
      <dsp:txXfrm rot="10800000">
        <a:off x="5367576" y="2258975"/>
        <a:ext cx="794928" cy="5638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A308CF-3BC8-614B-B44C-9979093EF729}">
      <dsp:nvSpPr>
        <dsp:cNvPr id="0" name=""/>
        <dsp:cNvSpPr/>
      </dsp:nvSpPr>
      <dsp:spPr>
        <a:xfrm>
          <a:off x="65" y="94356"/>
          <a:ext cx="2590668" cy="7637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3 Approaches</a:t>
          </a:r>
          <a:endParaRPr lang="en-US" sz="3600" kern="1200" dirty="0"/>
        </a:p>
      </dsp:txBody>
      <dsp:txXfrm>
        <a:off x="65" y="94356"/>
        <a:ext cx="2590668" cy="76376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7E07B7-74BC-BC46-BDD8-437096FD6778}">
      <dsp:nvSpPr>
        <dsp:cNvPr id="0" name=""/>
        <dsp:cNvSpPr/>
      </dsp:nvSpPr>
      <dsp:spPr>
        <a:xfrm>
          <a:off x="880" y="401857"/>
          <a:ext cx="1877807" cy="112668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Processing</a:t>
          </a:r>
          <a:endParaRPr lang="en-US" sz="2900" kern="1200" dirty="0"/>
        </a:p>
      </dsp:txBody>
      <dsp:txXfrm>
        <a:off x="33879" y="434856"/>
        <a:ext cx="1811809" cy="1060686"/>
      </dsp:txXfrm>
    </dsp:sp>
    <dsp:sp modelId="{0BD64ABF-D9D8-7140-8740-D5D08E011EF3}">
      <dsp:nvSpPr>
        <dsp:cNvPr id="0" name=""/>
        <dsp:cNvSpPr/>
      </dsp:nvSpPr>
      <dsp:spPr>
        <a:xfrm>
          <a:off x="2066469" y="732351"/>
          <a:ext cx="398095" cy="465696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2066469" y="825490"/>
        <a:ext cx="278667" cy="279418"/>
      </dsp:txXfrm>
    </dsp:sp>
    <dsp:sp modelId="{079140B3-A3BB-5148-9FF6-D6FDE334B4EC}">
      <dsp:nvSpPr>
        <dsp:cNvPr id="0" name=""/>
        <dsp:cNvSpPr/>
      </dsp:nvSpPr>
      <dsp:spPr>
        <a:xfrm>
          <a:off x="2629811" y="401857"/>
          <a:ext cx="1877807" cy="112668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smtClean="0"/>
            <a:t>Actuation </a:t>
          </a:r>
          <a:endParaRPr lang="en-US" sz="2900" kern="1200" dirty="0"/>
        </a:p>
      </dsp:txBody>
      <dsp:txXfrm>
        <a:off x="2662810" y="434856"/>
        <a:ext cx="1811809" cy="106068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8590A3-A775-F243-880F-39239D1B86FD}">
      <dsp:nvSpPr>
        <dsp:cNvPr id="0" name=""/>
        <dsp:cNvSpPr/>
      </dsp:nvSpPr>
      <dsp:spPr>
        <a:xfrm>
          <a:off x="0" y="1760999"/>
          <a:ext cx="1477500" cy="1477500"/>
        </a:xfrm>
        <a:prstGeom prst="ellipse">
          <a:avLst/>
        </a:prstGeom>
        <a:solidFill>
          <a:schemeClr val="accent1">
            <a:lumMod val="5000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Sensing </a:t>
          </a:r>
          <a:endParaRPr lang="en-US" sz="2500" kern="1200" dirty="0"/>
        </a:p>
      </dsp:txBody>
      <dsp:txXfrm>
        <a:off x="216375" y="1977374"/>
        <a:ext cx="1044750" cy="1044750"/>
      </dsp:txXfrm>
    </dsp:sp>
    <dsp:sp modelId="{997A5E47-EB80-1047-95B0-44939D6B4CE1}">
      <dsp:nvSpPr>
        <dsp:cNvPr id="0" name=""/>
        <dsp:cNvSpPr/>
      </dsp:nvSpPr>
      <dsp:spPr>
        <a:xfrm rot="17043624">
          <a:off x="491477" y="922260"/>
          <a:ext cx="1190146" cy="42108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F26651A-0D0A-9047-BFCF-C86C80692B14}">
      <dsp:nvSpPr>
        <dsp:cNvPr id="0" name=""/>
        <dsp:cNvSpPr/>
      </dsp:nvSpPr>
      <dsp:spPr>
        <a:xfrm>
          <a:off x="93348" y="0"/>
          <a:ext cx="2261689" cy="11229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β-amyloid</a:t>
          </a:r>
          <a:endParaRPr lang="en-US" sz="3400" kern="1200" dirty="0"/>
        </a:p>
      </dsp:txBody>
      <dsp:txXfrm>
        <a:off x="126237" y="32889"/>
        <a:ext cx="2195911" cy="1057122"/>
      </dsp:txXfrm>
    </dsp:sp>
    <dsp:sp modelId="{D0D813DE-0B1C-0F42-8F1D-67B0E882765C}">
      <dsp:nvSpPr>
        <dsp:cNvPr id="0" name=""/>
        <dsp:cNvSpPr/>
      </dsp:nvSpPr>
      <dsp:spPr>
        <a:xfrm rot="19468540">
          <a:off x="1227841" y="1063932"/>
          <a:ext cx="2454272" cy="42108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1B335C5-A6C4-BC4C-B705-BD6522F63761}">
      <dsp:nvSpPr>
        <dsp:cNvPr id="0" name=""/>
        <dsp:cNvSpPr/>
      </dsp:nvSpPr>
      <dsp:spPr>
        <a:xfrm>
          <a:off x="2547560" y="0"/>
          <a:ext cx="1812291" cy="11229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err="1" smtClean="0"/>
            <a:t>τ</a:t>
          </a:r>
          <a:r>
            <a:rPr lang="en-US" sz="3400" kern="1200" dirty="0" smtClean="0"/>
            <a:t>-protein</a:t>
          </a:r>
          <a:endParaRPr lang="en-US" sz="3400" kern="1200" dirty="0"/>
        </a:p>
      </dsp:txBody>
      <dsp:txXfrm>
        <a:off x="2580449" y="32889"/>
        <a:ext cx="1746513" cy="1057122"/>
      </dsp:txXfrm>
    </dsp:sp>
    <dsp:sp modelId="{B14E29EE-4C13-7E49-B9D1-E612B93CFF2D}">
      <dsp:nvSpPr>
        <dsp:cNvPr id="0" name=""/>
        <dsp:cNvSpPr/>
      </dsp:nvSpPr>
      <dsp:spPr>
        <a:xfrm rot="20337623">
          <a:off x="1519271" y="1154836"/>
          <a:ext cx="4337033" cy="42108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ECE9FD3-AEE1-9F46-AB9D-A8921E7239FD}">
      <dsp:nvSpPr>
        <dsp:cNvPr id="0" name=""/>
        <dsp:cNvSpPr/>
      </dsp:nvSpPr>
      <dsp:spPr>
        <a:xfrm>
          <a:off x="5009922" y="25403"/>
          <a:ext cx="1403625" cy="11229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err="1" smtClean="0"/>
            <a:t>miRNA</a:t>
          </a:r>
          <a:endParaRPr lang="en-US" sz="3400" kern="1200" dirty="0"/>
        </a:p>
      </dsp:txBody>
      <dsp:txXfrm>
        <a:off x="5042811" y="58292"/>
        <a:ext cx="1337847" cy="10571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F466F-BDA4-4F18-9C7B-FF0A9A1B0E80}" type="datetime1">
              <a:rPr lang="en-US" smtClean="0"/>
              <a:pPr/>
              <a:t>3/6/14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B4290-6522-4139-852E-05BD9E7F0D2E}" type="datetime1">
              <a:rPr lang="en-US" smtClean="0"/>
              <a:pPr/>
              <a:t>3/6/14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955F9-81EA-47C5-8059-9E5C2B437C70}" type="datetime1">
              <a:rPr lang="en-US" smtClean="0"/>
              <a:pPr/>
              <a:t>3/6/14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F607B-A47E-422C-9BEF-122CCDB7C526}" type="datetime1">
              <a:rPr lang="en-US" smtClean="0"/>
              <a:pPr/>
              <a:t>3/6/14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9A7CB-BEE6-4F99-898E-913F06E8E125}" type="datetime1">
              <a:rPr lang="en-US" smtClean="0"/>
              <a:pPr/>
              <a:t>3/6/14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E300C-6FC5-4FC3-AF1A-075E4F50620D}" type="datetime1">
              <a:rPr lang="en-US" smtClean="0"/>
              <a:pPr/>
              <a:t>3/6/14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D295D-4A77-4DEB-B04C-9F4282A8BC04}" type="datetime1">
              <a:rPr lang="en-US" smtClean="0"/>
              <a:pPr/>
              <a:t>3/6/14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28685-4D0C-42D5-8013-B5904CD1FCBC}" type="datetime1">
              <a:rPr lang="en-US" smtClean="0"/>
              <a:pPr/>
              <a:t>3/6/14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226C0-9885-4BA9-BBFA-A52CBFEBB775}" type="datetime1">
              <a:rPr lang="en-US" smtClean="0"/>
              <a:pPr/>
              <a:t>3/6/14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E1B38-C5EB-4D66-9137-0AFE9CDEDE8F}" type="datetime1">
              <a:rPr lang="en-US" smtClean="0"/>
              <a:pPr/>
              <a:t>3/6/14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613C-1AD7-49D3-885D-F654C5CDBAA6}" type="datetime1">
              <a:rPr lang="en-US" smtClean="0"/>
              <a:pPr/>
              <a:t>3/6/14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27B613C-1AD7-49D3-885D-F654C5CDBAA6}" type="datetime1">
              <a:rPr lang="en-US" smtClean="0"/>
              <a:pPr/>
              <a:t>3/6/14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3" r:id="rId3"/>
    <p:sldLayoutId id="2147483954" r:id="rId4"/>
    <p:sldLayoutId id="2147483955" r:id="rId5"/>
    <p:sldLayoutId id="2147483956" r:id="rId6"/>
    <p:sldLayoutId id="2147483957" r:id="rId7"/>
    <p:sldLayoutId id="2147483958" r:id="rId8"/>
    <p:sldLayoutId id="2147483959" r:id="rId9"/>
    <p:sldLayoutId id="2147483960" r:id="rId10"/>
    <p:sldLayoutId id="214748396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3" Type="http://schemas.microsoft.com/office/2007/relationships/hdphoto" Target="../media/hdphoto2.wdp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diagramQuickStyle" Target="../diagrams/quickStyle2.xml"/><Relationship Id="rId20" Type="http://schemas.openxmlformats.org/officeDocument/2006/relationships/diagramColors" Target="../diagrams/colors4.xml"/><Relationship Id="rId21" Type="http://schemas.microsoft.com/office/2007/relationships/diagramDrawing" Target="../diagrams/drawing4.xml"/><Relationship Id="rId10" Type="http://schemas.openxmlformats.org/officeDocument/2006/relationships/diagramColors" Target="../diagrams/colors2.xml"/><Relationship Id="rId11" Type="http://schemas.microsoft.com/office/2007/relationships/diagramDrawing" Target="../diagrams/drawing2.xml"/><Relationship Id="rId12" Type="http://schemas.openxmlformats.org/officeDocument/2006/relationships/diagramData" Target="../diagrams/data3.xml"/><Relationship Id="rId13" Type="http://schemas.openxmlformats.org/officeDocument/2006/relationships/diagramLayout" Target="../diagrams/layout3.xml"/><Relationship Id="rId14" Type="http://schemas.openxmlformats.org/officeDocument/2006/relationships/diagramQuickStyle" Target="../diagrams/quickStyle3.xml"/><Relationship Id="rId15" Type="http://schemas.openxmlformats.org/officeDocument/2006/relationships/diagramColors" Target="../diagrams/colors3.xml"/><Relationship Id="rId16" Type="http://schemas.microsoft.com/office/2007/relationships/diagramDrawing" Target="../diagrams/drawing3.xml"/><Relationship Id="rId17" Type="http://schemas.openxmlformats.org/officeDocument/2006/relationships/diagramData" Target="../diagrams/data4.xml"/><Relationship Id="rId18" Type="http://schemas.openxmlformats.org/officeDocument/2006/relationships/diagramLayout" Target="../diagrams/layout4.xml"/><Relationship Id="rId19" Type="http://schemas.openxmlformats.org/officeDocument/2006/relationships/diagramQuickStyle" Target="../diagrams/quickStyle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diagramData" Target="../diagrams/data2.xml"/><Relationship Id="rId8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Alzheimer’s Group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1999"/>
            <a:ext cx="6987674" cy="2072105"/>
          </a:xfrm>
        </p:spPr>
        <p:txBody>
          <a:bodyPr>
            <a:normAutofit/>
          </a:bodyPr>
          <a:lstStyle/>
          <a:p>
            <a:r>
              <a:rPr lang="en-US" dirty="0" smtClean="0"/>
              <a:t>Lyla Atta, Kathryn Brink, Christian Richardson, </a:t>
            </a:r>
          </a:p>
          <a:p>
            <a:r>
              <a:rPr lang="en-US" dirty="0" smtClean="0"/>
              <a:t>James Anderson, Raymond Liu. </a:t>
            </a:r>
            <a:endParaRPr lang="en-US" dirty="0" smtClean="0"/>
          </a:p>
          <a:p>
            <a:r>
              <a:rPr lang="en-US" dirty="0" smtClean="0"/>
              <a:t>… AND</a:t>
            </a:r>
          </a:p>
          <a:p>
            <a:r>
              <a:rPr lang="en-US" dirty="0"/>
              <a:t>	</a:t>
            </a:r>
            <a:r>
              <a:rPr lang="en-US" dirty="0" smtClean="0"/>
              <a:t>Alexa Garcia, Gary Burnett, Alex Smith, </a:t>
            </a:r>
          </a:p>
          <a:p>
            <a:r>
              <a:rPr lang="en-US" dirty="0"/>
              <a:t>	</a:t>
            </a:r>
            <a:r>
              <a:rPr lang="en-US" dirty="0" smtClean="0"/>
              <a:t>Katie </a:t>
            </a:r>
            <a:r>
              <a:rPr lang="en-US" dirty="0" err="1" smtClean="0"/>
              <a:t>Bodner</a:t>
            </a:r>
            <a:r>
              <a:rPr lang="en-US" dirty="0" smtClean="0"/>
              <a:t>, Andrew Yang, Kyle </a:t>
            </a:r>
            <a:r>
              <a:rPr lang="en-US" dirty="0" err="1" smtClean="0"/>
              <a:t>Lathem</a:t>
            </a:r>
            <a:r>
              <a:rPr lang="en-US" dirty="0" smtClean="0"/>
              <a:t>.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649330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Processing: the Circuit</a:t>
            </a:r>
            <a:endParaRPr lang="en-US" dirty="0"/>
          </a:p>
        </p:txBody>
      </p:sp>
      <p:pic>
        <p:nvPicPr>
          <p:cNvPr id="4" name="Picture 3" descr="circuit2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08" y="1324062"/>
            <a:ext cx="8261684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4073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miRNA</a:t>
            </a:r>
            <a:r>
              <a:rPr lang="en-US" dirty="0" smtClean="0"/>
              <a:t> Inhibition 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496697" cy="4824204"/>
          </a:xfrm>
        </p:spPr>
        <p:txBody>
          <a:bodyPr>
            <a:normAutofit/>
          </a:bodyPr>
          <a:lstStyle/>
          <a:p>
            <a:r>
              <a:rPr lang="en-US" sz="2800" dirty="0" smtClean="0"/>
              <a:t>L7Ae is an RNA binding protein that represses translation of targeted transcript</a:t>
            </a:r>
          </a:p>
          <a:p>
            <a:r>
              <a:rPr lang="en-US" sz="2800" dirty="0" smtClean="0"/>
              <a:t>2013 </a:t>
            </a:r>
            <a:r>
              <a:rPr lang="en-US" sz="2800" dirty="0" err="1" smtClean="0"/>
              <a:t>iGEM</a:t>
            </a:r>
            <a:endParaRPr lang="en-US" sz="2800" dirty="0"/>
          </a:p>
        </p:txBody>
      </p:sp>
      <p:pic>
        <p:nvPicPr>
          <p:cNvPr id="5" name="Picture 4" descr="Screen Shot 2014-03-06 at 8.11.4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8545" y="1462998"/>
            <a:ext cx="4123303" cy="2995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8835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Actuation: Treatment 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264400" cy="2628900"/>
          </a:xfrm>
        </p:spPr>
        <p:txBody>
          <a:bodyPr>
            <a:normAutofit/>
          </a:bodyPr>
          <a:lstStyle/>
          <a:p>
            <a:r>
              <a:rPr lang="en-US" dirty="0" smtClean="0"/>
              <a:t>APP cleavage by α-</a:t>
            </a:r>
            <a:r>
              <a:rPr lang="en-US" dirty="0" err="1" smtClean="0"/>
              <a:t>secretase</a:t>
            </a:r>
            <a:r>
              <a:rPr lang="en-US" dirty="0" smtClean="0"/>
              <a:t> prevents further cleavage by β-</a:t>
            </a:r>
            <a:r>
              <a:rPr lang="en-US" dirty="0" err="1" smtClean="0"/>
              <a:t>secretase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 preventing production of β-amyloid</a:t>
            </a:r>
            <a:endParaRPr lang="en-US" dirty="0" smtClean="0"/>
          </a:p>
          <a:p>
            <a:r>
              <a:rPr lang="en-US" dirty="0" smtClean="0"/>
              <a:t>Two types of β-</a:t>
            </a:r>
            <a:r>
              <a:rPr lang="en-US" dirty="0" err="1" smtClean="0"/>
              <a:t>secretase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BACE2 shown to degrade β-amyloid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up-regulation to reduce amount of β-amyloid </a:t>
            </a:r>
          </a:p>
          <a:p>
            <a:pPr lvl="1"/>
            <a:r>
              <a:rPr lang="en-US" dirty="0" smtClean="0"/>
              <a:t>BACE1 cleaves APP to produce β-amyloid </a:t>
            </a:r>
            <a:r>
              <a:rPr lang="en-US" dirty="0" smtClean="0">
                <a:sym typeface="Wingdings"/>
              </a:rPr>
              <a:t> down regulation to reduce </a:t>
            </a:r>
            <a:r>
              <a:rPr lang="en-US" dirty="0"/>
              <a:t>β-amyloid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035566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 of Our Circuit to Assay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Fusing </a:t>
            </a:r>
            <a:r>
              <a:rPr lang="en-US" dirty="0" err="1" smtClean="0"/>
              <a:t>cofilin</a:t>
            </a:r>
            <a:r>
              <a:rPr lang="en-US" dirty="0" smtClean="0"/>
              <a:t> with TEV protease </a:t>
            </a:r>
          </a:p>
          <a:p>
            <a:r>
              <a:rPr lang="en-US" dirty="0" smtClean="0"/>
              <a:t>Recruiting </a:t>
            </a:r>
            <a:r>
              <a:rPr lang="en-US" dirty="0" err="1" smtClean="0"/>
              <a:t>cofilin</a:t>
            </a:r>
            <a:r>
              <a:rPr lang="en-US" dirty="0" smtClean="0"/>
              <a:t>/TEV protease to LilrB2 upon beta-amyloid binding</a:t>
            </a:r>
          </a:p>
          <a:p>
            <a:r>
              <a:rPr lang="en-US" dirty="0" smtClean="0"/>
              <a:t>Cleaving LilrB2’s intracellular domain with TEV protease </a:t>
            </a:r>
          </a:p>
          <a:p>
            <a:r>
              <a:rPr lang="en-US" dirty="0" smtClean="0"/>
              <a:t>Fusing our repressor mechanism (maybe a transcription factor for </a:t>
            </a:r>
            <a:r>
              <a:rPr lang="en-US" dirty="0" err="1" smtClean="0"/>
              <a:t>miRNA</a:t>
            </a:r>
            <a:r>
              <a:rPr lang="en-US" dirty="0" smtClean="0"/>
              <a:t> that silences beta-</a:t>
            </a:r>
            <a:r>
              <a:rPr lang="en-US" dirty="0" err="1" smtClean="0"/>
              <a:t>secretase</a:t>
            </a:r>
            <a:r>
              <a:rPr lang="en-US" dirty="0"/>
              <a:t> </a:t>
            </a:r>
            <a:r>
              <a:rPr lang="en-US" dirty="0" smtClean="0"/>
              <a:t>expression) to LilrB2</a:t>
            </a:r>
          </a:p>
          <a:p>
            <a:r>
              <a:rPr lang="en-US" dirty="0" smtClean="0"/>
              <a:t>Targeting whatever transcription factor we decide on to the nucleus</a:t>
            </a:r>
          </a:p>
          <a:p>
            <a:r>
              <a:rPr lang="en-US" dirty="0" smtClean="0"/>
              <a:t>Binding beta-amyloid plaques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17694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Preliminary Experimentation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4800600"/>
          </a:xfrm>
        </p:spPr>
        <p:txBody>
          <a:bodyPr>
            <a:normAutofit/>
          </a:bodyPr>
          <a:lstStyle/>
          <a:p>
            <a:r>
              <a:rPr lang="en-US" sz="2800" i="1" dirty="0" smtClean="0"/>
              <a:t>In vitro </a:t>
            </a:r>
            <a:r>
              <a:rPr lang="en-US" sz="2800" dirty="0" smtClean="0"/>
              <a:t>models of Alzheimer’s Disease</a:t>
            </a:r>
          </a:p>
          <a:p>
            <a:r>
              <a:rPr lang="en-US" sz="2800" dirty="0" smtClean="0"/>
              <a:t>Assaying for the presence of β-amyloid plaques</a:t>
            </a:r>
          </a:p>
        </p:txBody>
      </p:sp>
    </p:spTree>
    <p:extLst>
      <p:ext uri="{BB962C8B-B14F-4D97-AF65-F5344CB8AC3E}">
        <p14:creationId xmlns:p14="http://schemas.microsoft.com/office/powerpoint/2010/main" val="36356836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In Vitro </a:t>
            </a:r>
            <a:r>
              <a:rPr lang="en-US" dirty="0" smtClean="0"/>
              <a:t>Systems 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Possible </a:t>
            </a:r>
            <a:r>
              <a:rPr lang="en-US" sz="2800" i="1" dirty="0" smtClean="0"/>
              <a:t>in vitro </a:t>
            </a:r>
            <a:r>
              <a:rPr lang="en-US" sz="2800" dirty="0" smtClean="0"/>
              <a:t>models of Alzheimer’s Disease: </a:t>
            </a:r>
          </a:p>
          <a:p>
            <a:pPr lvl="1"/>
            <a:r>
              <a:rPr lang="en-US" sz="2800" dirty="0" smtClean="0"/>
              <a:t>N2a-APPSwe mutated cell lines</a:t>
            </a:r>
          </a:p>
          <a:p>
            <a:pPr lvl="1"/>
            <a:r>
              <a:rPr lang="en-US" sz="2800" dirty="0" smtClean="0"/>
              <a:t>Engineered HEK cells </a:t>
            </a:r>
          </a:p>
          <a:p>
            <a:pPr lvl="1"/>
            <a:r>
              <a:rPr lang="en-US" sz="2800" dirty="0" err="1" smtClean="0"/>
              <a:t>ReproNeuro</a:t>
            </a:r>
            <a:endParaRPr lang="en-US" sz="2800" dirty="0" smtClean="0"/>
          </a:p>
          <a:p>
            <a:r>
              <a:rPr lang="en-US" sz="2800" dirty="0" smtClean="0"/>
              <a:t>Lab at McGovern contacted for possible new ideas  </a:t>
            </a:r>
            <a:endParaRPr lang="en-US" sz="2800" dirty="0"/>
          </a:p>
          <a:p>
            <a:pPr marL="411480" lvl="1" indent="0">
              <a:buNone/>
            </a:pPr>
            <a:endParaRPr lang="en-US" sz="2800" dirty="0"/>
          </a:p>
          <a:p>
            <a:pPr marL="411480" lvl="1" indent="0">
              <a:buNone/>
            </a:pPr>
            <a:endParaRPr lang="en-US" sz="2800" dirty="0"/>
          </a:p>
          <a:p>
            <a:pPr lvl="1"/>
            <a:endParaRPr lang="en-US" sz="2800" dirty="0"/>
          </a:p>
          <a:p>
            <a:pPr marL="411480" lvl="1" indent="0">
              <a:buNone/>
            </a:pPr>
            <a:endParaRPr lang="en-US" sz="2800" dirty="0" smtClean="0"/>
          </a:p>
          <a:p>
            <a:pPr marL="411480" lvl="1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869556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Engineered HEK Cells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4800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HEK293-APPSwe</a:t>
            </a:r>
          </a:p>
          <a:p>
            <a:pPr lvl="1"/>
            <a:r>
              <a:rPr lang="en-US" sz="2800" dirty="0" smtClean="0"/>
              <a:t>Different mechanism of producing β-amyloid plaques</a:t>
            </a:r>
          </a:p>
          <a:p>
            <a:pPr lvl="1"/>
            <a:r>
              <a:rPr lang="en-US" sz="2800" dirty="0" smtClean="0"/>
              <a:t>Two missense mutations in APP in the BACE cleavage site increase the rate of </a:t>
            </a:r>
            <a:r>
              <a:rPr lang="en-US" sz="2800" dirty="0"/>
              <a:t>β-amyloid </a:t>
            </a:r>
            <a:r>
              <a:rPr lang="en-US" sz="2800" dirty="0" smtClean="0"/>
              <a:t>production</a:t>
            </a:r>
          </a:p>
          <a:p>
            <a:r>
              <a:rPr lang="en-US" sz="2800" dirty="0" smtClean="0"/>
              <a:t>Engineering HEK Cells to overexpress BACE1 would provide a more accurate model for Alzheimer’s Disease</a:t>
            </a:r>
          </a:p>
          <a:p>
            <a:endParaRPr lang="en-US" sz="3000" dirty="0" smtClean="0"/>
          </a:p>
          <a:p>
            <a:pPr marL="411480" lvl="1" indent="0">
              <a:buNone/>
            </a:pPr>
            <a:endParaRPr lang="en-US" sz="2600" dirty="0" smtClean="0"/>
          </a:p>
          <a:p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4091022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N2a-APPSwe Cell Lines 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/>
              <a:t>Difficult to transfect </a:t>
            </a:r>
          </a:p>
          <a:p>
            <a:r>
              <a:rPr lang="en-US" sz="2800" dirty="0" err="1" smtClean="0"/>
              <a:t>Swe</a:t>
            </a:r>
            <a:r>
              <a:rPr lang="en-US" sz="2800" dirty="0" smtClean="0"/>
              <a:t> mutation produces β-amyloid using a different mechanism – not suitable for testing circuit</a:t>
            </a:r>
          </a:p>
        </p:txBody>
      </p:sp>
    </p:spTree>
    <p:extLst>
      <p:ext uri="{BB962C8B-B14F-4D97-AF65-F5344CB8AC3E}">
        <p14:creationId xmlns:p14="http://schemas.microsoft.com/office/powerpoint/2010/main" val="6361983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ReproNeuro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4800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Little information characteristics of system </a:t>
            </a:r>
          </a:p>
          <a:p>
            <a:r>
              <a:rPr lang="en-US" sz="2800" dirty="0" smtClean="0"/>
              <a:t>No information on previous use in research </a:t>
            </a:r>
          </a:p>
          <a:p>
            <a:r>
              <a:rPr lang="en-US" sz="2800" dirty="0" smtClean="0"/>
              <a:t>Protocols on how to use available on website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726489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Assaying for β-Amyloid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4800600"/>
          </a:xfrm>
        </p:spPr>
        <p:txBody>
          <a:bodyPr>
            <a:normAutofit/>
          </a:bodyPr>
          <a:lstStyle/>
          <a:p>
            <a:r>
              <a:rPr lang="en-US" dirty="0"/>
              <a:t>Molecular </a:t>
            </a:r>
            <a:r>
              <a:rPr lang="en-US" dirty="0" smtClean="0"/>
              <a:t>Imaging</a:t>
            </a:r>
          </a:p>
          <a:p>
            <a:pPr lvl="1"/>
            <a:r>
              <a:rPr lang="en-US" dirty="0"/>
              <a:t>Radiotracers include Pittsburgh compound B (PIB) and 18F    </a:t>
            </a:r>
            <a:r>
              <a:rPr lang="en-US" dirty="0" err="1"/>
              <a:t>flutemetanol</a:t>
            </a:r>
            <a:r>
              <a:rPr lang="en-US" dirty="0"/>
              <a:t> (flute); detected via PET </a:t>
            </a:r>
            <a:r>
              <a:rPr lang="en-US" dirty="0" smtClean="0"/>
              <a:t>scan</a:t>
            </a:r>
            <a:endParaRPr lang="en-US" dirty="0"/>
          </a:p>
          <a:p>
            <a:r>
              <a:rPr lang="en-US" dirty="0" smtClean="0"/>
              <a:t>ELISA Assay</a:t>
            </a:r>
            <a:endParaRPr lang="en-US" dirty="0"/>
          </a:p>
          <a:p>
            <a:pPr lvl="1"/>
            <a:r>
              <a:rPr lang="en-US" dirty="0"/>
              <a:t>Pre-made kit; detected visually (via color change</a:t>
            </a:r>
            <a:r>
              <a:rPr lang="en-US" dirty="0" smtClean="0"/>
              <a:t>)</a:t>
            </a:r>
          </a:p>
          <a:p>
            <a:r>
              <a:rPr lang="en-US" dirty="0" smtClean="0"/>
              <a:t>Staining</a:t>
            </a:r>
          </a:p>
          <a:p>
            <a:pPr lvl="1"/>
            <a:r>
              <a:rPr lang="en-US" dirty="0"/>
              <a:t>Congo red and </a:t>
            </a:r>
            <a:r>
              <a:rPr lang="en-US" dirty="0" err="1"/>
              <a:t>thioflavin</a:t>
            </a:r>
            <a:r>
              <a:rPr lang="en-US" dirty="0"/>
              <a:t> T commonly used; detected visually        (via </a:t>
            </a:r>
            <a:r>
              <a:rPr lang="en-US" dirty="0" smtClean="0"/>
              <a:t>fluorescence)</a:t>
            </a:r>
            <a:endParaRPr lang="en-US" dirty="0"/>
          </a:p>
          <a:p>
            <a:r>
              <a:rPr lang="en-US" dirty="0" smtClean="0"/>
              <a:t>Electron Microscopy</a:t>
            </a:r>
          </a:p>
          <a:p>
            <a:pPr lvl="1"/>
            <a:r>
              <a:rPr lang="en-US" dirty="0" err="1"/>
              <a:t>Immunogold</a:t>
            </a:r>
            <a:r>
              <a:rPr lang="en-US" dirty="0"/>
              <a:t> electron microscopy also binds to membrane bound glycogen.</a:t>
            </a:r>
            <a:endParaRPr lang="en-US" i="1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5238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Production of β-Amyloid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253" y="1634964"/>
            <a:ext cx="5518484" cy="4832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995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Research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4800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Testing the success of the circuit:</a:t>
            </a:r>
          </a:p>
          <a:p>
            <a:pPr lvl="1"/>
            <a:r>
              <a:rPr lang="en-US" sz="2600" dirty="0" smtClean="0"/>
              <a:t>Is the presence of β-amyloid the only index we would use to test the success of our circuit? </a:t>
            </a:r>
          </a:p>
          <a:p>
            <a:pPr lvl="1"/>
            <a:r>
              <a:rPr lang="en-US" sz="2600" dirty="0" smtClean="0"/>
              <a:t>How does the presence of β-amyloid affect cellular pathways leading to neuron deficiencies?</a:t>
            </a:r>
          </a:p>
          <a:p>
            <a:pPr lvl="1"/>
            <a:r>
              <a:rPr lang="en-US" sz="2600" dirty="0" smtClean="0"/>
              <a:t>Would we need to test for improvements in other neuron functions? </a:t>
            </a:r>
          </a:p>
        </p:txBody>
      </p:sp>
    </p:spTree>
    <p:extLst>
      <p:ext uri="{BB962C8B-B14F-4D97-AF65-F5344CB8AC3E}">
        <p14:creationId xmlns:p14="http://schemas.microsoft.com/office/powerpoint/2010/main" val="25584021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1332497486"/>
              </p:ext>
            </p:extLst>
          </p:nvPr>
        </p:nvGraphicFramePr>
        <p:xfrm>
          <a:off x="1086687" y="811830"/>
          <a:ext cx="7114425" cy="37235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581"/>
            <a:ext cx="7620000" cy="1143000"/>
          </a:xfrm>
        </p:spPr>
        <p:txBody>
          <a:bodyPr/>
          <a:lstStyle/>
          <a:p>
            <a:r>
              <a:rPr lang="en-US" dirty="0" smtClean="0"/>
              <a:t>Overview 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952225917"/>
              </p:ext>
            </p:extLst>
          </p:nvPr>
        </p:nvGraphicFramePr>
        <p:xfrm>
          <a:off x="2984500" y="1041400"/>
          <a:ext cx="2590800" cy="1130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343237463"/>
              </p:ext>
            </p:extLst>
          </p:nvPr>
        </p:nvGraphicFramePr>
        <p:xfrm>
          <a:off x="3238500" y="4064000"/>
          <a:ext cx="4508500" cy="193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939359100"/>
              </p:ext>
            </p:extLst>
          </p:nvPr>
        </p:nvGraphicFramePr>
        <p:xfrm>
          <a:off x="1016000" y="2476500"/>
          <a:ext cx="7048500" cy="3238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2688005" y="4800600"/>
            <a:ext cx="398095" cy="465696"/>
            <a:chOff x="2066469" y="732351"/>
            <a:chExt cx="398095" cy="465696"/>
          </a:xfrm>
        </p:grpSpPr>
        <p:sp>
          <p:nvSpPr>
            <p:cNvPr id="9" name="Right Arrow 8"/>
            <p:cNvSpPr/>
            <p:nvPr/>
          </p:nvSpPr>
          <p:spPr>
            <a:xfrm>
              <a:off x="2066469" y="732351"/>
              <a:ext cx="398095" cy="465696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hemeClr val="dk2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dk2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Right Arrow 4"/>
            <p:cNvSpPr/>
            <p:nvPr/>
          </p:nvSpPr>
          <p:spPr>
            <a:xfrm>
              <a:off x="2066469" y="825490"/>
              <a:ext cx="278667" cy="2794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000" kern="1200"/>
            </a:p>
          </p:txBody>
        </p:sp>
      </p:grpSp>
    </p:spTree>
    <p:extLst>
      <p:ext uri="{BB962C8B-B14F-4D97-AF65-F5344CB8AC3E}">
        <p14:creationId xmlns:p14="http://schemas.microsoft.com/office/powerpoint/2010/main" val="532942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β-amyloid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3200" y="1417638"/>
            <a:ext cx="4254500" cy="2671762"/>
          </a:xfrm>
        </p:spPr>
        <p:txBody>
          <a:bodyPr/>
          <a:lstStyle/>
          <a:p>
            <a:r>
              <a:rPr lang="en-US" dirty="0" smtClean="0"/>
              <a:t>Established “tango” system</a:t>
            </a:r>
          </a:p>
          <a:p>
            <a:r>
              <a:rPr lang="en-US" dirty="0" smtClean="0"/>
              <a:t>Sensing extracellular β-amyloid with modified tango system</a:t>
            </a:r>
          </a:p>
          <a:p>
            <a:r>
              <a:rPr lang="en-US" dirty="0" smtClean="0"/>
              <a:t>LilrB2: Receptor specific to β-amyloid oligomers</a:t>
            </a:r>
          </a:p>
          <a:p>
            <a:r>
              <a:rPr lang="en-US" dirty="0" err="1" smtClean="0"/>
              <a:t>Cofilin</a:t>
            </a:r>
            <a:r>
              <a:rPr lang="en-US" dirty="0" smtClean="0"/>
              <a:t> (fused to a protease) is recruited by the activated LilrB2 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3" descr="Screen Shot 2014-02-12 at 11.52.0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17638"/>
            <a:ext cx="3556000" cy="2671762"/>
          </a:xfrm>
          <a:prstGeom prst="rect">
            <a:avLst/>
          </a:prstGeom>
        </p:spPr>
      </p:pic>
      <p:pic>
        <p:nvPicPr>
          <p:cNvPr id="6" name="Picture 5" descr="tango system+label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748" y="4089399"/>
            <a:ext cx="3799452" cy="2537491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4013201" y="4089399"/>
            <a:ext cx="4254500" cy="29022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Dephosphorylated </a:t>
            </a:r>
            <a:r>
              <a:rPr lang="en-US" dirty="0" err="1" smtClean="0"/>
              <a:t>cofilin</a:t>
            </a:r>
            <a:r>
              <a:rPr lang="en-US" dirty="0" smtClean="0"/>
              <a:t> is active</a:t>
            </a:r>
          </a:p>
          <a:p>
            <a:r>
              <a:rPr lang="en-US" dirty="0" smtClean="0"/>
              <a:t>Binding of β-amyloid to LilBR2 activates </a:t>
            </a:r>
            <a:r>
              <a:rPr lang="en-US" dirty="0" err="1" smtClean="0"/>
              <a:t>cofilin</a:t>
            </a:r>
            <a:r>
              <a:rPr lang="en-US" dirty="0" smtClean="0"/>
              <a:t> by dephosphorylating it</a:t>
            </a:r>
          </a:p>
          <a:p>
            <a:r>
              <a:rPr lang="en-US" dirty="0" smtClean="0"/>
              <a:t>Interaction of LilBR</a:t>
            </a:r>
            <a:r>
              <a:rPr lang="en-US" dirty="0"/>
              <a:t>2</a:t>
            </a:r>
            <a:r>
              <a:rPr lang="en-US" dirty="0" smtClean="0"/>
              <a:t> and </a:t>
            </a:r>
            <a:r>
              <a:rPr lang="en-US" dirty="0" err="1" smtClean="0"/>
              <a:t>cofilin</a:t>
            </a:r>
            <a:r>
              <a:rPr lang="en-US" dirty="0" smtClean="0"/>
              <a:t> is not well-characterized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065884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τ</a:t>
            </a:r>
            <a:r>
              <a:rPr lang="en-US" dirty="0" smtClean="0"/>
              <a:t>-protein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4100" y="1600200"/>
            <a:ext cx="4483100" cy="4800600"/>
          </a:xfrm>
        </p:spPr>
        <p:txBody>
          <a:bodyPr/>
          <a:lstStyle/>
          <a:p>
            <a:r>
              <a:rPr lang="en-US" dirty="0" smtClean="0"/>
              <a:t>Involved in the stabilization of axonal microtubules </a:t>
            </a:r>
          </a:p>
          <a:p>
            <a:r>
              <a:rPr lang="en-US" dirty="0" smtClean="0"/>
              <a:t>Abnormal </a:t>
            </a:r>
            <a:r>
              <a:rPr lang="en-US" dirty="0" err="1" smtClean="0"/>
              <a:t>τ</a:t>
            </a:r>
            <a:r>
              <a:rPr lang="en-US" dirty="0" smtClean="0"/>
              <a:t>-protein is a characteristic of Alzheimer’s (similar to β-amyloid) </a:t>
            </a:r>
          </a:p>
          <a:p>
            <a:pPr lvl="1"/>
            <a:r>
              <a:rPr lang="en-US" dirty="0" smtClean="0"/>
              <a:t>Abnormal </a:t>
            </a:r>
            <a:r>
              <a:rPr lang="en-US" dirty="0" err="1" smtClean="0"/>
              <a:t>τ</a:t>
            </a:r>
            <a:r>
              <a:rPr lang="en-US" dirty="0" smtClean="0"/>
              <a:t>-protein is hyper-phosphorylated </a:t>
            </a:r>
          </a:p>
          <a:p>
            <a:pPr lvl="1"/>
            <a:r>
              <a:rPr lang="en-US" dirty="0" smtClean="0"/>
              <a:t>Hyper-phosphorylation causes aggregates in paired helical filaments which leads to neurofibrillary tangles </a:t>
            </a:r>
          </a:p>
          <a:p>
            <a:pPr lvl="1"/>
            <a:r>
              <a:rPr lang="en-US" dirty="0" smtClean="0"/>
              <a:t>Affects long-term potentiation, brain plasticity and results in loss of brain function</a:t>
            </a:r>
          </a:p>
          <a:p>
            <a:pPr lvl="1"/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88900" y="1301750"/>
            <a:ext cx="3835400" cy="4857750"/>
            <a:chOff x="88900" y="1301750"/>
            <a:chExt cx="3835400" cy="4857750"/>
          </a:xfrm>
        </p:grpSpPr>
        <p:pic>
          <p:nvPicPr>
            <p:cNvPr id="4" name="Picture 3" descr="paired helical filaments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00" t="60068"/>
            <a:stretch/>
          </p:blipFill>
          <p:spPr>
            <a:xfrm>
              <a:off x="228600" y="4673600"/>
              <a:ext cx="3365500" cy="1485900"/>
            </a:xfrm>
            <a:prstGeom prst="rect">
              <a:avLst/>
            </a:prstGeom>
          </p:spPr>
        </p:pic>
        <p:pic>
          <p:nvPicPr>
            <p:cNvPr id="6" name="Picture 5" descr="paired helical filaments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773" r="13774" b="39590"/>
            <a:stretch/>
          </p:blipFill>
          <p:spPr>
            <a:xfrm>
              <a:off x="1739900" y="2527300"/>
              <a:ext cx="2184400" cy="2247900"/>
            </a:xfrm>
            <a:prstGeom prst="rect">
              <a:avLst/>
            </a:prstGeom>
          </p:spPr>
        </p:pic>
        <p:pic>
          <p:nvPicPr>
            <p:cNvPr id="5" name="Picture 4" descr="paired helical filaments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5393" b="48533" l="3358" r="30226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6415" b="46075"/>
            <a:stretch/>
          </p:blipFill>
          <p:spPr>
            <a:xfrm>
              <a:off x="88900" y="1379538"/>
              <a:ext cx="2260600" cy="2006600"/>
            </a:xfrm>
            <a:prstGeom prst="rect">
              <a:avLst/>
            </a:prstGeom>
          </p:spPr>
        </p:pic>
        <p:pic>
          <p:nvPicPr>
            <p:cNvPr id="7" name="Picture 6" descr="paired helical filaments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5660" b="83959"/>
            <a:stretch/>
          </p:blipFill>
          <p:spPr>
            <a:xfrm>
              <a:off x="457200" y="1301750"/>
              <a:ext cx="965200" cy="596900"/>
            </a:xfrm>
            <a:prstGeom prst="rect">
              <a:avLst/>
            </a:prstGeom>
          </p:spPr>
        </p:pic>
        <p:pic>
          <p:nvPicPr>
            <p:cNvPr id="8" name="Picture 7" descr="paired helical filaments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226" t="68601" r="50000" b="13993"/>
            <a:stretch/>
          </p:blipFill>
          <p:spPr>
            <a:xfrm>
              <a:off x="139700" y="4127500"/>
              <a:ext cx="1600200" cy="6477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602910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τ</a:t>
            </a:r>
            <a:r>
              <a:rPr lang="en-US" dirty="0" smtClean="0"/>
              <a:t>-protein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Advantage: intracellular; easier to sense and initiate response</a:t>
            </a:r>
          </a:p>
          <a:p>
            <a:r>
              <a:rPr lang="en-US" dirty="0" smtClean="0"/>
              <a:t>Sensing </a:t>
            </a:r>
            <a:r>
              <a:rPr lang="en-US" dirty="0"/>
              <a:t>development of Alzheimer’s as in relation to </a:t>
            </a:r>
            <a:r>
              <a:rPr lang="en-US" dirty="0" err="1"/>
              <a:t>τ</a:t>
            </a:r>
            <a:r>
              <a:rPr lang="en-US" dirty="0"/>
              <a:t>-protein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Sensing mechanical stress associated with the destabilized microtubules  </a:t>
            </a:r>
          </a:p>
          <a:p>
            <a:pPr lvl="1"/>
            <a:r>
              <a:rPr lang="en-US" dirty="0" smtClean="0"/>
              <a:t>Sensing the hyper-phosphorylated </a:t>
            </a:r>
            <a:r>
              <a:rPr lang="en-US" dirty="0" err="1" smtClean="0"/>
              <a:t>τ</a:t>
            </a:r>
            <a:r>
              <a:rPr lang="en-US" dirty="0" smtClean="0"/>
              <a:t>-protein</a:t>
            </a:r>
          </a:p>
          <a:p>
            <a:pPr lvl="1"/>
            <a:r>
              <a:rPr lang="en-US" dirty="0" smtClean="0"/>
              <a:t>Mechanism of hyper-phosphorylated </a:t>
            </a:r>
            <a:r>
              <a:rPr lang="en-US" dirty="0" err="1" smtClean="0"/>
              <a:t>τ</a:t>
            </a:r>
            <a:r>
              <a:rPr lang="en-US" dirty="0" smtClean="0"/>
              <a:t>-protein production </a:t>
            </a:r>
            <a:r>
              <a:rPr lang="en-US" dirty="0" smtClean="0">
                <a:sym typeface="Wingdings"/>
              </a:rPr>
              <a:t> sensing some earlier step in the mechanism </a:t>
            </a:r>
          </a:p>
          <a:p>
            <a:pPr lvl="1"/>
            <a:endParaRPr lang="en-US" dirty="0">
              <a:sym typeface="Wingdings"/>
            </a:endParaRPr>
          </a:p>
          <a:p>
            <a:pPr lvl="1"/>
            <a:r>
              <a:rPr lang="en-US" dirty="0" smtClean="0">
                <a:sym typeface="Wingdings"/>
              </a:rPr>
              <a:t>Recruit </a:t>
            </a:r>
            <a:r>
              <a:rPr lang="en-US" dirty="0" err="1" smtClean="0">
                <a:sym typeface="Wingdings"/>
              </a:rPr>
              <a:t>dephosphorylators</a:t>
            </a:r>
            <a:r>
              <a:rPr lang="en-US" dirty="0" smtClean="0">
                <a:sym typeface="Wingdings"/>
              </a:rPr>
              <a:t> </a:t>
            </a:r>
          </a:p>
          <a:p>
            <a:pPr marL="411480" lvl="1" indent="0">
              <a:buNone/>
            </a:pPr>
            <a:r>
              <a:rPr lang="en-US" dirty="0" smtClean="0">
                <a:sym typeface="Wingdings"/>
              </a:rPr>
              <a:t>Replicon </a:t>
            </a:r>
            <a:r>
              <a:rPr lang="en-US" dirty="0" err="1" smtClean="0">
                <a:sym typeface="Wingdings"/>
              </a:rPr>
              <a:t>rna</a:t>
            </a:r>
            <a:r>
              <a:rPr lang="en-US" dirty="0" smtClean="0">
                <a:sym typeface="Wingdings"/>
              </a:rPr>
              <a:t> </a:t>
            </a:r>
          </a:p>
          <a:p>
            <a:pPr marL="411480" lvl="1" indent="0">
              <a:buNone/>
            </a:pPr>
            <a:endParaRPr lang="en-US" dirty="0"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34874391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Hyper-phosphorylation 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134739" y="1600200"/>
            <a:ext cx="4483100" cy="4800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Hyper-phosphorylation of </a:t>
            </a:r>
            <a:r>
              <a:rPr lang="en-US" dirty="0" err="1" smtClean="0"/>
              <a:t>τ</a:t>
            </a:r>
            <a:r>
              <a:rPr lang="en-US" dirty="0" smtClean="0"/>
              <a:t>-protein is involved in many neurodegenerative diseases (“</a:t>
            </a:r>
            <a:r>
              <a:rPr lang="en-US" dirty="0" err="1" smtClean="0"/>
              <a:t>taupathies</a:t>
            </a:r>
            <a:r>
              <a:rPr lang="en-US" dirty="0" smtClean="0"/>
              <a:t>”)</a:t>
            </a:r>
          </a:p>
          <a:p>
            <a:r>
              <a:rPr lang="en-US" dirty="0" smtClean="0"/>
              <a:t>79 possible phosphorylation sites (at serine/threonine residues)– at least 30 of these sites are phosphorylated in Alzheimer’s</a:t>
            </a:r>
          </a:p>
          <a:p>
            <a:r>
              <a:rPr lang="en-US" dirty="0" smtClean="0"/>
              <a:t>Phosphorylation occurs by two different types of kinases:</a:t>
            </a:r>
          </a:p>
          <a:p>
            <a:pPr lvl="1"/>
            <a:r>
              <a:rPr lang="en-US" dirty="0" err="1" smtClean="0"/>
              <a:t>Proline</a:t>
            </a:r>
            <a:r>
              <a:rPr lang="en-US" dirty="0" smtClean="0"/>
              <a:t> directed (GSK3, cdk5, p38)</a:t>
            </a:r>
          </a:p>
          <a:p>
            <a:pPr lvl="1"/>
            <a:r>
              <a:rPr lang="en-US" dirty="0" smtClean="0"/>
              <a:t>Non-</a:t>
            </a:r>
            <a:r>
              <a:rPr lang="en-US" dirty="0" err="1" smtClean="0"/>
              <a:t>proline</a:t>
            </a:r>
            <a:r>
              <a:rPr lang="en-US" dirty="0" smtClean="0"/>
              <a:t> directed (PKA, PKC, CKII)</a:t>
            </a:r>
          </a:p>
          <a:p>
            <a:r>
              <a:rPr lang="en-US" dirty="0" smtClean="0"/>
              <a:t>Paired helical filament formation induced in vitro using inducers:</a:t>
            </a:r>
          </a:p>
          <a:p>
            <a:pPr lvl="1"/>
            <a:r>
              <a:rPr lang="en-US" dirty="0" smtClean="0"/>
              <a:t>Heparin </a:t>
            </a:r>
          </a:p>
          <a:p>
            <a:pPr lvl="1"/>
            <a:r>
              <a:rPr lang="en-US" dirty="0" smtClean="0"/>
              <a:t>Fatty acids </a:t>
            </a:r>
          </a:p>
          <a:p>
            <a:pPr lvl="1"/>
            <a:r>
              <a:rPr lang="en-US" dirty="0" smtClean="0"/>
              <a:t>Quinones </a:t>
            </a:r>
          </a:p>
        </p:txBody>
      </p:sp>
      <p:pic>
        <p:nvPicPr>
          <p:cNvPr id="6" name="Picture 5" descr="Screen Shot 2014-02-20 at 7.06.20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2" r="11665"/>
          <a:stretch/>
        </p:blipFill>
        <p:spPr>
          <a:xfrm>
            <a:off x="301761" y="1417638"/>
            <a:ext cx="3948046" cy="3480851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301761" y="4915762"/>
            <a:ext cx="4483100" cy="14850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Aggregation of β-amyloid is thought to induce the hyper-phosphorylation of </a:t>
            </a:r>
            <a:r>
              <a:rPr lang="en-US" dirty="0" err="1" smtClean="0"/>
              <a:t>τ</a:t>
            </a:r>
            <a:r>
              <a:rPr lang="en-US" dirty="0" smtClean="0"/>
              <a:t>-protein</a:t>
            </a:r>
          </a:p>
        </p:txBody>
      </p:sp>
    </p:spTree>
    <p:extLst>
      <p:ext uri="{BB962C8B-B14F-4D97-AF65-F5344CB8AC3E}">
        <p14:creationId xmlns:p14="http://schemas.microsoft.com/office/powerpoint/2010/main" val="11211526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miRNA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8500" y="1600200"/>
            <a:ext cx="3568700" cy="4800600"/>
          </a:xfrm>
        </p:spPr>
        <p:txBody>
          <a:bodyPr/>
          <a:lstStyle/>
          <a:p>
            <a:r>
              <a:rPr lang="en-US" dirty="0" err="1"/>
              <a:t>miRNAs</a:t>
            </a:r>
            <a:r>
              <a:rPr lang="en-US" dirty="0"/>
              <a:t> inhibit the creation of proteins</a:t>
            </a:r>
          </a:p>
          <a:p>
            <a:r>
              <a:rPr lang="en-US" dirty="0"/>
              <a:t>Their expression varies in </a:t>
            </a:r>
            <a:r>
              <a:rPr lang="en-US" dirty="0" err="1"/>
              <a:t>Alheimer’s</a:t>
            </a:r>
            <a:r>
              <a:rPr lang="en-US" dirty="0"/>
              <a:t> patients</a:t>
            </a:r>
          </a:p>
          <a:p>
            <a:r>
              <a:rPr lang="en-US" dirty="0"/>
              <a:t>The Cas9 would be targeted to inhibit BACE1 production</a:t>
            </a:r>
          </a:p>
          <a:p>
            <a:endParaRPr lang="en-US" dirty="0"/>
          </a:p>
        </p:txBody>
      </p:sp>
      <p:pic>
        <p:nvPicPr>
          <p:cNvPr id="4" name="Picture 3" descr="miRNA circui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17638"/>
            <a:ext cx="4051300" cy="3849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6076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Processing: the Circuit </a:t>
            </a:r>
            <a:endParaRPr lang="en-US" dirty="0"/>
          </a:p>
        </p:txBody>
      </p:sp>
      <p:grpSp>
        <p:nvGrpSpPr>
          <p:cNvPr id="33" name="Group 32"/>
          <p:cNvGrpSpPr/>
          <p:nvPr/>
        </p:nvGrpSpPr>
        <p:grpSpPr>
          <a:xfrm>
            <a:off x="457200" y="3314700"/>
            <a:ext cx="7416800" cy="1479550"/>
            <a:chOff x="457200" y="3670300"/>
            <a:chExt cx="7416800" cy="1479550"/>
          </a:xfrm>
        </p:grpSpPr>
        <p:sp>
          <p:nvSpPr>
            <p:cNvPr id="4" name="Rectangle 3"/>
            <p:cNvSpPr/>
            <p:nvPr/>
          </p:nvSpPr>
          <p:spPr>
            <a:xfrm>
              <a:off x="1905000" y="4629150"/>
              <a:ext cx="1282700" cy="5207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Down Arrow 7"/>
            <p:cNvSpPr/>
            <p:nvPr/>
          </p:nvSpPr>
          <p:spPr>
            <a:xfrm>
              <a:off x="1600200" y="3670300"/>
              <a:ext cx="190500" cy="647700"/>
            </a:xfrm>
            <a:prstGeom prst="downArrow">
              <a:avLst/>
            </a:prstGeom>
            <a:solidFill>
              <a:srgbClr val="3366FF"/>
            </a:solidFill>
            <a:ln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457200" y="4889500"/>
              <a:ext cx="7416800" cy="254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1244600" y="4483100"/>
              <a:ext cx="6604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1244600" y="4483100"/>
              <a:ext cx="0" cy="4064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1625600" y="4591050"/>
              <a:ext cx="17653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solidFill>
                    <a:schemeClr val="bg1"/>
                  </a:solidFill>
                </a:rPr>
                <a:t>BACE2</a:t>
              </a:r>
              <a:endParaRPr lang="en-US" sz="2800" dirty="0">
                <a:solidFill>
                  <a:schemeClr val="bg1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187700" y="4629150"/>
              <a:ext cx="558800" cy="520700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187700" y="4704834"/>
              <a:ext cx="482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X</a:t>
              </a: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5435600" y="4629150"/>
              <a:ext cx="1155700" cy="520700"/>
            </a:xfrm>
            <a:prstGeom prst="rect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537200" y="4658667"/>
              <a:ext cx="1295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rgbClr val="FFFFFF"/>
                  </a:solidFill>
                </a:rPr>
                <a:t>BACE1</a:t>
              </a:r>
              <a:endParaRPr lang="en-US" sz="2400" dirty="0">
                <a:solidFill>
                  <a:srgbClr val="FFFFFF"/>
                </a:solidFill>
              </a:endParaRPr>
            </a:p>
          </p:txBody>
        </p:sp>
        <p:cxnSp>
          <p:nvCxnSpPr>
            <p:cNvPr id="21" name="Straight Connector 20"/>
            <p:cNvCxnSpPr/>
            <p:nvPr/>
          </p:nvCxnSpPr>
          <p:spPr>
            <a:xfrm flipV="1">
              <a:off x="5067300" y="4483100"/>
              <a:ext cx="0" cy="4191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>
              <a:off x="5067300" y="4483100"/>
              <a:ext cx="4699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" name="Group 31"/>
            <p:cNvGrpSpPr/>
            <p:nvPr/>
          </p:nvGrpSpPr>
          <p:grpSpPr>
            <a:xfrm>
              <a:off x="3467100" y="3670300"/>
              <a:ext cx="1879600" cy="958850"/>
              <a:chOff x="3467100" y="3670300"/>
              <a:chExt cx="1879600" cy="958850"/>
            </a:xfrm>
          </p:grpSpPr>
          <p:cxnSp>
            <p:nvCxnSpPr>
              <p:cNvPr id="25" name="Straight Connector 24"/>
              <p:cNvCxnSpPr>
                <a:stCxn id="17" idx="0"/>
              </p:cNvCxnSpPr>
              <p:nvPr/>
            </p:nvCxnSpPr>
            <p:spPr>
              <a:xfrm flipV="1">
                <a:off x="3467100" y="3670300"/>
                <a:ext cx="12700" cy="958850"/>
              </a:xfrm>
              <a:prstGeom prst="line">
                <a:avLst/>
              </a:prstGeom>
              <a:ln>
                <a:solidFill>
                  <a:schemeClr val="accent5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>
                <a:off x="3479800" y="3670300"/>
                <a:ext cx="1714500" cy="0"/>
              </a:xfrm>
              <a:prstGeom prst="line">
                <a:avLst/>
              </a:prstGeom>
              <a:ln>
                <a:solidFill>
                  <a:schemeClr val="accent5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5194300" y="3670300"/>
                <a:ext cx="0" cy="647700"/>
              </a:xfrm>
              <a:prstGeom prst="line">
                <a:avLst/>
              </a:prstGeom>
              <a:ln>
                <a:solidFill>
                  <a:schemeClr val="accent5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5067300" y="4318000"/>
                <a:ext cx="279400" cy="0"/>
              </a:xfrm>
              <a:prstGeom prst="line">
                <a:avLst/>
              </a:prstGeom>
              <a:ln>
                <a:solidFill>
                  <a:schemeClr val="accent5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4" name="Content Placeholder 2"/>
          <p:cNvSpPr txBox="1">
            <a:spLocks/>
          </p:cNvSpPr>
          <p:nvPr/>
        </p:nvSpPr>
        <p:spPr>
          <a:xfrm>
            <a:off x="609600" y="4832350"/>
            <a:ext cx="72644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1511300" y="2882900"/>
            <a:ext cx="393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4547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12960</TotalTime>
  <Words>776</Words>
  <Application>Microsoft Macintosh PowerPoint</Application>
  <PresentationFormat>On-screen Show (4:3)</PresentationFormat>
  <Paragraphs>114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Adjacency</vt:lpstr>
      <vt:lpstr>Alzheimer’s Group</vt:lpstr>
      <vt:lpstr>Production of β-Amyloid </vt:lpstr>
      <vt:lpstr>Overview </vt:lpstr>
      <vt:lpstr>β-amyloid</vt:lpstr>
      <vt:lpstr>τ-protein</vt:lpstr>
      <vt:lpstr>τ-protein</vt:lpstr>
      <vt:lpstr>Hyper-phosphorylation </vt:lpstr>
      <vt:lpstr>miRNA</vt:lpstr>
      <vt:lpstr>Processing: the Circuit </vt:lpstr>
      <vt:lpstr>Processing: the Circuit</vt:lpstr>
      <vt:lpstr>miRNA Inhibition </vt:lpstr>
      <vt:lpstr>Actuation: Treatment </vt:lpstr>
      <vt:lpstr>Components of Our Circuit to Assay </vt:lpstr>
      <vt:lpstr>Preliminary Experimentation</vt:lpstr>
      <vt:lpstr>In Vitro Systems </vt:lpstr>
      <vt:lpstr>Engineered HEK Cells</vt:lpstr>
      <vt:lpstr>N2a-APPSwe Cell Lines </vt:lpstr>
      <vt:lpstr>ReproNeuro</vt:lpstr>
      <vt:lpstr>Assaying for β-Amyloid</vt:lpstr>
      <vt:lpstr>Further Research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Alzheimer Group</dc:title>
  <dc:creator>Lyla Atta</dc:creator>
  <cp:lastModifiedBy>Lyla Atta</cp:lastModifiedBy>
  <cp:revision>52</cp:revision>
  <dcterms:created xsi:type="dcterms:W3CDTF">2014-02-13T03:42:52Z</dcterms:created>
  <dcterms:modified xsi:type="dcterms:W3CDTF">2014-03-07T01:14:46Z</dcterms:modified>
</cp:coreProperties>
</file>