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-120" y="-3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11/12/13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697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575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679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905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120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t>11/12/13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036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t>11/12/13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991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t>11/12/13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464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t>11/12/13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725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t>11/12/13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11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t>11/12/13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053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4986D-6BE9-4264-908F-02DB36FD8D6C}" type="datetime1">
              <a:rPr lang="en-US" smtClean="0"/>
              <a:t>11/12/13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80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7452"/>
            <a:ext cx="8229600" cy="5518711"/>
          </a:xfrm>
        </p:spPr>
        <p:txBody>
          <a:bodyPr>
            <a:normAutofit lnSpcReduction="10000"/>
          </a:bodyPr>
          <a:lstStyle/>
          <a:p>
            <a:r>
              <a:rPr lang="ja-JP" altLang="en-US" dirty="0" smtClean="0"/>
              <a:t>山田さんを見ましたか。</a:t>
            </a:r>
            <a:endParaRPr lang="en-US" dirty="0"/>
          </a:p>
          <a:p>
            <a:r>
              <a:rPr lang="ja-JP" altLang="en-US" dirty="0" smtClean="0"/>
              <a:t>男の人があそこにいます。</a:t>
            </a:r>
            <a:endParaRPr lang="en-US" dirty="0" smtClean="0"/>
          </a:p>
          <a:p>
            <a:r>
              <a:rPr lang="ja-JP" altLang="en-US" dirty="0" smtClean="0"/>
              <a:t>なにを食べましたか。</a:t>
            </a:r>
            <a:endParaRPr lang="en-US" altLang="ja-JP" dirty="0" smtClean="0"/>
          </a:p>
          <a:p>
            <a:r>
              <a:rPr lang="ja-JP" altLang="en-US" dirty="0" smtClean="0"/>
              <a:t>水をたくさん飲みましたか。</a:t>
            </a:r>
            <a:endParaRPr lang="en-US" altLang="ja-JP" dirty="0"/>
          </a:p>
          <a:p>
            <a:r>
              <a:rPr lang="ja-JP" altLang="en-US" dirty="0" smtClean="0"/>
              <a:t>今日は、天気がいいですね。</a:t>
            </a:r>
            <a:endParaRPr lang="en-US" altLang="ja-JP" dirty="0"/>
          </a:p>
          <a:p>
            <a:r>
              <a:rPr lang="ja-JP" altLang="en-US" dirty="0" smtClean="0"/>
              <a:t>田中さんは、元気な女の人です。</a:t>
            </a:r>
            <a:endParaRPr lang="en-US" altLang="ja-JP" dirty="0" smtClean="0"/>
          </a:p>
          <a:p>
            <a:r>
              <a:rPr lang="ja-JP" altLang="en-US" dirty="0" smtClean="0"/>
              <a:t>私は日本人です。</a:t>
            </a:r>
            <a:endParaRPr lang="en-US" altLang="ja-JP" dirty="0" smtClean="0"/>
          </a:p>
          <a:p>
            <a:r>
              <a:rPr lang="ja-JP" altLang="en-US" dirty="0" smtClean="0"/>
              <a:t>今、なん時ですか。</a:t>
            </a:r>
            <a:endParaRPr lang="en-US" altLang="ja-JP" dirty="0" smtClean="0"/>
          </a:p>
          <a:p>
            <a:r>
              <a:rPr lang="ja-JP" altLang="en-US" dirty="0" smtClean="0"/>
              <a:t>今日は、土曜日です。</a:t>
            </a:r>
            <a:endParaRPr lang="en-US" altLang="ja-JP" dirty="0" smtClean="0"/>
          </a:p>
          <a:p>
            <a:r>
              <a:rPr lang="ja-JP" altLang="en-US" dirty="0" smtClean="0"/>
              <a:t>一人でおてらへ行きました。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8445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73122"/>
            <a:ext cx="8229600" cy="5353042"/>
          </a:xfrm>
        </p:spPr>
        <p:txBody>
          <a:bodyPr>
            <a:normAutofit fontScale="92500" lnSpcReduction="20000"/>
          </a:bodyPr>
          <a:lstStyle/>
          <a:p>
            <a:r>
              <a:rPr lang="ja-JP" altLang="en-US" dirty="0" smtClean="0"/>
              <a:t>山がとてもきれいです。</a:t>
            </a:r>
            <a:endParaRPr lang="en-US" altLang="ja-JP" dirty="0" smtClean="0"/>
          </a:p>
          <a:p>
            <a:r>
              <a:rPr lang="ja-JP" altLang="en-US" dirty="0" smtClean="0"/>
              <a:t>今日は、木曜日です。</a:t>
            </a:r>
            <a:endParaRPr lang="en-US" altLang="ja-JP" dirty="0" smtClean="0"/>
          </a:p>
          <a:p>
            <a:r>
              <a:rPr lang="ja-JP" altLang="en-US" dirty="0" smtClean="0"/>
              <a:t>あしたは、月曜日です。</a:t>
            </a:r>
            <a:endParaRPr lang="en-US" altLang="ja-JP" dirty="0" smtClean="0"/>
          </a:p>
          <a:p>
            <a:r>
              <a:rPr lang="ja-JP" altLang="en-US" dirty="0" smtClean="0"/>
              <a:t>この本は、五万四千三百円です。</a:t>
            </a:r>
            <a:endParaRPr lang="en-US" altLang="ja-JP" dirty="0" smtClean="0"/>
          </a:p>
          <a:p>
            <a:r>
              <a:rPr lang="ja-JP" altLang="en-US" dirty="0" smtClean="0"/>
              <a:t>つくえの上です。</a:t>
            </a:r>
            <a:endParaRPr lang="en-US" altLang="ja-JP" dirty="0" smtClean="0"/>
          </a:p>
          <a:p>
            <a:r>
              <a:rPr lang="ja-JP" altLang="en-US" dirty="0" smtClean="0"/>
              <a:t>つくえの下です。</a:t>
            </a:r>
            <a:endParaRPr lang="en-US" altLang="ja-JP" dirty="0" smtClean="0"/>
          </a:p>
          <a:p>
            <a:r>
              <a:rPr lang="ja-JP" altLang="en-US" dirty="0" smtClean="0"/>
              <a:t>五時半です。</a:t>
            </a:r>
            <a:endParaRPr lang="en-US" altLang="ja-JP" dirty="0" smtClean="0"/>
          </a:p>
          <a:p>
            <a:r>
              <a:rPr lang="ja-JP" altLang="en-US" dirty="0" smtClean="0"/>
              <a:t>きっさてんに行きましょう。</a:t>
            </a:r>
            <a:endParaRPr lang="en-US" altLang="ja-JP" dirty="0" smtClean="0"/>
          </a:p>
          <a:p>
            <a:r>
              <a:rPr lang="ja-JP" altLang="en-US" dirty="0" smtClean="0"/>
              <a:t>山田さんと田中さんがいます。</a:t>
            </a:r>
            <a:endParaRPr lang="en-US" altLang="ja-JP" dirty="0" smtClean="0"/>
          </a:p>
          <a:p>
            <a:r>
              <a:rPr lang="ja-JP" altLang="en-US" dirty="0" smtClean="0"/>
              <a:t>きれいな川です。</a:t>
            </a:r>
            <a:endParaRPr lang="en-US" altLang="ja-JP" dirty="0" smtClean="0"/>
          </a:p>
          <a:p>
            <a:r>
              <a:rPr lang="ja-JP" altLang="en-US" dirty="0" smtClean="0"/>
              <a:t>男の人と女の人がいます。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721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7452"/>
            <a:ext cx="8229600" cy="5518711"/>
          </a:xfrm>
        </p:spPr>
        <p:txBody>
          <a:bodyPr>
            <a:normAutofit lnSpcReduction="10000"/>
          </a:bodyPr>
          <a:lstStyle/>
          <a:p>
            <a:r>
              <a:rPr lang="ja-JP" altLang="en-US" u="sng" dirty="0" smtClean="0"/>
              <a:t>やまだ</a:t>
            </a:r>
            <a:r>
              <a:rPr lang="ja-JP" altLang="en-US" dirty="0" smtClean="0"/>
              <a:t>さんを</a:t>
            </a:r>
            <a:r>
              <a:rPr lang="ja-JP" altLang="en-US" u="sng" dirty="0" smtClean="0"/>
              <a:t>み</a:t>
            </a:r>
            <a:r>
              <a:rPr lang="ja-JP" altLang="en-US" dirty="0" smtClean="0"/>
              <a:t>ました</a:t>
            </a:r>
            <a:r>
              <a:rPr lang="ja-JP" altLang="en-US" dirty="0" smtClean="0"/>
              <a:t>か。</a:t>
            </a:r>
            <a:endParaRPr lang="en-US" dirty="0"/>
          </a:p>
          <a:p>
            <a:r>
              <a:rPr lang="ja-JP" altLang="en-US" u="sng" dirty="0" smtClean="0"/>
              <a:t>おとこ</a:t>
            </a:r>
            <a:r>
              <a:rPr lang="ja-JP" altLang="en-US" dirty="0" smtClean="0"/>
              <a:t>の</a:t>
            </a:r>
            <a:r>
              <a:rPr lang="ja-JP" altLang="en-US" u="sng" dirty="0" smtClean="0"/>
              <a:t>ひと</a:t>
            </a:r>
            <a:r>
              <a:rPr lang="ja-JP" altLang="en-US" dirty="0" smtClean="0"/>
              <a:t>が</a:t>
            </a:r>
            <a:r>
              <a:rPr lang="ja-JP" altLang="en-US" dirty="0" smtClean="0"/>
              <a:t>あそこにいます。</a:t>
            </a:r>
            <a:endParaRPr lang="en-US" dirty="0" smtClean="0"/>
          </a:p>
          <a:p>
            <a:r>
              <a:rPr lang="ja-JP" altLang="en-US" dirty="0" smtClean="0"/>
              <a:t>なに</a:t>
            </a:r>
            <a:r>
              <a:rPr lang="ja-JP" altLang="en-US" dirty="0" smtClean="0"/>
              <a:t>を</a:t>
            </a:r>
            <a:r>
              <a:rPr lang="ja-JP" altLang="en-US" u="sng" dirty="0" smtClean="0"/>
              <a:t>た</a:t>
            </a:r>
            <a:r>
              <a:rPr lang="ja-JP" altLang="en-US" dirty="0" smtClean="0"/>
              <a:t>べました</a:t>
            </a:r>
            <a:r>
              <a:rPr lang="ja-JP" altLang="en-US" dirty="0" smtClean="0"/>
              <a:t>か。</a:t>
            </a:r>
            <a:endParaRPr lang="en-US" altLang="ja-JP" dirty="0" smtClean="0"/>
          </a:p>
          <a:p>
            <a:r>
              <a:rPr lang="ja-JP" altLang="en-US" u="sng" dirty="0" smtClean="0"/>
              <a:t>みず</a:t>
            </a:r>
            <a:r>
              <a:rPr lang="ja-JP" altLang="en-US" dirty="0" smtClean="0"/>
              <a:t>をたくさん</a:t>
            </a:r>
            <a:r>
              <a:rPr lang="ja-JP" altLang="en-US" u="sng" dirty="0" smtClean="0"/>
              <a:t>の</a:t>
            </a:r>
            <a:r>
              <a:rPr lang="ja-JP" altLang="en-US" dirty="0" smtClean="0"/>
              <a:t>みました</a:t>
            </a:r>
            <a:r>
              <a:rPr lang="ja-JP" altLang="en-US" dirty="0" smtClean="0"/>
              <a:t>か。</a:t>
            </a:r>
            <a:endParaRPr lang="en-US" altLang="ja-JP" dirty="0"/>
          </a:p>
          <a:p>
            <a:r>
              <a:rPr lang="ja-JP" altLang="en-US" u="sng" dirty="0" smtClean="0"/>
              <a:t>きょう</a:t>
            </a:r>
            <a:r>
              <a:rPr lang="ja-JP" altLang="en-US" dirty="0" smtClean="0"/>
              <a:t>は、</a:t>
            </a:r>
            <a:r>
              <a:rPr lang="ja-JP" altLang="en-US" u="sng" dirty="0" smtClean="0"/>
              <a:t>てんき</a:t>
            </a:r>
            <a:r>
              <a:rPr lang="ja-JP" altLang="en-US" dirty="0" smtClean="0"/>
              <a:t>が</a:t>
            </a:r>
            <a:r>
              <a:rPr lang="ja-JP" altLang="en-US" dirty="0" smtClean="0"/>
              <a:t>いいですね。</a:t>
            </a:r>
            <a:endParaRPr lang="en-US" altLang="ja-JP" dirty="0"/>
          </a:p>
          <a:p>
            <a:r>
              <a:rPr lang="ja-JP" altLang="en-US" u="sng" dirty="0" smtClean="0"/>
              <a:t>たなか</a:t>
            </a:r>
            <a:r>
              <a:rPr lang="ja-JP" altLang="en-US" dirty="0" smtClean="0"/>
              <a:t>さんは、</a:t>
            </a:r>
            <a:r>
              <a:rPr lang="ja-JP" altLang="en-US" u="sng" dirty="0" smtClean="0"/>
              <a:t>げんき</a:t>
            </a:r>
            <a:r>
              <a:rPr lang="ja-JP" altLang="en-US" dirty="0" smtClean="0"/>
              <a:t>な</a:t>
            </a:r>
            <a:r>
              <a:rPr lang="ja-JP" altLang="en-US" u="sng" dirty="0" smtClean="0"/>
              <a:t>おんな</a:t>
            </a:r>
            <a:r>
              <a:rPr lang="ja-JP" altLang="en-US" dirty="0" smtClean="0"/>
              <a:t>の</a:t>
            </a:r>
            <a:r>
              <a:rPr lang="ja-JP" altLang="en-US" u="sng" dirty="0" smtClean="0"/>
              <a:t>ひと</a:t>
            </a:r>
            <a:r>
              <a:rPr lang="ja-JP" altLang="en-US" dirty="0" smtClean="0"/>
              <a:t>です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r>
              <a:rPr lang="ja-JP" altLang="en-US" u="sng" dirty="0" smtClean="0"/>
              <a:t>わたし</a:t>
            </a:r>
            <a:r>
              <a:rPr lang="ja-JP" altLang="en-US" dirty="0" smtClean="0"/>
              <a:t>は</a:t>
            </a:r>
            <a:r>
              <a:rPr lang="ja-JP" altLang="en-US" u="sng" dirty="0" smtClean="0"/>
              <a:t>にほんじん</a:t>
            </a:r>
            <a:r>
              <a:rPr lang="ja-JP" altLang="en-US" dirty="0" smtClean="0"/>
              <a:t>です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r>
              <a:rPr lang="ja-JP" altLang="en-US" u="sng" dirty="0" smtClean="0"/>
              <a:t>いま</a:t>
            </a:r>
            <a:r>
              <a:rPr lang="ja-JP" altLang="en-US" dirty="0" smtClean="0"/>
              <a:t>、なん</a:t>
            </a:r>
            <a:r>
              <a:rPr lang="ja-JP" altLang="en-US" u="sng" dirty="0" smtClean="0"/>
              <a:t>じ</a:t>
            </a:r>
            <a:r>
              <a:rPr lang="ja-JP" altLang="en-US" dirty="0" smtClean="0"/>
              <a:t>ですか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r>
              <a:rPr lang="ja-JP" altLang="en-US" u="sng" dirty="0" smtClean="0"/>
              <a:t>きょう</a:t>
            </a:r>
            <a:r>
              <a:rPr lang="ja-JP" altLang="en-US" dirty="0" smtClean="0"/>
              <a:t>は、</a:t>
            </a:r>
            <a:r>
              <a:rPr lang="ja-JP" altLang="en-US" u="sng" dirty="0" smtClean="0"/>
              <a:t>どようび</a:t>
            </a:r>
            <a:r>
              <a:rPr lang="ja-JP" altLang="en-US" dirty="0" smtClean="0"/>
              <a:t>です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r>
              <a:rPr lang="ja-JP" altLang="en-US" u="sng" dirty="0" smtClean="0"/>
              <a:t>ひとり</a:t>
            </a:r>
            <a:r>
              <a:rPr lang="ja-JP" altLang="en-US" dirty="0" smtClean="0"/>
              <a:t>でおてらへ</a:t>
            </a:r>
            <a:r>
              <a:rPr lang="ja-JP" altLang="en-US" u="sng" dirty="0" smtClean="0"/>
              <a:t>い</a:t>
            </a:r>
            <a:r>
              <a:rPr lang="ja-JP" altLang="en-US" dirty="0" smtClean="0"/>
              <a:t>きました</a:t>
            </a:r>
            <a:r>
              <a:rPr lang="ja-JP" altLang="en-US" dirty="0" smtClean="0"/>
              <a:t>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508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73122"/>
            <a:ext cx="8229600" cy="5353042"/>
          </a:xfrm>
        </p:spPr>
        <p:txBody>
          <a:bodyPr>
            <a:normAutofit fontScale="92500" lnSpcReduction="20000"/>
          </a:bodyPr>
          <a:lstStyle/>
          <a:p>
            <a:r>
              <a:rPr lang="ja-JP" altLang="en-US" u="sng" dirty="0" smtClean="0"/>
              <a:t>やま</a:t>
            </a:r>
            <a:r>
              <a:rPr lang="ja-JP" altLang="en-US" dirty="0" smtClean="0"/>
              <a:t>が</a:t>
            </a:r>
            <a:r>
              <a:rPr lang="ja-JP" altLang="en-US" dirty="0" smtClean="0"/>
              <a:t>とてもきれいです。</a:t>
            </a:r>
            <a:endParaRPr lang="en-US" altLang="ja-JP" dirty="0" smtClean="0"/>
          </a:p>
          <a:p>
            <a:r>
              <a:rPr lang="ja-JP" altLang="en-US" u="sng" dirty="0" smtClean="0"/>
              <a:t>きょう</a:t>
            </a:r>
            <a:r>
              <a:rPr lang="ja-JP" altLang="en-US" dirty="0" smtClean="0"/>
              <a:t>は、</a:t>
            </a:r>
            <a:r>
              <a:rPr lang="ja-JP" altLang="en-US" u="sng" dirty="0" smtClean="0"/>
              <a:t>もくようび</a:t>
            </a:r>
            <a:r>
              <a:rPr lang="ja-JP" altLang="en-US" dirty="0" smtClean="0"/>
              <a:t>です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r>
              <a:rPr lang="ja-JP" altLang="en-US" dirty="0" smtClean="0"/>
              <a:t>あしたは</a:t>
            </a:r>
            <a:r>
              <a:rPr lang="ja-JP" altLang="en-US" dirty="0" smtClean="0"/>
              <a:t>、</a:t>
            </a:r>
            <a:r>
              <a:rPr lang="ja-JP" altLang="en-US" u="sng" dirty="0" smtClean="0"/>
              <a:t>げつようび</a:t>
            </a:r>
            <a:r>
              <a:rPr lang="ja-JP" altLang="en-US" dirty="0" smtClean="0"/>
              <a:t>です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r>
              <a:rPr lang="ja-JP" altLang="en-US" dirty="0" smtClean="0"/>
              <a:t>この</a:t>
            </a:r>
            <a:r>
              <a:rPr lang="ja-JP" altLang="en-US" u="sng" dirty="0" smtClean="0"/>
              <a:t>ほん</a:t>
            </a:r>
            <a:r>
              <a:rPr lang="ja-JP" altLang="en-US" dirty="0" smtClean="0"/>
              <a:t>は、</a:t>
            </a:r>
            <a:r>
              <a:rPr lang="ja-JP" altLang="en-US" u="sng" dirty="0" smtClean="0"/>
              <a:t>ごまんよんせんさんびゃくえん</a:t>
            </a:r>
            <a:r>
              <a:rPr lang="ja-JP" altLang="en-US" dirty="0" smtClean="0"/>
              <a:t>です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r>
              <a:rPr lang="ja-JP" altLang="en-US" dirty="0" smtClean="0"/>
              <a:t>つく</a:t>
            </a:r>
            <a:r>
              <a:rPr lang="ja-JP" altLang="en-US" dirty="0" smtClean="0"/>
              <a:t>えの</a:t>
            </a:r>
            <a:r>
              <a:rPr lang="ja-JP" altLang="en-US" u="sng" dirty="0" smtClean="0"/>
              <a:t>うえ</a:t>
            </a:r>
            <a:r>
              <a:rPr lang="ja-JP" altLang="en-US" dirty="0" smtClean="0"/>
              <a:t>です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r>
              <a:rPr lang="ja-JP" altLang="en-US" dirty="0" smtClean="0"/>
              <a:t>つくえ</a:t>
            </a:r>
            <a:r>
              <a:rPr lang="ja-JP" altLang="en-US" dirty="0" smtClean="0"/>
              <a:t>の</a:t>
            </a:r>
            <a:r>
              <a:rPr lang="ja-JP" altLang="en-US" u="sng" dirty="0" smtClean="0"/>
              <a:t>した</a:t>
            </a:r>
            <a:r>
              <a:rPr lang="ja-JP" altLang="en-US" dirty="0" smtClean="0"/>
              <a:t>です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r>
              <a:rPr lang="ja-JP" altLang="en-US" u="sng" dirty="0" smtClean="0"/>
              <a:t>ごじはん</a:t>
            </a:r>
            <a:r>
              <a:rPr lang="ja-JP" altLang="en-US" dirty="0" smtClean="0"/>
              <a:t>です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r>
              <a:rPr lang="ja-JP" altLang="en-US" dirty="0" smtClean="0"/>
              <a:t>きっさてんに</a:t>
            </a:r>
            <a:r>
              <a:rPr lang="ja-JP" altLang="en-US" u="sng" dirty="0" smtClean="0"/>
              <a:t>い</a:t>
            </a:r>
            <a:r>
              <a:rPr lang="ja-JP" altLang="en-US" dirty="0" smtClean="0"/>
              <a:t>きましょう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r>
              <a:rPr lang="ja-JP" altLang="en-US" u="sng" dirty="0" smtClean="0"/>
              <a:t>やまだ</a:t>
            </a:r>
            <a:r>
              <a:rPr lang="ja-JP" altLang="en-US" dirty="0" smtClean="0"/>
              <a:t>さんと</a:t>
            </a:r>
            <a:r>
              <a:rPr lang="ja-JP" altLang="en-US" u="sng" dirty="0" smtClean="0"/>
              <a:t>たなか</a:t>
            </a:r>
            <a:r>
              <a:rPr lang="ja-JP" altLang="en-US" dirty="0" smtClean="0"/>
              <a:t>さんが</a:t>
            </a:r>
            <a:r>
              <a:rPr lang="ja-JP" altLang="en-US" dirty="0" smtClean="0"/>
              <a:t>います。</a:t>
            </a:r>
            <a:endParaRPr lang="en-US" altLang="ja-JP" dirty="0" smtClean="0"/>
          </a:p>
          <a:p>
            <a:r>
              <a:rPr lang="ja-JP" altLang="en-US" dirty="0" smtClean="0"/>
              <a:t>きれ</a:t>
            </a:r>
            <a:r>
              <a:rPr lang="ja-JP" altLang="en-US" dirty="0" smtClean="0"/>
              <a:t>いな</a:t>
            </a:r>
            <a:r>
              <a:rPr lang="ja-JP" altLang="en-US" u="sng" dirty="0" smtClean="0"/>
              <a:t>かわ</a:t>
            </a:r>
            <a:r>
              <a:rPr lang="ja-JP" altLang="en-US" dirty="0" smtClean="0"/>
              <a:t>です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r>
              <a:rPr lang="ja-JP" altLang="en-US" u="sng" dirty="0" smtClean="0"/>
              <a:t>おとこ</a:t>
            </a:r>
            <a:r>
              <a:rPr lang="ja-JP" altLang="en-US" dirty="0" smtClean="0"/>
              <a:t>の</a:t>
            </a:r>
            <a:r>
              <a:rPr lang="ja-JP" altLang="en-US" u="sng" dirty="0" smtClean="0"/>
              <a:t>ひと</a:t>
            </a:r>
            <a:r>
              <a:rPr lang="ja-JP" altLang="en-US" dirty="0" smtClean="0"/>
              <a:t>と</a:t>
            </a:r>
            <a:r>
              <a:rPr lang="ja-JP" altLang="en-US" u="sng" dirty="0" smtClean="0"/>
              <a:t>おんな</a:t>
            </a:r>
            <a:r>
              <a:rPr lang="ja-JP" altLang="en-US" dirty="0" smtClean="0"/>
              <a:t>の</a:t>
            </a:r>
            <a:r>
              <a:rPr lang="ja-JP" altLang="en-US" u="sng" dirty="0" smtClean="0"/>
              <a:t>ひと</a:t>
            </a:r>
            <a:r>
              <a:rPr lang="ja-JP" altLang="en-US" dirty="0" smtClean="0"/>
              <a:t>が</a:t>
            </a:r>
            <a:r>
              <a:rPr lang="ja-JP" altLang="en-US" dirty="0" smtClean="0"/>
              <a:t>います。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3133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</TotalTime>
  <Words>273</Words>
  <Application>Microsoft Macintosh PowerPoint</Application>
  <PresentationFormat>On-screen Show (4:3)</PresentationFormat>
  <Paragraphs>42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MIT FLL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Takako Aikawa</dc:creator>
  <cp:lastModifiedBy>Takako Aikawa</cp:lastModifiedBy>
  <cp:revision>5</cp:revision>
  <dcterms:created xsi:type="dcterms:W3CDTF">2013-11-11T11:45:16Z</dcterms:created>
  <dcterms:modified xsi:type="dcterms:W3CDTF">2013-11-12T13:00:33Z</dcterms:modified>
</cp:coreProperties>
</file>