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5" r:id="rId4"/>
    <p:sldId id="274" r:id="rId5"/>
    <p:sldId id="272" r:id="rId6"/>
    <p:sldId id="258" r:id="rId7"/>
    <p:sldId id="270" r:id="rId8"/>
    <p:sldId id="259" r:id="rId9"/>
    <p:sldId id="260" r:id="rId10"/>
    <p:sldId id="261" r:id="rId11"/>
    <p:sldId id="262" r:id="rId12"/>
    <p:sldId id="263" r:id="rId13"/>
    <p:sldId id="264" r:id="rId14"/>
    <p:sldId id="269" r:id="rId15"/>
    <p:sldId id="273" r:id="rId16"/>
    <p:sldId id="271" r:id="rId17"/>
    <p:sldId id="265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20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30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91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01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4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80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83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2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2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397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2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974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B0637-DC3D-2542-AF98-72D19ECD8717}" type="datetimeFigureOut">
              <a:rPr lang="en-US" smtClean="0"/>
              <a:t>11/24/13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3FF31-0F51-5341-8952-67B0AE3BA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5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りょこうのプラン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（レッスン５）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343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3-11-08 at 9.22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481" y="659394"/>
            <a:ext cx="6483080" cy="576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373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しんじゅく</a:t>
            </a:r>
            <a:endParaRPr lang="en-US" dirty="0"/>
          </a:p>
        </p:txBody>
      </p:sp>
      <p:pic>
        <p:nvPicPr>
          <p:cNvPr id="4" name="Content Placeholder 3" descr="Screen Shot 2013-11-08 at 9.21.5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9" r="10579"/>
          <a:stretch>
            <a:fillRect/>
          </a:stretch>
        </p:blipFill>
        <p:spPr>
          <a:xfrm>
            <a:off x="457200" y="1312969"/>
            <a:ext cx="5472607" cy="3009723"/>
          </a:xfrm>
        </p:spPr>
      </p:pic>
      <p:pic>
        <p:nvPicPr>
          <p:cNvPr id="3" name="Picture 2" descr="Screen Shot 2013-11-08 at 9.27.0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200" y="3585282"/>
            <a:ext cx="4632193" cy="304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391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1592" y="2472617"/>
            <a:ext cx="3515208" cy="1143000"/>
          </a:xfrm>
        </p:spPr>
        <p:txBody>
          <a:bodyPr/>
          <a:lstStyle/>
          <a:p>
            <a:r>
              <a:rPr lang="ja-JP" altLang="en-US" dirty="0" smtClean="0"/>
              <a:t>ホテル</a:t>
            </a:r>
            <a:endParaRPr lang="en-US" dirty="0"/>
          </a:p>
        </p:txBody>
      </p:sp>
      <p:pic>
        <p:nvPicPr>
          <p:cNvPr id="6" name="Picture 5" descr="Screen Shot 2013-11-08 at 9.28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50" y="512862"/>
            <a:ext cx="4483142" cy="624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39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ホテルのレストラン</a:t>
            </a:r>
            <a:endParaRPr lang="en-US" dirty="0"/>
          </a:p>
        </p:txBody>
      </p:sp>
      <p:pic>
        <p:nvPicPr>
          <p:cNvPr id="4" name="Picture 3" descr="Screen Shot 2013-11-08 at 9.28.3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83" y="1575542"/>
            <a:ext cx="6876064" cy="466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663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きょうとりょこう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512087"/>
              </p:ext>
            </p:extLst>
          </p:nvPr>
        </p:nvGraphicFramePr>
        <p:xfrm>
          <a:off x="457200" y="1600200"/>
          <a:ext cx="8229600" cy="4111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325"/>
                <a:gridCol w="6586275"/>
              </a:tblGrid>
              <a:tr h="818025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Kyoto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 old city</a:t>
                      </a:r>
                    </a:p>
                    <a:p>
                      <a:r>
                        <a:rPr lang="en-US" dirty="0" smtClean="0"/>
                        <a:t>lots of temples</a:t>
                      </a:r>
                    </a:p>
                    <a:p>
                      <a:r>
                        <a:rPr lang="en-US" baseline="0" dirty="0" smtClean="0"/>
                        <a:t>lots of pretty parks as well</a:t>
                      </a:r>
                    </a:p>
                  </a:txBody>
                  <a:tcPr/>
                </a:tc>
              </a:tr>
              <a:tr h="646735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月１４日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Golden</a:t>
                      </a:r>
                      <a:r>
                        <a:rPr lang="en-US" altLang="ja-JP" baseline="0" dirty="0" smtClean="0"/>
                        <a:t> Pavilion ( </a:t>
                      </a:r>
                      <a:r>
                        <a:rPr lang="ja-JP" altLang="en-US" baseline="0" dirty="0" smtClean="0"/>
                        <a:t>きんかくじ）</a:t>
                      </a:r>
                      <a:endParaRPr lang="en-US" altLang="ja-JP" dirty="0" smtClean="0"/>
                    </a:p>
                  </a:txBody>
                  <a:tcPr/>
                </a:tc>
              </a:tr>
              <a:tr h="818025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月１５日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baseline="0" dirty="0" smtClean="0"/>
                        <a:t> </a:t>
                      </a:r>
                      <a:r>
                        <a:rPr lang="ja-JP" altLang="en-US" baseline="0" dirty="0" smtClean="0"/>
                        <a:t>きよみずでら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Ate lunch at the Japanese restaurant near </a:t>
                      </a:r>
                      <a:r>
                        <a:rPr lang="en-US" baseline="0" dirty="0" err="1" smtClean="0"/>
                        <a:t>Kiyomizu</a:t>
                      </a:r>
                      <a:r>
                        <a:rPr lang="en-US" baseline="0" dirty="0" smtClean="0"/>
                        <a:t>-temple.</a:t>
                      </a:r>
                    </a:p>
                    <a:p>
                      <a:r>
                        <a:rPr lang="en-US" baseline="0" dirty="0" smtClean="0"/>
                        <a:t>(It was) excellent.</a:t>
                      </a:r>
                      <a:endParaRPr lang="en-US" dirty="0"/>
                    </a:p>
                  </a:txBody>
                  <a:tcPr/>
                </a:tc>
              </a:tr>
              <a:tr h="818025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</a:t>
                      </a:r>
                      <a:r>
                        <a:rPr lang="en-US" altLang="ja-JP" dirty="0" smtClean="0"/>
                        <a:t>6</a:t>
                      </a:r>
                      <a:r>
                        <a:rPr lang="ja-JP" altLang="en-US" dirty="0" smtClean="0"/>
                        <a:t>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Returned to Tokyo</a:t>
                      </a:r>
                      <a:endParaRPr lang="en-US" dirty="0"/>
                    </a:p>
                  </a:txBody>
                  <a:tcPr/>
                </a:tc>
              </a:tr>
              <a:tr h="818025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月１７日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Returned to Boston</a:t>
                      </a:r>
                    </a:p>
                    <a:p>
                      <a:r>
                        <a:rPr lang="en-US" dirty="0" smtClean="0"/>
                        <a:t>It</a:t>
                      </a:r>
                      <a:r>
                        <a:rPr lang="en-US" baseline="0" dirty="0" smtClean="0"/>
                        <a:t> was a great trip!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 descr="Screen Shot 2013-11-11 at 7.30.1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524" y="1658189"/>
            <a:ext cx="4956276" cy="3761033"/>
          </a:xfrm>
          <a:prstGeom prst="rect">
            <a:avLst/>
          </a:prstGeom>
        </p:spPr>
      </p:pic>
      <p:pic>
        <p:nvPicPr>
          <p:cNvPr id="6" name="Content Placeholder 3" descr="Screen Shot 2013-11-08 at 9.41.3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4" b="4494"/>
          <a:stretch>
            <a:fillRect/>
          </a:stretch>
        </p:blipFill>
        <p:spPr>
          <a:xfrm>
            <a:off x="192482" y="1185821"/>
            <a:ext cx="8229600" cy="4525963"/>
          </a:xfrm>
          <a:prstGeom prst="rect">
            <a:avLst/>
          </a:prstGeom>
        </p:spPr>
      </p:pic>
      <p:pic>
        <p:nvPicPr>
          <p:cNvPr id="7" name="Content Placeholder 3" descr="Screen Shot 2013-11-08 at 9.43.3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3" b="10003"/>
          <a:stretch>
            <a:fillRect/>
          </a:stretch>
        </p:blipFill>
        <p:spPr>
          <a:xfrm>
            <a:off x="192482" y="893259"/>
            <a:ext cx="8229600" cy="4525963"/>
          </a:xfrm>
          <a:prstGeom prst="rect">
            <a:avLst/>
          </a:prstGeom>
        </p:spPr>
      </p:pic>
      <p:pic>
        <p:nvPicPr>
          <p:cNvPr id="3" name="Picture 2" descr="Screen Shot 2013-11-11 at 7.33.34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647" y="567200"/>
            <a:ext cx="6490353" cy="514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745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049925"/>
              </p:ext>
            </p:extLst>
          </p:nvPr>
        </p:nvGraphicFramePr>
        <p:xfrm>
          <a:off x="457200" y="1600200"/>
          <a:ext cx="8229600" cy="4111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325"/>
                <a:gridCol w="6586275"/>
              </a:tblGrid>
              <a:tr h="818025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Kyoto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 old city</a:t>
                      </a:r>
                    </a:p>
                    <a:p>
                      <a:r>
                        <a:rPr lang="en-US" dirty="0" smtClean="0"/>
                        <a:t>lots of temples</a:t>
                      </a:r>
                    </a:p>
                    <a:p>
                      <a:r>
                        <a:rPr lang="en-US" baseline="0" dirty="0" smtClean="0"/>
                        <a:t>lots of pretty parks as well</a:t>
                      </a:r>
                    </a:p>
                  </a:txBody>
                  <a:tcPr/>
                </a:tc>
              </a:tr>
              <a:tr h="646735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月１４日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Golden</a:t>
                      </a:r>
                      <a:r>
                        <a:rPr lang="en-US" altLang="ja-JP" baseline="0" dirty="0" smtClean="0"/>
                        <a:t> Pavilion ( </a:t>
                      </a:r>
                      <a:r>
                        <a:rPr lang="ja-JP" altLang="en-US" baseline="0" dirty="0" smtClean="0"/>
                        <a:t>きんかくじ）</a:t>
                      </a:r>
                      <a:endParaRPr lang="en-US" altLang="ja-JP" dirty="0" smtClean="0"/>
                    </a:p>
                  </a:txBody>
                  <a:tcPr/>
                </a:tc>
              </a:tr>
              <a:tr h="818025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月１５日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baseline="0" dirty="0" smtClean="0"/>
                        <a:t> </a:t>
                      </a:r>
                      <a:r>
                        <a:rPr lang="ja-JP" altLang="en-US" baseline="0" dirty="0" smtClean="0"/>
                        <a:t>きよみずでら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Ate lunch at the Japanese restaurant near </a:t>
                      </a:r>
                      <a:r>
                        <a:rPr lang="en-US" baseline="0" dirty="0" err="1" smtClean="0"/>
                        <a:t>Kiyomizu</a:t>
                      </a:r>
                      <a:r>
                        <a:rPr lang="en-US" baseline="0" dirty="0" smtClean="0"/>
                        <a:t>-temple.</a:t>
                      </a:r>
                    </a:p>
                    <a:p>
                      <a:r>
                        <a:rPr lang="en-US" baseline="0" dirty="0" smtClean="0"/>
                        <a:t>(It was) excellent.</a:t>
                      </a:r>
                      <a:endParaRPr lang="en-US" dirty="0"/>
                    </a:p>
                  </a:txBody>
                  <a:tcPr/>
                </a:tc>
              </a:tr>
              <a:tr h="818025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</a:t>
                      </a:r>
                      <a:r>
                        <a:rPr lang="en-US" altLang="ja-JP" dirty="0" smtClean="0"/>
                        <a:t>6</a:t>
                      </a:r>
                      <a:r>
                        <a:rPr lang="ja-JP" altLang="en-US" dirty="0" smtClean="0"/>
                        <a:t>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Returned to Tokyo</a:t>
                      </a:r>
                      <a:endParaRPr lang="en-US" dirty="0"/>
                    </a:p>
                  </a:txBody>
                  <a:tcPr/>
                </a:tc>
              </a:tr>
              <a:tr h="818025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月１７日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Returned to Boston</a:t>
                      </a:r>
                    </a:p>
                    <a:p>
                      <a:r>
                        <a:rPr lang="en-US" dirty="0" smtClean="0"/>
                        <a:t>It</a:t>
                      </a:r>
                      <a:r>
                        <a:rPr lang="en-US" baseline="0" dirty="0" smtClean="0"/>
                        <a:t> was a great trip!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819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3-11-11 at 7.30.1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26" b="28326"/>
          <a:stretch>
            <a:fillRect/>
          </a:stretch>
        </p:blipFill>
        <p:spPr>
          <a:xfrm>
            <a:off x="715182" y="527176"/>
            <a:ext cx="5159637" cy="2837602"/>
          </a:xfrm>
        </p:spPr>
      </p:pic>
      <p:pic>
        <p:nvPicPr>
          <p:cNvPr id="5" name="Picture 4" descr="Screen Shot 2013-11-11 at 7.30.1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51" y="2284067"/>
            <a:ext cx="4956276" cy="376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38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きんかくじ</a:t>
            </a:r>
            <a:endParaRPr lang="en-US" dirty="0"/>
          </a:p>
        </p:txBody>
      </p:sp>
      <p:pic>
        <p:nvPicPr>
          <p:cNvPr id="4" name="Content Placeholder 3" descr="Screen Shot 2013-11-08 at 9.41.3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4" b="4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1342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きよみずでら</a:t>
            </a:r>
            <a:endParaRPr lang="en-US" dirty="0"/>
          </a:p>
        </p:txBody>
      </p:sp>
      <p:pic>
        <p:nvPicPr>
          <p:cNvPr id="4" name="Content Placeholder 3" descr="Screen Shot 2013-11-08 at 9.43.3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3" b="100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9578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08 at 9.04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71" y="403759"/>
            <a:ext cx="7873215" cy="619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19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32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にほんのちず</a:t>
            </a:r>
            <a:r>
              <a:rPr lang="en-US" altLang="ja-JP" dirty="0" smtClean="0"/>
              <a:t> (map)</a:t>
            </a:r>
            <a:endParaRPr lang="en-US" dirty="0"/>
          </a:p>
        </p:txBody>
      </p:sp>
      <p:pic>
        <p:nvPicPr>
          <p:cNvPr id="4" name="Picture 3" descr="Screen Shot 2013-11-12 at 8.08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442" y="854770"/>
            <a:ext cx="5656546" cy="585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99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12 at 8.06.3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72" y="1404263"/>
            <a:ext cx="8741026" cy="40052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18228" y="366330"/>
            <a:ext cx="7339624" cy="6838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さっぽろのゆきまつり</a:t>
            </a:r>
            <a:r>
              <a:rPr lang="en-US" altLang="ja-JP" dirty="0" smtClean="0"/>
              <a:t> (snow festival)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178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83654"/>
          </a:xfrm>
        </p:spPr>
        <p:txBody>
          <a:bodyPr/>
          <a:lstStyle/>
          <a:p>
            <a:r>
              <a:rPr lang="ja-JP" altLang="en-US" dirty="0" smtClean="0"/>
              <a:t>とうきょうへのりょこう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2797751"/>
              </p:ext>
            </p:extLst>
          </p:nvPr>
        </p:nvGraphicFramePr>
        <p:xfrm>
          <a:off x="874900" y="1258292"/>
          <a:ext cx="7811900" cy="5280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917"/>
                <a:gridCol w="6251983"/>
              </a:tblGrid>
              <a:tr h="762479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月１０日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ボストン　ー＞　とうきょう　</a:t>
                      </a:r>
                      <a:r>
                        <a:rPr lang="en-US" altLang="ja-JP" dirty="0" smtClean="0"/>
                        <a:t>via Plane</a:t>
                      </a:r>
                      <a:r>
                        <a:rPr lang="en-US" altLang="ja-JP" baseline="0" dirty="0" smtClean="0"/>
                        <a:t> leaving at 10:45am</a:t>
                      </a:r>
                      <a:endParaRPr lang="en-US" altLang="ja-JP" dirty="0" smtClean="0"/>
                    </a:p>
                    <a:p>
                      <a:r>
                        <a:rPr lang="en-US" dirty="0" smtClean="0"/>
                        <a:t>With my friend</a:t>
                      </a:r>
                      <a:r>
                        <a:rPr lang="en-US" baseline="0" dirty="0" smtClean="0"/>
                        <a:t> at MIT</a:t>
                      </a:r>
                      <a:endParaRPr lang="en-US" dirty="0"/>
                    </a:p>
                  </a:txBody>
                  <a:tcPr/>
                </a:tc>
              </a:tr>
              <a:tr h="852309">
                <a:tc>
                  <a:txBody>
                    <a:bodyPr/>
                    <a:lstStyle/>
                    <a:p>
                      <a:r>
                        <a:rPr lang="en-US" dirty="0" smtClean="0"/>
                        <a:t>Tokyo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Very lively</a:t>
                      </a:r>
                    </a:p>
                    <a:p>
                      <a:r>
                        <a:rPr lang="en-US" altLang="ja-JP" dirty="0" smtClean="0"/>
                        <a:t>A large city</a:t>
                      </a:r>
                    </a:p>
                    <a:p>
                      <a:r>
                        <a:rPr lang="en-US" altLang="ja-JP" dirty="0" smtClean="0"/>
                        <a:t>Has lots of interesting people</a:t>
                      </a:r>
                    </a:p>
                  </a:txBody>
                  <a:tcPr/>
                </a:tc>
              </a:tr>
              <a:tr h="762479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月１２日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baseline="0" dirty="0" smtClean="0"/>
                        <a:t>Watched </a:t>
                      </a:r>
                      <a:r>
                        <a:rPr lang="ja-JP" altLang="en-US" baseline="0" dirty="0" smtClean="0"/>
                        <a:t>スカイツリー</a:t>
                      </a:r>
                      <a:r>
                        <a:rPr lang="en-US" altLang="ja-JP" baseline="0" dirty="0" smtClean="0"/>
                        <a:t> &amp;  </a:t>
                      </a:r>
                      <a:r>
                        <a:rPr lang="ja-JP" altLang="en-US" baseline="0" dirty="0" smtClean="0"/>
                        <a:t>とうきょうタワー</a:t>
                      </a:r>
                      <a:endParaRPr lang="en-US" altLang="ja-JP" baseline="0" dirty="0" smtClean="0"/>
                    </a:p>
                    <a:p>
                      <a:r>
                        <a:rPr lang="en-US" baseline="0" dirty="0" smtClean="0"/>
                        <a:t>Visited the temple near Tokyo Tower as well.</a:t>
                      </a:r>
                      <a:endParaRPr lang="en-US" dirty="0"/>
                    </a:p>
                  </a:txBody>
                  <a:tcPr/>
                </a:tc>
              </a:tr>
              <a:tr h="524579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月１３日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Went </a:t>
                      </a:r>
                      <a:r>
                        <a:rPr lang="ja-JP" altLang="en-US" dirty="0" smtClean="0"/>
                        <a:t>しんじゅく</a:t>
                      </a:r>
                      <a:endParaRPr lang="en-US" altLang="ja-JP" dirty="0" smtClean="0"/>
                    </a:p>
                  </a:txBody>
                  <a:tcPr/>
                </a:tc>
              </a:tr>
              <a:tr h="603237">
                <a:tc>
                  <a:txBody>
                    <a:bodyPr/>
                    <a:lstStyle/>
                    <a:p>
                      <a:r>
                        <a:rPr lang="en-US" dirty="0" smtClean="0"/>
                        <a:t>Shinjuku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Lots of people</a:t>
                      </a:r>
                    </a:p>
                    <a:p>
                      <a:r>
                        <a:rPr lang="en-US" altLang="ja-JP" dirty="0" smtClean="0"/>
                        <a:t>Extremely interesting</a:t>
                      </a:r>
                    </a:p>
                  </a:txBody>
                  <a:tcPr/>
                </a:tc>
              </a:tr>
              <a:tr h="852309">
                <a:tc>
                  <a:txBody>
                    <a:bodyPr/>
                    <a:lstStyle/>
                    <a:p>
                      <a:r>
                        <a:rPr lang="en-US" dirty="0" smtClean="0"/>
                        <a:t>Hotel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</a:t>
                      </a:r>
                      <a:r>
                        <a:rPr lang="en-US" baseline="0" dirty="0" smtClean="0"/>
                        <a:t> nice but expensive</a:t>
                      </a:r>
                    </a:p>
                    <a:p>
                      <a:r>
                        <a:rPr lang="en-US" baseline="0" dirty="0" smtClean="0"/>
                        <a:t>Ate dinner at the restaurant in the hotel.</a:t>
                      </a:r>
                    </a:p>
                    <a:p>
                      <a:r>
                        <a:rPr lang="en-US" baseline="0" dirty="0" smtClean="0"/>
                        <a:t>Ate a hamburger …..very good.</a:t>
                      </a:r>
                      <a:endParaRPr lang="en-US" dirty="0"/>
                    </a:p>
                  </a:txBody>
                  <a:tcPr/>
                </a:tc>
              </a:tr>
              <a:tr h="762479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ja-JP" altLang="en-US" dirty="0" smtClean="0"/>
                        <a:t>月１４日</a:t>
                      </a:r>
                      <a:r>
                        <a:rPr lang="en-US" altLang="ja-JP" dirty="0" smtClean="0"/>
                        <a:t> &amp; 15</a:t>
                      </a:r>
                      <a:r>
                        <a:rPr lang="ja-JP" altLang="en-US" dirty="0" smtClean="0"/>
                        <a:t>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Went</a:t>
                      </a:r>
                      <a:r>
                        <a:rPr lang="en-US" baseline="0" dirty="0" smtClean="0"/>
                        <a:t> to Kyoto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6349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とうきょうへのりょこう</a:t>
            </a:r>
            <a:endParaRPr lang="en-US" dirty="0"/>
          </a:p>
        </p:txBody>
      </p:sp>
      <p:pic>
        <p:nvPicPr>
          <p:cNvPr id="5" name="Picture 4" descr="Screen Shot 2013-11-11 at 7.21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43" y="689252"/>
            <a:ext cx="8115863" cy="4419907"/>
          </a:xfrm>
          <a:prstGeom prst="rect">
            <a:avLst/>
          </a:prstGeom>
        </p:spPr>
      </p:pic>
      <p:pic>
        <p:nvPicPr>
          <p:cNvPr id="6" name="Content Placeholder 3" descr="Screen Shot 2013-11-08 at 9.21.1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5" b="20925"/>
          <a:stretch>
            <a:fillRect/>
          </a:stretch>
        </p:blipFill>
        <p:spPr>
          <a:xfrm>
            <a:off x="457200" y="1417638"/>
            <a:ext cx="8229600" cy="4525963"/>
          </a:xfrm>
          <a:prstGeom prst="rect">
            <a:avLst/>
          </a:prstGeom>
        </p:spPr>
      </p:pic>
      <p:pic>
        <p:nvPicPr>
          <p:cNvPr id="7" name="Content Placeholder 3" descr="Screen Shot 2013-11-08 at 9.21.3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7" b="2387"/>
          <a:stretch>
            <a:fillRect/>
          </a:stretch>
        </p:blipFill>
        <p:spPr>
          <a:xfrm>
            <a:off x="914400" y="1752600"/>
            <a:ext cx="8229600" cy="4525963"/>
          </a:xfrm>
          <a:prstGeom prst="rect">
            <a:avLst/>
          </a:prstGeom>
        </p:spPr>
      </p:pic>
      <p:pic>
        <p:nvPicPr>
          <p:cNvPr id="8" name="Picture 7" descr="Screen Shot 2013-11-08 at 9.22.15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481" y="659394"/>
            <a:ext cx="6483080" cy="5767784"/>
          </a:xfrm>
          <a:prstGeom prst="rect">
            <a:avLst/>
          </a:prstGeom>
        </p:spPr>
      </p:pic>
      <p:pic>
        <p:nvPicPr>
          <p:cNvPr id="9" name="Content Placeholder 3" descr="Screen Shot 2013-11-08 at 9.21.51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9" r="10579"/>
          <a:stretch>
            <a:fillRect/>
          </a:stretch>
        </p:blipFill>
        <p:spPr>
          <a:xfrm>
            <a:off x="903325" y="1417638"/>
            <a:ext cx="8229600" cy="4525963"/>
          </a:xfrm>
          <a:prstGeom prst="rect">
            <a:avLst/>
          </a:prstGeom>
        </p:spPr>
      </p:pic>
      <p:pic>
        <p:nvPicPr>
          <p:cNvPr id="10" name="Picture 9" descr="Screen Shot 2013-11-08 at 9.28.14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50" y="512862"/>
            <a:ext cx="4483142" cy="6243538"/>
          </a:xfrm>
          <a:prstGeom prst="rect">
            <a:avLst/>
          </a:prstGeom>
        </p:spPr>
      </p:pic>
      <p:pic>
        <p:nvPicPr>
          <p:cNvPr id="11" name="Picture 10" descr="Screen Shot 2013-11-08 at 9.28.33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242" y="1575542"/>
            <a:ext cx="6876064" cy="466307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72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11 at 7.21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43" y="689252"/>
            <a:ext cx="8115863" cy="441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289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スカイツリー</a:t>
            </a:r>
            <a:endParaRPr lang="en-US" dirty="0"/>
          </a:p>
        </p:txBody>
      </p:sp>
      <p:pic>
        <p:nvPicPr>
          <p:cNvPr id="4" name="Content Placeholder 3" descr="Screen Shot 2013-11-08 at 9.21.1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5" b="209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06879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とうきょうタワー</a:t>
            </a:r>
            <a:endParaRPr lang="en-US" dirty="0"/>
          </a:p>
        </p:txBody>
      </p:sp>
      <p:pic>
        <p:nvPicPr>
          <p:cNvPr id="4" name="Content Placeholder 3" descr="Screen Shot 2013-11-08 at 9.21.3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7" b="23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6257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3091</TotalTime>
  <Words>249</Words>
  <Application>Microsoft Macintosh PowerPoint</Application>
  <PresentationFormat>On-screen Show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りょこうのプラン （レッスン５）</vt:lpstr>
      <vt:lpstr>PowerPoint Presentation</vt:lpstr>
      <vt:lpstr>にほんのちず (map)</vt:lpstr>
      <vt:lpstr>PowerPoint Presentation</vt:lpstr>
      <vt:lpstr>とうきょうへのりょこう</vt:lpstr>
      <vt:lpstr>とうきょうへのりょこう</vt:lpstr>
      <vt:lpstr>PowerPoint Presentation</vt:lpstr>
      <vt:lpstr>スカイツリー</vt:lpstr>
      <vt:lpstr>とうきょうタワー</vt:lpstr>
      <vt:lpstr>PowerPoint Presentation</vt:lpstr>
      <vt:lpstr>しんじゅく</vt:lpstr>
      <vt:lpstr>ホテル</vt:lpstr>
      <vt:lpstr>ホテルのレストラン</vt:lpstr>
      <vt:lpstr>きょうとりょこう</vt:lpstr>
      <vt:lpstr>PowerPoint Presentation</vt:lpstr>
      <vt:lpstr>PowerPoint Presentation</vt:lpstr>
      <vt:lpstr>きんかくじ</vt:lpstr>
      <vt:lpstr>きよみずでら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りょこうのプラン （レッスン５）</dc:title>
  <dc:creator>Takako Aikawa</dc:creator>
  <cp:lastModifiedBy>Takako Aikawa</cp:lastModifiedBy>
  <cp:revision>13</cp:revision>
  <dcterms:created xsi:type="dcterms:W3CDTF">2013-11-08T14:06:48Z</dcterms:created>
  <dcterms:modified xsi:type="dcterms:W3CDTF">2013-11-24T20:49:44Z</dcterms:modified>
</cp:coreProperties>
</file>