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3"/>
  </p:notesMasterIdLst>
  <p:handoutMasterIdLst>
    <p:handoutMasterId r:id="rId4"/>
  </p:handoutMasterIdLst>
  <p:sldIdLst>
    <p:sldId id="269" r:id="rId2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6" autoAdjust="0"/>
    <p:restoredTop sz="84080" autoAdjust="0"/>
  </p:normalViewPr>
  <p:slideViewPr>
    <p:cSldViewPr>
      <p:cViewPr>
        <p:scale>
          <a:sx n="120" d="100"/>
          <a:sy n="120" d="100"/>
        </p:scale>
        <p:origin x="-80" y="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F97C399E-3F60-4012-8DEE-D8B80F9A9D44}" type="datetimeFigureOut">
              <a:rPr lang="en-US" smtClean="0"/>
              <a:t>1/4/13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889D05BD-C13D-4FC1-8C3A-5894D21C75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221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885C6287-5D3C-4133-B383-E11F29EEAD1F}" type="datetimeFigureOut">
              <a:rPr lang="en-US" smtClean="0"/>
              <a:t>1/4/13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FEE4E886-738C-4D2B-9DD5-1C7A23808A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684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473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F395-1E0A-429A-9695-F0FAB63A2226}" type="datetime1">
              <a:rPr lang="en-US" smtClean="0"/>
              <a:t>1/4/13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50B5D-1358-442E-A41D-C20067A2A826}" type="datetime1">
              <a:rPr lang="en-US" smtClean="0"/>
              <a:t>1/4/13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212A-5563-4BAE-A277-0232319949B4}" type="datetime1">
              <a:rPr lang="en-US" smtClean="0"/>
              <a:t>1/4/13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0936-A5DB-48C2-98E3-EB85357C292C}" type="datetime1">
              <a:rPr lang="en-US" smtClean="0"/>
              <a:t>1/4/13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EAF06-0FD5-4DCD-AE62-9DB8FD9F676E}" type="datetime1">
              <a:rPr lang="en-US" smtClean="0"/>
              <a:t>1/4/13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E8105-1FA4-4152-852F-2D16180425A6}" type="datetime1">
              <a:rPr lang="en-US" smtClean="0"/>
              <a:t>1/4/13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D6852-23F2-4EF7-BACD-2D1B527D93B8}" type="datetime1">
              <a:rPr lang="en-US" smtClean="0"/>
              <a:t>1/4/13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3686B-4C9D-4787-80F7-12036FAF355E}" type="datetime1">
              <a:rPr lang="en-US" smtClean="0"/>
              <a:t>1/4/13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CAC50-0176-42A2-936F-F29F0AB5D33A}" type="datetime1">
              <a:rPr lang="en-US" smtClean="0"/>
              <a:t>1/4/13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BC37-DDB0-4718-AED6-380C0C37ECAE}" type="datetime1">
              <a:rPr lang="en-US" smtClean="0"/>
              <a:t>1/4/13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9684D-FB36-495B-AD4B-3AB928ECB7F0}" type="datetime1">
              <a:rPr lang="en-US" smtClean="0"/>
              <a:t>1/4/13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9381131-3622-4882-A2F2-252CDA36FD1C}" type="datetime1">
              <a:rPr lang="en-US" smtClean="0"/>
              <a:t>1/4/13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Level Project Timeline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522809"/>
              </p:ext>
            </p:extLst>
          </p:nvPr>
        </p:nvGraphicFramePr>
        <p:xfrm>
          <a:off x="457200" y="1447800"/>
          <a:ext cx="8001000" cy="44921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9000"/>
                <a:gridCol w="889000"/>
                <a:gridCol w="889000"/>
                <a:gridCol w="889000"/>
                <a:gridCol w="889000"/>
                <a:gridCol w="889000"/>
                <a:gridCol w="889000"/>
                <a:gridCol w="889000"/>
                <a:gridCol w="889000"/>
              </a:tblGrid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NOV</a:t>
                      </a:r>
                    </a:p>
                    <a:p>
                      <a:pPr algn="ctr"/>
                      <a:r>
                        <a:rPr lang="en-US" sz="1600" dirty="0" smtClean="0"/>
                        <a:t>2012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DEC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JAN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FEB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MAR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APR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MAY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JUNE2013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JULY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2013</a:t>
                      </a:r>
                    </a:p>
                  </a:txBody>
                  <a:tcPr/>
                </a:tc>
              </a:tr>
              <a:tr h="388255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023674" y="2647182"/>
            <a:ext cx="16433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Security Team – Microsoft Solution Evaluation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4343400" y="2514600"/>
            <a:ext cx="914400" cy="533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Pilot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5410200" y="3166628"/>
            <a:ext cx="8382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Purchase</a:t>
            </a:r>
            <a:endParaRPr lang="en-US" sz="1200" dirty="0"/>
          </a:p>
        </p:txBody>
      </p:sp>
      <p:sp>
        <p:nvSpPr>
          <p:cNvPr id="27" name="Rectangle 26"/>
          <p:cNvSpPr/>
          <p:nvPr/>
        </p:nvSpPr>
        <p:spPr>
          <a:xfrm>
            <a:off x="502156" y="2216918"/>
            <a:ext cx="793244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Planning</a:t>
            </a:r>
            <a:endParaRPr lang="en-US" sz="1200" dirty="0"/>
          </a:p>
        </p:txBody>
      </p:sp>
      <p:sp>
        <p:nvSpPr>
          <p:cNvPr id="28" name="Rectangle 27"/>
          <p:cNvSpPr/>
          <p:nvPr/>
        </p:nvSpPr>
        <p:spPr>
          <a:xfrm>
            <a:off x="6248400" y="2667000"/>
            <a:ext cx="8382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Early Adopters</a:t>
            </a:r>
            <a:endParaRPr lang="en-US" sz="1200" dirty="0"/>
          </a:p>
        </p:txBody>
      </p:sp>
      <p:sp>
        <p:nvSpPr>
          <p:cNvPr id="29" name="Rectangle 28"/>
          <p:cNvSpPr/>
          <p:nvPr/>
        </p:nvSpPr>
        <p:spPr>
          <a:xfrm>
            <a:off x="7315200" y="2667000"/>
            <a:ext cx="6858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Full Rollout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4953000" y="3090428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31" name="5-Point Star 30"/>
          <p:cNvSpPr/>
          <p:nvPr/>
        </p:nvSpPr>
        <p:spPr>
          <a:xfrm>
            <a:off x="5257799" y="2895600"/>
            <a:ext cx="304801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705600" y="2971800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33" name="5-Point Star 32"/>
          <p:cNvSpPr/>
          <p:nvPr/>
        </p:nvSpPr>
        <p:spPr>
          <a:xfrm>
            <a:off x="7010399" y="2743200"/>
            <a:ext cx="304801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733800" y="4605772"/>
            <a:ext cx="914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39" name="Rectangle 38"/>
          <p:cNvSpPr/>
          <p:nvPr/>
        </p:nvSpPr>
        <p:spPr>
          <a:xfrm>
            <a:off x="6248400" y="4224772"/>
            <a:ext cx="8382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Early Adopters</a:t>
            </a:r>
            <a:endParaRPr lang="en-US" sz="1200" dirty="0"/>
          </a:p>
        </p:txBody>
      </p:sp>
      <p:sp>
        <p:nvSpPr>
          <p:cNvPr id="40" name="Rectangle 39"/>
          <p:cNvSpPr/>
          <p:nvPr/>
        </p:nvSpPr>
        <p:spPr>
          <a:xfrm>
            <a:off x="7239000" y="4224772"/>
            <a:ext cx="6858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Full Rollout</a:t>
            </a:r>
            <a:endParaRPr lang="en-US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6705600" y="4529572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44" name="5-Point Star 43"/>
          <p:cNvSpPr/>
          <p:nvPr/>
        </p:nvSpPr>
        <p:spPr>
          <a:xfrm>
            <a:off x="7010399" y="4300972"/>
            <a:ext cx="304801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2743200" y="2514600"/>
            <a:ext cx="685800" cy="6096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Vendor Demos</a:t>
            </a:r>
            <a:endParaRPr lang="en-US" sz="1000" dirty="0"/>
          </a:p>
        </p:txBody>
      </p:sp>
      <p:sp>
        <p:nvSpPr>
          <p:cNvPr id="46" name="Rectangle 45"/>
          <p:cNvSpPr/>
          <p:nvPr/>
        </p:nvSpPr>
        <p:spPr>
          <a:xfrm>
            <a:off x="3505200" y="2514600"/>
            <a:ext cx="685800" cy="6096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Analyze Solution</a:t>
            </a:r>
            <a:endParaRPr lang="en-US" sz="1000" dirty="0"/>
          </a:p>
        </p:txBody>
      </p:sp>
      <p:sp>
        <p:nvSpPr>
          <p:cNvPr id="47" name="Rectangle 46"/>
          <p:cNvSpPr/>
          <p:nvPr/>
        </p:nvSpPr>
        <p:spPr>
          <a:xfrm>
            <a:off x="990600" y="4191000"/>
            <a:ext cx="16433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Security Team – MAC Solution Evaluation</a:t>
            </a:r>
            <a:endParaRPr lang="en-US" sz="1200" dirty="0"/>
          </a:p>
        </p:txBody>
      </p:sp>
      <p:sp>
        <p:nvSpPr>
          <p:cNvPr id="48" name="Rectangle 47"/>
          <p:cNvSpPr/>
          <p:nvPr/>
        </p:nvSpPr>
        <p:spPr>
          <a:xfrm>
            <a:off x="2710126" y="4038600"/>
            <a:ext cx="718874" cy="6294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Vendor Demos</a:t>
            </a:r>
            <a:endParaRPr lang="en-US" sz="1000" dirty="0"/>
          </a:p>
        </p:txBody>
      </p:sp>
      <p:sp>
        <p:nvSpPr>
          <p:cNvPr id="49" name="Rectangle 48"/>
          <p:cNvSpPr/>
          <p:nvPr/>
        </p:nvSpPr>
        <p:spPr>
          <a:xfrm>
            <a:off x="3505200" y="4038600"/>
            <a:ext cx="685800" cy="6294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Analyze Solution</a:t>
            </a:r>
            <a:endParaRPr lang="en-US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3886200" y="3048000"/>
            <a:ext cx="914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19" name="5-Point Star 18"/>
          <p:cNvSpPr/>
          <p:nvPr/>
        </p:nvSpPr>
        <p:spPr>
          <a:xfrm>
            <a:off x="4190999" y="2895600"/>
            <a:ext cx="304800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4343400" y="4038600"/>
            <a:ext cx="914400" cy="56717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Pilot</a:t>
            </a:r>
            <a:endParaRPr lang="en-US" sz="1200" dirty="0"/>
          </a:p>
        </p:txBody>
      </p:sp>
      <p:sp>
        <p:nvSpPr>
          <p:cNvPr id="38" name="5-Point Star 37"/>
          <p:cNvSpPr/>
          <p:nvPr/>
        </p:nvSpPr>
        <p:spPr>
          <a:xfrm>
            <a:off x="4038600" y="4453372"/>
            <a:ext cx="304800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5410200" y="4724400"/>
            <a:ext cx="8382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Purchase</a:t>
            </a:r>
            <a:endParaRPr lang="en-US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4800600" y="4648200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42" name="5-Point Star 41"/>
          <p:cNvSpPr/>
          <p:nvPr/>
        </p:nvSpPr>
        <p:spPr>
          <a:xfrm>
            <a:off x="5105399" y="4453372"/>
            <a:ext cx="304801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277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1946</TotalTime>
  <Words>62</Words>
  <Application>Microsoft Macintosh PowerPoint</Application>
  <PresentationFormat>On-screen Show (4:3)</PresentationFormat>
  <Paragraphs>39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Clarity</vt:lpstr>
      <vt:lpstr>High Level Project Timeline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 3.0</dc:title>
  <dc:creator>Kevin P Lyons</dc:creator>
  <cp:lastModifiedBy>Sophie Wong</cp:lastModifiedBy>
  <cp:revision>189</cp:revision>
  <cp:lastPrinted>2012-12-03T19:02:53Z</cp:lastPrinted>
  <dcterms:created xsi:type="dcterms:W3CDTF">2006-08-16T00:00:00Z</dcterms:created>
  <dcterms:modified xsi:type="dcterms:W3CDTF">2013-01-04T17:11:35Z</dcterms:modified>
</cp:coreProperties>
</file>