
<file path=[Content_Types].xml><?xml version="1.0" encoding="utf-8"?>
<Types xmlns="http://schemas.openxmlformats.org/package/2006/content-types">
  <Override PartName="/ppt/slideLayouts/slideLayout1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193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6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F7B837-2935-3F43-A370-9A70DB5F8CB8}" type="datetimeFigureOut">
              <a:rPr lang="en-US" smtClean="0"/>
              <a:pPr/>
              <a:t>5/16/12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7CE0878-D567-CC46-9A29-D2F4CF22E6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  <p:sldLayoutId id="2147484205" r:id="rId12"/>
    <p:sldLayoutId id="2147484206" r:id="rId13"/>
    <p:sldLayoutId id="2147484207" r:id="rId14"/>
    <p:sldLayoutId id="2147484208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234" y="211667"/>
            <a:ext cx="8229600" cy="1126066"/>
          </a:xfrm>
        </p:spPr>
        <p:txBody>
          <a:bodyPr/>
          <a:lstStyle/>
          <a:p>
            <a:r>
              <a:rPr lang="en-US" sz="6000" dirty="0" smtClean="0"/>
              <a:t>Suggestible</a:t>
            </a:r>
            <a:endParaRPr lang="en-US" sz="6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133600" y="1507067"/>
            <a:ext cx="6560234" cy="512233"/>
          </a:xfrm>
        </p:spPr>
        <p:txBody>
          <a:bodyPr/>
          <a:lstStyle/>
          <a:p>
            <a:r>
              <a:rPr lang="en-US" dirty="0" smtClean="0"/>
              <a:t>By Will Whitney, Michael </a:t>
            </a:r>
            <a:r>
              <a:rPr lang="en-US" dirty="0" err="1" smtClean="0"/>
              <a:t>Phox</a:t>
            </a:r>
            <a:r>
              <a:rPr lang="en-US" dirty="0" smtClean="0"/>
              <a:t>, and Cristina Lozano</a:t>
            </a:r>
            <a:endParaRPr lang="en-US" dirty="0"/>
          </a:p>
        </p:txBody>
      </p:sp>
      <p:pic>
        <p:nvPicPr>
          <p:cNvPr id="7" name="Picture 6" descr="Screenshot_2012-05-16-00-45-4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2233721"/>
            <a:ext cx="2446717" cy="4353302"/>
          </a:xfrm>
          <a:prstGeom prst="rect">
            <a:avLst/>
          </a:prstGeom>
        </p:spPr>
      </p:pic>
      <p:pic>
        <p:nvPicPr>
          <p:cNvPr id="8" name="Picture 7" descr="Screenshot_2012-05-16-00-43-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84" y="2196002"/>
            <a:ext cx="2462806" cy="4381929"/>
          </a:xfrm>
          <a:prstGeom prst="rect">
            <a:avLst/>
          </a:prstGeom>
        </p:spPr>
      </p:pic>
      <p:pic>
        <p:nvPicPr>
          <p:cNvPr id="10" name="Picture 9" descr="Screenshot_2012-05-16-00-45-2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495" y="2195215"/>
            <a:ext cx="2466797" cy="4389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pectiv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77</TotalTime>
  <Words>11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Perspective</vt:lpstr>
      <vt:lpstr>Suggestible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Suggestible</dc:title>
  <dc:creator>Tomas Lozano-Perez</dc:creator>
  <cp:lastModifiedBy>Tomas Lozano-Perez</cp:lastModifiedBy>
  <cp:revision>4</cp:revision>
  <dcterms:created xsi:type="dcterms:W3CDTF">2012-05-16T05:03:44Z</dcterms:created>
  <dcterms:modified xsi:type="dcterms:W3CDTF">2012-05-16T05:10:13Z</dcterms:modified>
</cp:coreProperties>
</file>