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4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4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4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1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0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9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14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1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3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16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2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144AA-937A-40E2-969E-5D3575986411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1E542-2C56-4F37-9396-97E7EFD29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0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-attachment.googleusercontent.com/attachment/?ui=2&amp;ik=066e111ea9&amp;view=att&amp;th=13753939e1cb1fed&amp;attid=0.1&amp;disp=inline&amp;safe=1&amp;zw&amp;saduie=AG9B_P-p_ODWNVwxr75LGvIyvnFY&amp;sadet=1337137065676&amp;sads=FoQy28-rsfKKmzuudpFYcSnNQK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79248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894" y="62884"/>
            <a:ext cx="3224212" cy="806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Danica</a:t>
            </a:r>
            <a:r>
              <a:rPr lang="en-US" b="1" dirty="0" smtClean="0"/>
              <a:t> Chang        Andrew Farrell        Chris Fletcher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609600" y="2057400"/>
            <a:ext cx="457200" cy="2057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mail-attachment.googleusercontent.com/attachment/?ui=2&amp;ik=066e111ea9&amp;view=att&amp;th=13753939e1cb1fed&amp;attid=0.1&amp;disp=inline&amp;safe=1&amp;zw&amp;saduie=AG9B_P-p_ODWNVwxr75LGvIyvnFY&amp;sadet=1337137065676&amp;sads=FoQy28-rsfKKmzuudpFYcSnNQK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952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2012-05-16T02:48:19Z</dcterms:created>
  <dcterms:modified xsi:type="dcterms:W3CDTF">2012-05-16T03:09:13Z</dcterms:modified>
</cp:coreProperties>
</file>