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83" d="100"/>
          <a:sy n="83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0AEEF-711A-4797-BE14-DB135D08967B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34B74-F35A-4CA6-952C-658B7AD73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105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34B74-F35A-4CA6-952C-658B7AD73C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0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1ED9A37-CBEF-485F-AA9E-C5916DCBC35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747CD9-33E9-4E47-AED9-73DDE5C3F7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eph\PackIt\PackIt\res\drawable-hdpi\backpack_splashscre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-1295400"/>
            <a:ext cx="5867400" cy="880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6122670"/>
            <a:ext cx="6777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Stephanie </a:t>
            </a:r>
            <a:r>
              <a:rPr lang="en-US" sz="2800" dirty="0" err="1" smtClean="0"/>
              <a:t>Gu</a:t>
            </a:r>
            <a:r>
              <a:rPr lang="en-US" sz="2800" dirty="0" smtClean="0"/>
              <a:t>, Victor Hung, Stephanie Yu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176516" y="5726430"/>
            <a:ext cx="316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Presentation coming soon!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650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13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</dc:creator>
  <cp:lastModifiedBy>Steph</cp:lastModifiedBy>
  <cp:revision>5</cp:revision>
  <dcterms:created xsi:type="dcterms:W3CDTF">2012-05-16T04:24:29Z</dcterms:created>
  <dcterms:modified xsi:type="dcterms:W3CDTF">2012-05-16T04:57:35Z</dcterms:modified>
</cp:coreProperties>
</file>