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5" d="100"/>
          <a:sy n="105" d="100"/>
        </p:scale>
        <p:origin x="-173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40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30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610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53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2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7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28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11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581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383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21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C6E9D-BA1B-8A4D-92B8-C699BC3E10DE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1D7FC-BE21-2244-9077-2C8EC8C67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525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hyperlink" Target="http://www.youtube.com/watch?v=A3YGtYQX2Jo&amp;feature=youtu.be" TargetMode="External"/><Relationship Id="rId10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1974"/>
            <a:ext cx="9158226" cy="59988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0034" r="20185"/>
          <a:stretch/>
        </p:blipFill>
        <p:spPr>
          <a:xfrm>
            <a:off x="0" y="6127718"/>
            <a:ext cx="9158226" cy="7585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39189" r="34927"/>
          <a:stretch/>
        </p:blipFill>
        <p:spPr>
          <a:xfrm>
            <a:off x="2568223" y="6127718"/>
            <a:ext cx="3965222" cy="7585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6849" r="72670"/>
          <a:stretch/>
        </p:blipFill>
        <p:spPr>
          <a:xfrm>
            <a:off x="0" y="6127718"/>
            <a:ext cx="3137556" cy="7585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78728" r="3217"/>
          <a:stretch/>
        </p:blipFill>
        <p:spPr>
          <a:xfrm>
            <a:off x="6350002" y="6127718"/>
            <a:ext cx="2765891" cy="7585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32487" r="64197"/>
          <a:stretch/>
        </p:blipFill>
        <p:spPr>
          <a:xfrm>
            <a:off x="2624667" y="6127718"/>
            <a:ext cx="508001" cy="75850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32487" r="64197"/>
          <a:stretch/>
        </p:blipFill>
        <p:spPr>
          <a:xfrm>
            <a:off x="6025446" y="6127718"/>
            <a:ext cx="508001" cy="75850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344" y="1208317"/>
            <a:ext cx="7551879" cy="71684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/>
          <a:srcRect l="41426" r="29051"/>
          <a:stretch/>
        </p:blipFill>
        <p:spPr>
          <a:xfrm>
            <a:off x="1453445" y="1208317"/>
            <a:ext cx="4360335" cy="71684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344" y="4232328"/>
            <a:ext cx="7526476" cy="69144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/>
          <a:srcRect l="43291" r="10213"/>
          <a:stretch/>
        </p:blipFill>
        <p:spPr>
          <a:xfrm>
            <a:off x="1382890" y="4232328"/>
            <a:ext cx="3499556" cy="69144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/>
          <a:srcRect t="11111" b="7778"/>
          <a:stretch/>
        </p:blipFill>
        <p:spPr>
          <a:xfrm>
            <a:off x="918626" y="4309943"/>
            <a:ext cx="441298" cy="56444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8855" y="2012657"/>
            <a:ext cx="5359400" cy="12954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8"/>
          <a:srcRect l="6803" t="5761"/>
          <a:stretch/>
        </p:blipFill>
        <p:spPr>
          <a:xfrm>
            <a:off x="1708855" y="3244553"/>
            <a:ext cx="5373512" cy="64629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7"/>
          <a:srcRect l="65245" r="9478"/>
          <a:stretch/>
        </p:blipFill>
        <p:spPr>
          <a:xfrm>
            <a:off x="1890888" y="2009834"/>
            <a:ext cx="3252612" cy="12954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7"/>
          <a:srcRect l="65245" t="45425" r="9478" b="12091"/>
          <a:stretch/>
        </p:blipFill>
        <p:spPr>
          <a:xfrm>
            <a:off x="1951564" y="3181057"/>
            <a:ext cx="3445936" cy="55033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/>
          <a:srcRect b="73311"/>
          <a:stretch/>
        </p:blipFill>
        <p:spPr>
          <a:xfrm>
            <a:off x="1708855" y="5008440"/>
            <a:ext cx="5359400" cy="34572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8"/>
          <a:srcRect l="6803" t="45992"/>
          <a:stretch/>
        </p:blipFill>
        <p:spPr>
          <a:xfrm>
            <a:off x="1708855" y="5338300"/>
            <a:ext cx="5373512" cy="37038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7"/>
          <a:srcRect l="65245" t="45425" r="9478" b="12091"/>
          <a:stretch/>
        </p:blipFill>
        <p:spPr>
          <a:xfrm>
            <a:off x="1890888" y="5015496"/>
            <a:ext cx="3445936" cy="550333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429255" y="1344843"/>
            <a:ext cx="14181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Our Team</a:t>
            </a:r>
            <a:endParaRPr lang="en-US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29255" y="4358323"/>
            <a:ext cx="18646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Awesome TA</a:t>
            </a:r>
            <a:endParaRPr lang="en-US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92476" y="2146478"/>
            <a:ext cx="18389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Eunice </a:t>
            </a:r>
            <a:r>
              <a:rPr 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Giarta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092476" y="2733349"/>
            <a:ext cx="15248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Jackie Sun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92476" y="3333030"/>
            <a:ext cx="1486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Alex Wang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118953" y="5154108"/>
            <a:ext cx="2279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Katrina </a:t>
            </a:r>
            <a:r>
              <a:rPr 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Panovich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38" name="Picture 37">
            <a:hlinkClick r:id="rId9"/>
          </p:cNvPr>
          <p:cNvPicPr>
            <a:picLocks noChangeAspect="1"/>
          </p:cNvPicPr>
          <p:nvPr/>
        </p:nvPicPr>
        <p:blipFill rotWithShape="1">
          <a:blip r:embed="rId10"/>
          <a:srcRect r="2292"/>
          <a:stretch/>
        </p:blipFill>
        <p:spPr>
          <a:xfrm>
            <a:off x="0" y="-23537"/>
            <a:ext cx="9158226" cy="859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865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12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eunice</dc:creator>
  <cp:lastModifiedBy>eunice</cp:lastModifiedBy>
  <cp:revision>7</cp:revision>
  <dcterms:created xsi:type="dcterms:W3CDTF">2012-05-16T01:29:39Z</dcterms:created>
  <dcterms:modified xsi:type="dcterms:W3CDTF">2012-05-16T16:56:20Z</dcterms:modified>
</cp:coreProperties>
</file>