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5" d="100"/>
          <a:sy n="105" d="100"/>
        </p:scale>
        <p:origin x="-173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4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0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61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2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1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8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8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2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2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1974"/>
            <a:ext cx="9158226" cy="5998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034" r="20185"/>
          <a:stretch/>
        </p:blipFill>
        <p:spPr>
          <a:xfrm>
            <a:off x="0" y="6127718"/>
            <a:ext cx="9158226" cy="7585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9189" r="34927"/>
          <a:stretch/>
        </p:blipFill>
        <p:spPr>
          <a:xfrm>
            <a:off x="2568223" y="6127718"/>
            <a:ext cx="3965222" cy="758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6849" r="72670"/>
          <a:stretch/>
        </p:blipFill>
        <p:spPr>
          <a:xfrm>
            <a:off x="0" y="6127718"/>
            <a:ext cx="3137556" cy="7585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78728" r="3217"/>
          <a:stretch/>
        </p:blipFill>
        <p:spPr>
          <a:xfrm>
            <a:off x="6350002" y="6127718"/>
            <a:ext cx="2765891" cy="7585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32487" r="64197"/>
          <a:stretch/>
        </p:blipFill>
        <p:spPr>
          <a:xfrm>
            <a:off x="2624667" y="6127718"/>
            <a:ext cx="508001" cy="7585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32487" r="64197"/>
          <a:stretch/>
        </p:blipFill>
        <p:spPr>
          <a:xfrm>
            <a:off x="6025446" y="6127718"/>
            <a:ext cx="508001" cy="7585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344" y="1208317"/>
            <a:ext cx="7551879" cy="7168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1426" r="29051"/>
          <a:stretch/>
        </p:blipFill>
        <p:spPr>
          <a:xfrm>
            <a:off x="1453445" y="1208317"/>
            <a:ext cx="4360335" cy="7168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344" y="4232328"/>
            <a:ext cx="7526476" cy="6914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l="43291" r="10213"/>
          <a:stretch/>
        </p:blipFill>
        <p:spPr>
          <a:xfrm>
            <a:off x="1382890" y="4232328"/>
            <a:ext cx="3499556" cy="69144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t="11111" b="7778"/>
          <a:stretch/>
        </p:blipFill>
        <p:spPr>
          <a:xfrm>
            <a:off x="918626" y="4309943"/>
            <a:ext cx="441298" cy="5644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8855" y="2012657"/>
            <a:ext cx="5359400" cy="1295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8"/>
          <a:srcRect l="6803" t="5761"/>
          <a:stretch/>
        </p:blipFill>
        <p:spPr>
          <a:xfrm>
            <a:off x="1708855" y="3244553"/>
            <a:ext cx="5373512" cy="6462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65245" r="9478"/>
          <a:stretch/>
        </p:blipFill>
        <p:spPr>
          <a:xfrm>
            <a:off x="1890888" y="2009834"/>
            <a:ext cx="3252612" cy="1295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/>
          <a:srcRect l="65245" t="45425" r="9478" b="12091"/>
          <a:stretch/>
        </p:blipFill>
        <p:spPr>
          <a:xfrm>
            <a:off x="1951564" y="3181057"/>
            <a:ext cx="3445936" cy="55033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b="73311"/>
          <a:stretch/>
        </p:blipFill>
        <p:spPr>
          <a:xfrm>
            <a:off x="1708855" y="5008440"/>
            <a:ext cx="5359400" cy="34572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/>
          <a:srcRect l="6803" t="45992"/>
          <a:stretch/>
        </p:blipFill>
        <p:spPr>
          <a:xfrm>
            <a:off x="1708855" y="5338300"/>
            <a:ext cx="5373512" cy="3703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/>
          <a:srcRect l="65245" t="45425" r="9478" b="12091"/>
          <a:stretch/>
        </p:blipFill>
        <p:spPr>
          <a:xfrm>
            <a:off x="1890888" y="5015496"/>
            <a:ext cx="3445936" cy="55033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429255" y="1344843"/>
            <a:ext cx="1418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Our Team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29255" y="4358323"/>
            <a:ext cx="18646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Awesome TA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92476" y="2146478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Eunice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Giarta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92476" y="2733349"/>
            <a:ext cx="1524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Jackie Sun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92476" y="3333030"/>
            <a:ext cx="148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Alex Wang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18953" y="5154108"/>
            <a:ext cx="2279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Katrina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Panovich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9"/>
          <a:srcRect r="2292"/>
          <a:stretch/>
        </p:blipFill>
        <p:spPr>
          <a:xfrm>
            <a:off x="0" y="-11442"/>
            <a:ext cx="9158226" cy="85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65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eunice</dc:creator>
  <cp:lastModifiedBy>eunice</cp:lastModifiedBy>
  <cp:revision>5</cp:revision>
  <dcterms:created xsi:type="dcterms:W3CDTF">2012-05-16T01:29:39Z</dcterms:created>
  <dcterms:modified xsi:type="dcterms:W3CDTF">2012-05-16T02:14:35Z</dcterms:modified>
</cp:coreProperties>
</file>