
<file path=[Content_Types].xml><?xml version="1.0" encoding="utf-8"?>
<Types xmlns="http://schemas.openxmlformats.org/package/2006/content-types">
  <Override PartName="/docProps/core.xml" ContentType="application/vnd.openxmlformats-package.core-properties+xml"/>
  <Default Extension="rels" ContentType="application/vnd.openxmlformats-package.relationships+xml"/>
  <Override PartName="/ppt/slideLayouts/slideLayout6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Default Extension="png" ContentType="image/png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2.xml" ContentType="application/vnd.openxmlformats-officedocument.presentationml.slideLayout+xml"/>
  <Default Extension="bin" ContentType="application/vnd.openxmlformats-officedocument.presentationml.printerSettings"/>
  <Override PartName="/ppt/slides/slide1.xml" ContentType="application/vnd.openxmlformats-officedocument.presentationml.slide+xml"/>
  <Default Extension="jpeg" ContentType="image/jpeg"/>
  <Override PartName="/ppt/slideLayouts/slideLayout4.xml" ContentType="application/vnd.openxmlformats-officedocument.presentationml.slideLayout+xml"/>
  <Override PartName="/ppt/tableStyles.xml" ContentType="application/vnd.openxmlformats-officedocument.presentationml.tableStyl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116" d="100"/>
          <a:sy n="116" d="100"/>
        </p:scale>
        <p:origin x="-148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225038-469A-2F4E-8D8F-180817FAD51B}" type="datetimeFigureOut">
              <a:rPr lang="en-US" smtClean="0"/>
              <a:t>5/15/12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853979-A91A-8840-A49C-40CDFDFB20C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225038-469A-2F4E-8D8F-180817FAD51B}" type="datetimeFigureOut">
              <a:rPr lang="en-US" smtClean="0"/>
              <a:t>5/15/12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853979-A91A-8840-A49C-40CDFDFB20C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225038-469A-2F4E-8D8F-180817FAD51B}" type="datetimeFigureOut">
              <a:rPr lang="en-US" smtClean="0"/>
              <a:t>5/15/12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853979-A91A-8840-A49C-40CDFDFB20C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225038-469A-2F4E-8D8F-180817FAD51B}" type="datetimeFigureOut">
              <a:rPr lang="en-US" smtClean="0"/>
              <a:t>5/15/12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853979-A91A-8840-A49C-40CDFDFB20C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225038-469A-2F4E-8D8F-180817FAD51B}" type="datetimeFigureOut">
              <a:rPr lang="en-US" smtClean="0"/>
              <a:t>5/15/12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853979-A91A-8840-A49C-40CDFDFB20C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225038-469A-2F4E-8D8F-180817FAD51B}" type="datetimeFigureOut">
              <a:rPr lang="en-US" smtClean="0"/>
              <a:t>5/15/12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853979-A91A-8840-A49C-40CDFDFB20C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225038-469A-2F4E-8D8F-180817FAD51B}" type="datetimeFigureOut">
              <a:rPr lang="en-US" smtClean="0"/>
              <a:t>5/15/12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853979-A91A-8840-A49C-40CDFDFB20C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225038-469A-2F4E-8D8F-180817FAD51B}" type="datetimeFigureOut">
              <a:rPr lang="en-US" smtClean="0"/>
              <a:t>5/15/12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853979-A91A-8840-A49C-40CDFDFB20C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225038-469A-2F4E-8D8F-180817FAD51B}" type="datetimeFigureOut">
              <a:rPr lang="en-US" smtClean="0"/>
              <a:t>5/15/12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853979-A91A-8840-A49C-40CDFDFB20C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225038-469A-2F4E-8D8F-180817FAD51B}" type="datetimeFigureOut">
              <a:rPr lang="en-US" smtClean="0"/>
              <a:t>5/15/12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853979-A91A-8840-A49C-40CDFDFB20C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225038-469A-2F4E-8D8F-180817FAD51B}" type="datetimeFigureOut">
              <a:rPr lang="en-US" smtClean="0"/>
              <a:t>5/15/12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853979-A91A-8840-A49C-40CDFDFB20C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225038-469A-2F4E-8D8F-180817FAD51B}" type="datetimeFigureOut">
              <a:rPr lang="en-US" smtClean="0"/>
              <a:t>5/15/12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853979-A91A-8840-A49C-40CDFDFB20CB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66646"/>
            <a:ext cx="8229600" cy="4525963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Brandon Grotesque Regular"/>
                <a:cs typeface="Brandon Grotesque Regular"/>
              </a:rPr>
              <a:t>A more intuitive and less frustrating online text editor for blog posts</a:t>
            </a:r>
          </a:p>
          <a:p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Brandon Grotesque Regular"/>
                <a:cs typeface="Brandon Grotesque Regular"/>
              </a:rPr>
              <a:t>Every image, paragraph, header, etc. that you type is contained within its own bounding box</a:t>
            </a:r>
          </a:p>
          <a:p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Brandon Grotesque Regular"/>
                <a:cs typeface="Brandon Grotesque Regular"/>
              </a:rPr>
              <a:t>Drag boxes around to adjust layout</a:t>
            </a:r>
          </a:p>
          <a:p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Brandon Grotesque Regular"/>
                <a:cs typeface="Brandon Grotesque Regular"/>
              </a:rPr>
              <a:t>Text boxes will automatically wrap around an image</a:t>
            </a:r>
          </a:p>
          <a:p>
            <a:pPr lvl="1"/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Brandon Grotesque Regular"/>
                <a:cs typeface="Brandon Grotesque Regular"/>
              </a:rPr>
              <a:t>Text boxes can be non-square!</a:t>
            </a:r>
          </a:p>
        </p:txBody>
      </p:sp>
      <p:pic>
        <p:nvPicPr>
          <p:cNvPr id="6" name="Picture 5" descr="editr_logo_larg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319541"/>
            <a:ext cx="2952529" cy="1280659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357773" y="676870"/>
            <a:ext cx="332902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Brandon Grotesque Regular"/>
                <a:cs typeface="Brandon Grotesque Regular"/>
              </a:rPr>
              <a:t>Brodrick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Brandon Grotesque Regular"/>
                <a:cs typeface="Brandon Grotesque Regular"/>
              </a:rPr>
              <a:t> Childs</a:t>
            </a:r>
          </a:p>
          <a:p>
            <a:pPr algn="r"/>
            <a:r>
              <a:rPr lang="en-US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Brandon Grotesque Regular"/>
                <a:cs typeface="Brandon Grotesque Regular"/>
              </a:rPr>
              <a:t>Sashko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Brandon Grotesque Regular"/>
                <a:cs typeface="Brandon Grotesque Regular"/>
              </a:rPr>
              <a:t> </a:t>
            </a:r>
            <a:r>
              <a:rPr lang="en-US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Brandon Grotesque Regular"/>
                <a:cs typeface="Brandon Grotesque Regular"/>
              </a:rPr>
              <a:t>Stubailo</a:t>
            </a:r>
            <a:endParaRPr lang="en-US" dirty="0" smtClean="0">
              <a:solidFill>
                <a:schemeClr val="tx1">
                  <a:lumMod val="50000"/>
                  <a:lumOff val="50000"/>
                </a:schemeClr>
              </a:solidFill>
              <a:latin typeface="Brandon Grotesque Regular"/>
              <a:cs typeface="Brandon Grotesque Regular"/>
            </a:endParaRPr>
          </a:p>
          <a:p>
            <a:pPr algn="r"/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Brandon Grotesque Regular"/>
                <a:cs typeface="Brandon Grotesque Regular"/>
              </a:rPr>
              <a:t>Carolyn Zhang</a:t>
            </a:r>
            <a:endParaRPr lang="en-US" dirty="0">
              <a:solidFill>
                <a:schemeClr val="tx1">
                  <a:lumMod val="50000"/>
                  <a:lumOff val="50000"/>
                </a:schemeClr>
              </a:solidFill>
              <a:latin typeface="Brandon Grotesque Regular"/>
              <a:cs typeface="Brandon Grotesque Regular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</TotalTime>
  <Words>59</Words>
  <Application>Microsoft Macintosh PowerPoint</Application>
  <PresentationFormat>On-screen Show (4:3)</PresentationFormat>
  <Paragraphs>8</Paragraphs>
  <Slides>1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Massachusetts Institute of Technology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Carolyn Zhang</dc:creator>
  <cp:lastModifiedBy>Carolyn Zhang</cp:lastModifiedBy>
  <cp:revision>1</cp:revision>
  <dcterms:created xsi:type="dcterms:W3CDTF">2012-05-16T03:13:07Z</dcterms:created>
  <dcterms:modified xsi:type="dcterms:W3CDTF">2012-05-16T03:35:03Z</dcterms:modified>
</cp:coreProperties>
</file>