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3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47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78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8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3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8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5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5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0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81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7358B-3D84-468B-9E7A-896612C066E3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8B27F-2262-4E3E-88CB-DE01909F6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5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011" y="198372"/>
            <a:ext cx="8229600" cy="944628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ollector’s catalogue</a:t>
            </a:r>
            <a:endParaRPr lang="en-US" dirty="0"/>
          </a:p>
        </p:txBody>
      </p:sp>
      <p:sp>
        <p:nvSpPr>
          <p:cNvPr id="4" name="AutoShape 2" descr="https://mail.google.com/mail/u/0/?saduie=AG9B_P-otzSMSoVQdZRRwI7yb2kM&amp;attid=0.1&amp;disp=emb&amp;view=att&amp;th=13753ca34e4a566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s://mail.google.com/mail/u/0/?saduie=AG9B_P-otzSMSoVQdZRRwI7yb2kM&amp;attid=0.1&amp;disp=emb&amp;view=att&amp;th=13753ca34e4a566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371600"/>
            <a:ext cx="2994464" cy="49907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1371600"/>
            <a:ext cx="2994464" cy="49907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38600" y="914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easy way to store and organize collections.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45720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Benjamin Lee</a:t>
            </a:r>
          </a:p>
          <a:p>
            <a:r>
              <a:rPr lang="en-US" dirty="0" smtClean="0"/>
              <a:t>Thomas Schultz</a:t>
            </a:r>
          </a:p>
          <a:p>
            <a:r>
              <a:rPr lang="en-US" dirty="0" smtClean="0"/>
              <a:t>Victoria 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293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collector’s catalogue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collector’s catalogue</dc:title>
  <dc:creator>Victoria</dc:creator>
  <cp:lastModifiedBy>Victoria</cp:lastModifiedBy>
  <cp:revision>2</cp:revision>
  <dcterms:created xsi:type="dcterms:W3CDTF">2012-05-16T03:46:49Z</dcterms:created>
  <dcterms:modified xsi:type="dcterms:W3CDTF">2012-05-16T03:59:24Z</dcterms:modified>
</cp:coreProperties>
</file>