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DA94E5F1-9AC5-5E44-B183-9AB6FD9B5A72}">
          <p14:sldIdLst>
            <p14:sldId id="25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1968F"/>
    <a:srgbClr val="2BDBA7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3" d="100"/>
          <a:sy n="83" d="100"/>
        </p:scale>
        <p:origin x="-18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DB953-6190-CE49-8DCB-34BE5C7EE3DA}" type="datetimeFigureOut">
              <a:rPr lang="en-US" smtClean="0"/>
              <a:t>5/15/12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7DD99-3283-4E4B-AC63-DA03661598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DB953-6190-CE49-8DCB-34BE5C7EE3DA}" type="datetimeFigureOut">
              <a:rPr lang="en-US" smtClean="0"/>
              <a:t>5/15/12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7DD99-3283-4E4B-AC63-DA03661598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578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DB953-6190-CE49-8DCB-34BE5C7EE3DA}" type="datetimeFigureOut">
              <a:rPr lang="en-US" smtClean="0"/>
              <a:t>5/15/12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7DD99-3283-4E4B-AC63-DA03661598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903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DB953-6190-CE49-8DCB-34BE5C7EE3DA}" type="datetimeFigureOut">
              <a:rPr lang="en-US" smtClean="0"/>
              <a:t>5/15/12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7DD99-3283-4E4B-AC63-DA03661598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5900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DB953-6190-CE49-8DCB-34BE5C7EE3DA}" type="datetimeFigureOut">
              <a:rPr lang="en-US" smtClean="0"/>
              <a:t>5/15/12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7DD99-3283-4E4B-AC63-DA03661598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867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DB953-6190-CE49-8DCB-34BE5C7EE3DA}" type="datetimeFigureOut">
              <a:rPr lang="en-US" smtClean="0"/>
              <a:t>5/15/12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7DD99-3283-4E4B-AC63-DA03661598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6986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DB953-6190-CE49-8DCB-34BE5C7EE3DA}" type="datetimeFigureOut">
              <a:rPr lang="en-US" smtClean="0"/>
              <a:t>5/15/12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7DD99-3283-4E4B-AC63-DA03661598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369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DB953-6190-CE49-8DCB-34BE5C7EE3DA}" type="datetimeFigureOut">
              <a:rPr lang="en-US" smtClean="0"/>
              <a:t>5/15/12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7DD99-3283-4E4B-AC63-DA03661598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9428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DB953-6190-CE49-8DCB-34BE5C7EE3DA}" type="datetimeFigureOut">
              <a:rPr lang="en-US" smtClean="0"/>
              <a:t>5/15/12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7DD99-3283-4E4B-AC63-DA03661598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555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DB953-6190-CE49-8DCB-34BE5C7EE3DA}" type="datetimeFigureOut">
              <a:rPr lang="en-US" smtClean="0"/>
              <a:t>5/15/12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7DD99-3283-4E4B-AC63-DA03661598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480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DB953-6190-CE49-8DCB-34BE5C7EE3DA}" type="datetimeFigureOut">
              <a:rPr lang="en-US" smtClean="0"/>
              <a:t>5/15/12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7DD99-3283-4E4B-AC63-DA03661598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047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DDB953-6190-CE49-8DCB-34BE5C7EE3DA}" type="datetimeFigureOut">
              <a:rPr lang="en-US" smtClean="0"/>
              <a:t>5/15/12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77DD99-3283-4E4B-AC63-DA03661598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44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Screen Shot 2012-05-15 at 11.16.2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16790"/>
            <a:ext cx="9144000" cy="4126486"/>
          </a:xfrm>
          <a:prstGeom prst="rect">
            <a:avLst/>
          </a:prstGeom>
        </p:spPr>
      </p:pic>
      <p:pic>
        <p:nvPicPr>
          <p:cNvPr id="10" name="Picture 9" descr="Screen Shot 2012-05-15 at 11.18.24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35846"/>
            <a:ext cx="9144000" cy="414635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0" y="5523118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61968F"/>
                </a:solidFill>
              </a:rPr>
              <a:t>Noor </a:t>
            </a:r>
            <a:r>
              <a:rPr lang="en-US" sz="2800" dirty="0" err="1" smtClean="0">
                <a:solidFill>
                  <a:srgbClr val="61968F"/>
                </a:solidFill>
              </a:rPr>
              <a:t>AlSharif</a:t>
            </a:r>
            <a:r>
              <a:rPr lang="en-US" sz="2800" dirty="0" smtClean="0">
                <a:solidFill>
                  <a:srgbClr val="61968F"/>
                </a:solidFill>
              </a:rPr>
              <a:t>, Hiba Awad, Larisa Berger</a:t>
            </a:r>
            <a:endParaRPr lang="en-US" sz="2800" dirty="0">
              <a:solidFill>
                <a:srgbClr val="61968F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657495" y="154871"/>
            <a:ext cx="218732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4000" b="1" dirty="0" err="1">
                <a:solidFill>
                  <a:prstClr val="black"/>
                </a:solidFill>
              </a:rPr>
              <a:t>VenView</a:t>
            </a:r>
            <a:endParaRPr lang="en-US" sz="4000" b="1" dirty="0">
              <a:solidFill>
                <a:prstClr val="black"/>
              </a:solidFill>
            </a:endParaRPr>
          </a:p>
        </p:txBody>
      </p:sp>
      <p:pic>
        <p:nvPicPr>
          <p:cNvPr id="9" name="Picture 8" descr="Screen Shot 2012-05-15 at 11.18.39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4670"/>
            <a:ext cx="9144000" cy="4185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4704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9</Words>
  <Application>Microsoft Macintosh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MIT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Hiba Awad</dc:creator>
  <cp:lastModifiedBy>Hiba Awad</cp:lastModifiedBy>
  <cp:revision>4</cp:revision>
  <dcterms:created xsi:type="dcterms:W3CDTF">2012-05-16T02:56:32Z</dcterms:created>
  <dcterms:modified xsi:type="dcterms:W3CDTF">2012-05-16T03:37:25Z</dcterms:modified>
</cp:coreProperties>
</file>