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82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304800"/>
            <a:ext cx="1693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Traxx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1061497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Akira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Monri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en-US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Haoyi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Li, Nahom Workie</a:t>
            </a:r>
            <a:endParaRPr lang="en-US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61690" y="5638800"/>
            <a:ext cx="7420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Track. Analyze. Save.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3" t="13021" r="21222" b="28002"/>
          <a:stretch/>
        </p:blipFill>
        <p:spPr bwMode="auto">
          <a:xfrm>
            <a:off x="861689" y="1380308"/>
            <a:ext cx="2345447" cy="35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2" t="13664" r="21185" b="26399"/>
          <a:stretch/>
        </p:blipFill>
        <p:spPr bwMode="auto">
          <a:xfrm>
            <a:off x="3447166" y="1380308"/>
            <a:ext cx="2478514" cy="35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2" t="13839" r="21483" b="26042"/>
          <a:stretch/>
        </p:blipFill>
        <p:spPr bwMode="auto">
          <a:xfrm>
            <a:off x="6191527" y="1380308"/>
            <a:ext cx="2428977" cy="357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978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15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NahomH</dc:creator>
  <cp:lastModifiedBy>NahomH</cp:lastModifiedBy>
  <cp:revision>4</cp:revision>
  <dcterms:created xsi:type="dcterms:W3CDTF">2012-05-16T03:10:22Z</dcterms:created>
  <dcterms:modified xsi:type="dcterms:W3CDTF">2012-05-16T03:26:53Z</dcterms:modified>
</cp:coreProperties>
</file>