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7382" autoAdjust="0"/>
  </p:normalViewPr>
  <p:slideViewPr>
    <p:cSldViewPr>
      <p:cViewPr varScale="1">
        <p:scale>
          <a:sx n="73" d="100"/>
          <a:sy n="73" d="100"/>
        </p:scale>
        <p:origin x="-128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8316951D-E89E-4BDC-B7B1-1741B12403A6}" type="datetimeFigureOut">
              <a:rPr lang="en-US" smtClean="0"/>
              <a:t>5/15/2012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16ADDED3-5F9F-477A-AF83-8575E28CC2E6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3505200" y="304800"/>
            <a:ext cx="169367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Traxx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62200" y="1061497"/>
            <a:ext cx="441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Akira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Monri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, </a:t>
            </a:r>
            <a:r>
              <a:rPr lang="en-US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Hayoi</a:t>
            </a:r>
            <a:r>
              <a:rPr lang="en-US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Li, Nahom Workie</a:t>
            </a:r>
            <a:endParaRPr lang="en-US" b="1" cap="none" spc="0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861690" y="5638800"/>
            <a:ext cx="74206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spc="50" dirty="0" smtClean="0">
                <a:ln w="13500">
                  <a:solidFill>
                    <a:schemeClr val="accent1">
                      <a:shade val="2500"/>
                      <a:alpha val="6500"/>
                    </a:schemeClr>
                  </a:solidFill>
                  <a:prstDash val="solid"/>
                </a:ln>
                <a:solidFill>
                  <a:schemeClr val="accent1">
                    <a:tint val="3000"/>
                    <a:alpha val="95000"/>
                  </a:schemeClr>
                </a:solidFill>
                <a:effectLst>
                  <a:innerShdw blurRad="50900" dist="38500" dir="13500000">
                    <a:srgbClr val="000000">
                      <a:alpha val="60000"/>
                    </a:srgbClr>
                  </a:innerShdw>
                </a:effectLst>
              </a:rPr>
              <a:t>Track. Analyze. Save.</a:t>
            </a:r>
            <a:endParaRPr lang="en-US" sz="5400" b="1" spc="50" dirty="0">
              <a:ln w="13500">
                <a:solidFill>
                  <a:schemeClr val="accent1">
                    <a:shade val="2500"/>
                    <a:alpha val="6500"/>
                  </a:schemeClr>
                </a:solidFill>
                <a:prstDash val="solid"/>
              </a:ln>
              <a:solidFill>
                <a:schemeClr val="accent1">
                  <a:tint val="3000"/>
                  <a:alpha val="95000"/>
                </a:schemeClr>
              </a:solidFill>
              <a:effectLst>
                <a:innerShdw blurRad="50900" dist="38500" dir="13500000">
                  <a:srgbClr val="000000">
                    <a:alpha val="60000"/>
                  </a:srgbClr>
                </a:innerShdw>
              </a:effectLst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363" t="13021" r="21222" b="28002"/>
          <a:stretch/>
        </p:blipFill>
        <p:spPr bwMode="auto">
          <a:xfrm>
            <a:off x="861689" y="1380308"/>
            <a:ext cx="2345447" cy="35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422" t="13664" r="21185" b="26399"/>
          <a:stretch/>
        </p:blipFill>
        <p:spPr bwMode="auto">
          <a:xfrm>
            <a:off x="3447166" y="1380308"/>
            <a:ext cx="2478514" cy="357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522" t="13839" r="21483" b="26042"/>
          <a:stretch/>
        </p:blipFill>
        <p:spPr bwMode="auto">
          <a:xfrm>
            <a:off x="6191527" y="1380308"/>
            <a:ext cx="2428977" cy="3570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80978200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Perspectiv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alpha val="100000"/>
                <a:satMod val="160000"/>
                <a:lumMod val="105000"/>
              </a:schemeClr>
            </a:gs>
            <a:gs pos="41000">
              <a:schemeClr val="phClr">
                <a:tint val="57000"/>
                <a:satMod val="180000"/>
                <a:lumMod val="99000"/>
              </a:schemeClr>
            </a:gs>
            <a:gs pos="100000">
              <a:schemeClr val="phClr">
                <a:tint val="80000"/>
                <a:satMod val="200000"/>
                <a:lumMod val="10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6000"/>
                <a:satMod val="130000"/>
                <a:lumMod val="114000"/>
              </a:schemeClr>
            </a:gs>
            <a:gs pos="60000">
              <a:schemeClr val="phClr">
                <a:tint val="100000"/>
                <a:satMod val="106000"/>
                <a:lumMod val="110000"/>
              </a:schemeClr>
            </a:gs>
            <a:gs pos="100000">
              <a:schemeClr val="phClr"/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47625" dist="38100" dir="5400000" sy="98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woPt" dir="br">
              <a:rot lat="0" lon="0" rev="8700000"/>
            </a:lightRig>
          </a:scene3d>
          <a:sp3d prstMaterial="matte">
            <a:bevelT w="25400" h="53975"/>
          </a:sp3d>
        </a:effectStyle>
        <a:effectStyle>
          <a:effectLst>
            <a:reflection blurRad="12700" stA="24000" endPos="28000" dist="50800" dir="5400000" sy="-100000" rotWithShape="0"/>
          </a:effectLst>
          <a:scene3d>
            <a:camera prst="orthographicFront">
              <a:rot lat="0" lon="0" rev="0"/>
            </a:camera>
            <a:lightRig rig="threePt" dir="t">
              <a:rot lat="0" lon="0" rev="4800000"/>
            </a:lightRig>
          </a:scene3d>
          <a:sp3d>
            <a:bevelT w="69850" h="3175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14</TotalTime>
  <Words>15</Words>
  <Application>Microsoft Office PowerPoint</Application>
  <PresentationFormat>On-screen Show 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Concourse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NahomH</dc:creator>
  <cp:lastModifiedBy>NahomH</cp:lastModifiedBy>
  <cp:revision>3</cp:revision>
  <dcterms:created xsi:type="dcterms:W3CDTF">2012-05-16T03:10:22Z</dcterms:created>
  <dcterms:modified xsi:type="dcterms:W3CDTF">2012-05-16T03:26:01Z</dcterms:modified>
</cp:coreProperties>
</file>