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7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6AFB-05A6-E74B-92EA-6AB9EF271711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5948-CE88-EF46-8E1E-8410746CF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466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6AFB-05A6-E74B-92EA-6AB9EF271711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5948-CE88-EF46-8E1E-8410746CF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03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6AFB-05A6-E74B-92EA-6AB9EF271711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5948-CE88-EF46-8E1E-8410746CF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18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6AFB-05A6-E74B-92EA-6AB9EF271711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5948-CE88-EF46-8E1E-8410746CF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0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6AFB-05A6-E74B-92EA-6AB9EF271711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5948-CE88-EF46-8E1E-8410746CF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088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6AFB-05A6-E74B-92EA-6AB9EF271711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5948-CE88-EF46-8E1E-8410746CF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254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6AFB-05A6-E74B-92EA-6AB9EF271711}" type="datetimeFigureOut">
              <a:rPr lang="en-US" smtClean="0"/>
              <a:t>5/15/12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5948-CE88-EF46-8E1E-8410746CF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863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6AFB-05A6-E74B-92EA-6AB9EF271711}" type="datetimeFigureOut">
              <a:rPr lang="en-US" smtClean="0"/>
              <a:t>5/15/12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5948-CE88-EF46-8E1E-8410746CF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86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6AFB-05A6-E74B-92EA-6AB9EF271711}" type="datetimeFigureOut">
              <a:rPr lang="en-US" smtClean="0"/>
              <a:t>5/15/12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5948-CE88-EF46-8E1E-8410746CF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566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6AFB-05A6-E74B-92EA-6AB9EF271711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5948-CE88-EF46-8E1E-8410746CF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499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6AFB-05A6-E74B-92EA-6AB9EF271711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5948-CE88-EF46-8E1E-8410746CF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954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36AFB-05A6-E74B-92EA-6AB9EF271711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85948-CE88-EF46-8E1E-8410746CF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67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OpenMenurFinalPresentation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27"/>
          <a:stretch/>
        </p:blipFill>
        <p:spPr>
          <a:xfrm>
            <a:off x="0" y="0"/>
            <a:ext cx="91514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131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PHU NGUYEN</dc:creator>
  <cp:lastModifiedBy>PHU NGUYEN</cp:lastModifiedBy>
  <cp:revision>1</cp:revision>
  <dcterms:created xsi:type="dcterms:W3CDTF">2012-05-16T01:11:44Z</dcterms:created>
  <dcterms:modified xsi:type="dcterms:W3CDTF">2012-05-16T01:27:46Z</dcterms:modified>
</cp:coreProperties>
</file>