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9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92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19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27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9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45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24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89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73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05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5C9A4-8526-3749-9D44-A6B064282E8A}" type="datetimeFigureOut">
              <a:rPr lang="en-US" smtClean="0"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8EB4C-DD6D-A346-BDD0-A2BEB5652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0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oupOrder!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7" y="179588"/>
            <a:ext cx="7770228" cy="6858000"/>
          </a:xfrm>
          <a:prstGeom prst="rect">
            <a:avLst/>
          </a:prstGeom>
        </p:spPr>
      </p:pic>
      <p:pic>
        <p:nvPicPr>
          <p:cNvPr id="7" name="Picture 6" descr="GroupOrder!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7" y="179592"/>
            <a:ext cx="7770228" cy="6858000"/>
          </a:xfrm>
          <a:prstGeom prst="rect">
            <a:avLst/>
          </a:prstGeom>
        </p:spPr>
      </p:pic>
      <p:pic>
        <p:nvPicPr>
          <p:cNvPr id="8" name="Picture 7" descr="GroupOrder!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7" y="179592"/>
            <a:ext cx="7770228" cy="6858000"/>
          </a:xfrm>
          <a:prstGeom prst="rect">
            <a:avLst/>
          </a:prstGeom>
        </p:spPr>
      </p:pic>
      <p:pic>
        <p:nvPicPr>
          <p:cNvPr id="9" name="Picture 8" descr="GroupOrder!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7" y="179588"/>
            <a:ext cx="7770228" cy="6858000"/>
          </a:xfrm>
          <a:prstGeom prst="rect">
            <a:avLst/>
          </a:prstGeom>
        </p:spPr>
      </p:pic>
      <p:pic>
        <p:nvPicPr>
          <p:cNvPr id="10" name="Picture 9" descr="GroupOrder!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7" y="179592"/>
            <a:ext cx="7770228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7900" y="3022600"/>
            <a:ext cx="46355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13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Grinich</dc:creator>
  <cp:lastModifiedBy>Michael Grinich</cp:lastModifiedBy>
  <cp:revision>1</cp:revision>
  <dcterms:created xsi:type="dcterms:W3CDTF">2012-05-16T16:31:10Z</dcterms:created>
  <dcterms:modified xsi:type="dcterms:W3CDTF">2012-05-16T16:37:55Z</dcterms:modified>
</cp:coreProperties>
</file>