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/>
            <a:r>
              <a:rPr lang="zh-TW" sz="4400">
                <a:solidFill>
                  <a:srgbClr val="8b8b8b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r>
              <a:rPr lang="en-US" sz="1200">
                <a:solidFill>
                  <a:srgbClr val="8b8b8b"/>
                </a:solidFill>
                <a:latin typeface="Calibri"/>
              </a:rPr>
              <a:t>5/15/12</a:t>
            </a:r>
            <a:endParaRPr/>
          </a:p>
        </p:txBody>
      </p:sp>
      <p:sp>
        <p:nvSpPr>
          <p:cNvPr id="2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fld id="{11C16101-F121-4151-91D1-21117101F1E1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zh-TW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zh-TW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zh-TW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zh-TW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zh-TW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zh-TW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zh-TW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zh-TW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zh-TW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755640" y="-387360"/>
            <a:ext cx="7772040" cy="1469520"/>
          </a:xfrm>
          <a:prstGeom prst="rect">
            <a:avLst/>
          </a:prstGeom>
        </p:spPr>
        <p:txBody>
          <a:bodyPr anchor="ctr"/>
          <a:p>
            <a:pPr algn="ctr"/>
            <a:r>
              <a:rPr lang="zh-TW" sz="4400">
                <a:solidFill>
                  <a:srgbClr val="8b8b8b"/>
                </a:solidFill>
                <a:latin typeface="Arial Unicode MS"/>
                <a:ea typeface="Arial Unicode MS"/>
              </a:rPr>
              <a:t>WebAnnotator</a:t>
            </a:r>
            <a:endParaRPr/>
          </a:p>
        </p:txBody>
      </p:sp>
      <p:sp>
        <p:nvSpPr>
          <p:cNvPr id="6" name="TextShape 2"/>
          <p:cNvSpPr txBox="1"/>
          <p:nvPr/>
        </p:nvSpPr>
        <p:spPr>
          <a:xfrm>
            <a:off x="1403640" y="668160"/>
            <a:ext cx="6400440" cy="600120"/>
          </a:xfrm>
          <a:prstGeom prst="rect">
            <a:avLst/>
          </a:prstGeom>
        </p:spPr>
        <p:txBody>
          <a:bodyPr anchor="ctr"/>
          <a:p>
            <a:pPr algn="ctr"/>
            <a:r>
              <a:rPr lang="en-US">
                <a:solidFill>
                  <a:srgbClr val="8b8b8b"/>
                </a:solidFill>
              </a:rPr>
              <a:t>Jin Wan, Sam Wong, Yunlu Yang</a:t>
            </a:r>
            <a:endParaRPr/>
          </a:p>
        </p:txBody>
      </p:sp>
      <p:sp>
        <p:nvSpPr>
          <p:cNvPr id="7" name="CustomShape 3"/>
          <p:cNvSpPr/>
          <p:nvPr/>
        </p:nvSpPr>
        <p:spPr>
          <a:xfrm>
            <a:off x="251640" y="5415480"/>
            <a:ext cx="8748000" cy="26946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b="1" lang="en-US" sz="3000">
                <a:solidFill>
                  <a:srgbClr val="000000"/>
                </a:solidFill>
                <a:latin typeface="Calibri"/>
              </a:rPr>
              <a:t>Annotate</a:t>
            </a:r>
            <a:r>
              <a:rPr lang="en-US" sz="3000">
                <a:solidFill>
                  <a:srgbClr val="000000"/>
                </a:solidFill>
                <a:latin typeface="Calibri"/>
              </a:rPr>
              <a:t> webpages just like your pdf annotator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en-US" sz="3000">
                <a:solidFill>
                  <a:srgbClr val="000000"/>
                </a:solidFill>
                <a:latin typeface="Calibri"/>
              </a:rPr>
              <a:t>Share</a:t>
            </a:r>
            <a:r>
              <a:rPr lang="en-US" sz="3000">
                <a:solidFill>
                  <a:srgbClr val="000000"/>
                </a:solidFill>
                <a:latin typeface="Calibri"/>
              </a:rPr>
              <a:t> your annotations with friends</a:t>
            </a:r>
            <a:endParaRPr/>
          </a:p>
          <a:p>
            <a:pPr>
              <a:buSzPct val="45000"/>
              <a:buFont typeface="Wingdings"/>
              <a:buChar char="Ø"/>
            </a:pPr>
            <a:r>
              <a:rPr lang="en-US" sz="3000">
                <a:solidFill>
                  <a:srgbClr val="ff0000"/>
                </a:solidFill>
                <a:latin typeface="Calibri"/>
              </a:rPr>
              <a:t>It’s simple, and fun to use!</a:t>
            </a:r>
            <a:endParaRPr/>
          </a:p>
          <a:p>
            <a:endParaRPr/>
          </a:p>
          <a:p>
            <a:endParaRPr/>
          </a:p>
        </p:txBody>
      </p:sp>
      <p:pic>
        <p:nvPicPr>
          <p:cNvPr descr="" id="8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-36360" y="1268640"/>
            <a:ext cx="8028720" cy="2116080"/>
          </a:xfrm>
          <a:prstGeom prst="rect">
            <a:avLst/>
          </a:prstGeom>
        </p:spPr>
      </p:pic>
      <p:pic>
        <p:nvPicPr>
          <p:cNvPr descr="" id="9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555640" y="2679120"/>
            <a:ext cx="6591600" cy="269352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