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C6D41-7791-44B5-80B7-83D505F6CFBE}" type="datetimeFigureOut">
              <a:rPr lang="zh-TW" altLang="en-US" smtClean="0"/>
              <a:t>2012/5/16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5923B-3700-4E7A-83C7-AFB13E9A30F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-387424"/>
            <a:ext cx="7772400" cy="1470025"/>
          </a:xfrm>
        </p:spPr>
        <p:txBody>
          <a:bodyPr/>
          <a:lstStyle/>
          <a:p>
            <a:r>
              <a:rPr lang="en-US" altLang="zh-TW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WebAnnotator</a:t>
            </a:r>
            <a:endParaRPr lang="zh-TW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Arial Unicode MS" pitchFamily="34" charset="-128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668288"/>
            <a:ext cx="6400800" cy="600472"/>
          </a:xfrm>
        </p:spPr>
        <p:txBody>
          <a:bodyPr/>
          <a:lstStyle/>
          <a:p>
            <a:r>
              <a:rPr lang="en-US" altLang="zh-TW" dirty="0" smtClean="0"/>
              <a:t>Jin Wan, Sam Wong, </a:t>
            </a:r>
            <a:r>
              <a:rPr lang="en-US" altLang="zh-TW" dirty="0" err="1" smtClean="0"/>
              <a:t>Yunlu</a:t>
            </a:r>
            <a:r>
              <a:rPr lang="en-US" altLang="zh-TW" dirty="0"/>
              <a:t> </a:t>
            </a:r>
            <a:r>
              <a:rPr lang="en-US" altLang="zh-TW" dirty="0" smtClean="0"/>
              <a:t>Yang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415314"/>
            <a:ext cx="874846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TW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Annotate</a:t>
            </a:r>
            <a:r>
              <a:rPr lang="en-US" altLang="zh-TW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TW" sz="3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webpages</a:t>
            </a:r>
            <a:r>
              <a:rPr lang="en-US" altLang="zh-TW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just like your </a:t>
            </a:r>
            <a:r>
              <a:rPr lang="en-US" altLang="zh-TW" sz="3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pdf</a:t>
            </a:r>
            <a:r>
              <a:rPr lang="en-US" altLang="zh-TW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annotator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Share</a:t>
            </a:r>
            <a:r>
              <a:rPr lang="en-US" altLang="zh-TW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your annotations with friends</a:t>
            </a:r>
          </a:p>
          <a:p>
            <a:r>
              <a:rPr lang="en-US" altLang="zh-TW" sz="3000" dirty="0" smtClean="0">
                <a:solidFill>
                  <a:srgbClr val="FF0000"/>
                </a:solidFill>
              </a:rPr>
              <a:t>It’s simple, and fun to use!</a:t>
            </a:r>
          </a:p>
          <a:p>
            <a:pPr>
              <a:buFont typeface="Arial" pitchFamily="34" charset="0"/>
              <a:buChar char="•"/>
            </a:pPr>
            <a:endParaRPr lang="en-US" altLang="zh-TW" sz="3300" dirty="0" smtClean="0"/>
          </a:p>
          <a:p>
            <a:pPr>
              <a:buFont typeface="Arial" pitchFamily="34" charset="0"/>
              <a:buChar char="•"/>
            </a:pPr>
            <a:endParaRPr lang="zh-TW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6988"/>
            <a:ext cx="9144000" cy="22877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172" y="2509474"/>
            <a:ext cx="9144000" cy="2905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WebAnnotator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WebAnnotator</dc:title>
  <dc:creator>user</dc:creator>
  <cp:lastModifiedBy>Yunlu Yang</cp:lastModifiedBy>
  <cp:revision>7</cp:revision>
  <dcterms:created xsi:type="dcterms:W3CDTF">2012-05-16T00:00:29Z</dcterms:created>
  <dcterms:modified xsi:type="dcterms:W3CDTF">2012-05-16T15:20:53Z</dcterms:modified>
</cp:coreProperties>
</file>