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FF7"/>
    <a:srgbClr val="ABBEBA"/>
    <a:srgbClr val="2A3716"/>
    <a:srgbClr val="ABCC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B02F8-B771-8348-84B4-F380843AD102}" type="datetimeFigureOut">
              <a:rPr lang="en-US" smtClean="0"/>
              <a:t>5/15/12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10F39-AF08-4F46-B917-611DBC7A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9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10F39-AF08-4F46-B917-611DBC7ADF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98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5/15/12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F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m_pp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615" y="463952"/>
            <a:ext cx="6047316" cy="60473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3350" y="2620421"/>
            <a:ext cx="83502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2A3716"/>
                </a:solidFill>
                <a:latin typeface="Ayuthaya"/>
                <a:cs typeface="Ayuthaya"/>
              </a:rPr>
              <a:t>Introducing MoneyManager</a:t>
            </a:r>
            <a:endParaRPr lang="en-US" sz="4400" b="1" dirty="0">
              <a:solidFill>
                <a:srgbClr val="2A3716"/>
              </a:solidFill>
              <a:latin typeface="Ayuthaya"/>
              <a:cs typeface="Ayuthaya"/>
            </a:endParaRPr>
          </a:p>
        </p:txBody>
      </p:sp>
      <p:pic>
        <p:nvPicPr>
          <p:cNvPr id="6" name="Picture 5" descr="hom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437" y="463952"/>
            <a:ext cx="3628390" cy="6047317"/>
          </a:xfrm>
          <a:prstGeom prst="rect">
            <a:avLst/>
          </a:prstGeom>
        </p:spPr>
      </p:pic>
      <p:pic>
        <p:nvPicPr>
          <p:cNvPr id="7" name="Picture 6" descr="expens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45" y="463951"/>
            <a:ext cx="3628390" cy="6047317"/>
          </a:xfrm>
          <a:prstGeom prst="rect">
            <a:avLst/>
          </a:prstGeom>
        </p:spPr>
      </p:pic>
      <p:pic>
        <p:nvPicPr>
          <p:cNvPr id="8" name="Picture 7" descr="shar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438" y="463952"/>
            <a:ext cx="3628389" cy="604731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4022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9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95</TotalTime>
  <Words>3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 Black 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Isabella Lubin</dc:creator>
  <cp:lastModifiedBy>Isabella Lubin</cp:lastModifiedBy>
  <cp:revision>9</cp:revision>
  <dcterms:created xsi:type="dcterms:W3CDTF">2012-05-15T21:15:32Z</dcterms:created>
  <dcterms:modified xsi:type="dcterms:W3CDTF">2012-05-15T22:54:28Z</dcterms:modified>
</cp:coreProperties>
</file>