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667" autoAdjust="0"/>
  </p:normalViewPr>
  <p:slideViewPr>
    <p:cSldViewPr>
      <p:cViewPr varScale="1">
        <p:scale>
          <a:sx n="58" d="100"/>
          <a:sy n="58" d="100"/>
        </p:scale>
        <p:origin x="-15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412A2B-B820-40FE-8F7F-DB9765C970C1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F20728-8E44-44A6-A6EC-3EED4E2FED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20728-8E44-44A6-A6EC-3EED4E2FEDA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F2866-5A8D-4CF2-A057-798E7F54DE69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A25E-ACE2-4A59-B4E9-F2F3577578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F2866-5A8D-4CF2-A057-798E7F54DE69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A25E-ACE2-4A59-B4E9-F2F3577578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F2866-5A8D-4CF2-A057-798E7F54DE69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A25E-ACE2-4A59-B4E9-F2F3577578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F2866-5A8D-4CF2-A057-798E7F54DE69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A25E-ACE2-4A59-B4E9-F2F3577578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F2866-5A8D-4CF2-A057-798E7F54DE69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A25E-ACE2-4A59-B4E9-F2F3577578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F2866-5A8D-4CF2-A057-798E7F54DE69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A25E-ACE2-4A59-B4E9-F2F3577578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F2866-5A8D-4CF2-A057-798E7F54DE69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A25E-ACE2-4A59-B4E9-F2F3577578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F2866-5A8D-4CF2-A057-798E7F54DE69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A25E-ACE2-4A59-B4E9-F2F3577578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F2866-5A8D-4CF2-A057-798E7F54DE69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A25E-ACE2-4A59-B4E9-F2F3577578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F2866-5A8D-4CF2-A057-798E7F54DE69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A25E-ACE2-4A59-B4E9-F2F3577578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F2866-5A8D-4CF2-A057-798E7F54DE69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A25E-ACE2-4A59-B4E9-F2F3577578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F2866-5A8D-4CF2-A057-798E7F54DE69}" type="datetimeFigureOut">
              <a:rPr lang="en-US" smtClean="0"/>
              <a:pPr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4A25E-ACE2-4A59-B4E9-F2F3577578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00200" y="228600"/>
            <a:ext cx="6096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7030A0"/>
                </a:solidFill>
              </a:rPr>
              <a:t>The Dress Exchange</a:t>
            </a:r>
            <a:endParaRPr lang="en-US" sz="3600" b="1" dirty="0">
              <a:solidFill>
                <a:srgbClr val="7030A0"/>
              </a:solidFill>
            </a:endParaRPr>
          </a:p>
          <a:p>
            <a:pPr algn="ctr"/>
            <a:r>
              <a:rPr lang="en-US" sz="2400" dirty="0" smtClean="0">
                <a:solidFill>
                  <a:srgbClr val="7030A0"/>
                </a:solidFill>
              </a:rPr>
              <a:t>Trade dresses with points!</a:t>
            </a:r>
          </a:p>
          <a:p>
            <a:pPr algn="ctr"/>
            <a:endParaRPr lang="en-US" sz="800" dirty="0">
              <a:solidFill>
                <a:srgbClr val="7030A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62000" y="1524000"/>
            <a:ext cx="7924800" cy="4191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524000"/>
            <a:ext cx="7924801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828800" y="5943600"/>
            <a:ext cx="61722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7030A0"/>
                </a:solidFill>
              </a:rPr>
              <a:t>Kaichen</a:t>
            </a:r>
            <a:r>
              <a:rPr lang="en-US" sz="2800" dirty="0" smtClean="0">
                <a:solidFill>
                  <a:srgbClr val="7030A0"/>
                </a:solidFill>
              </a:rPr>
              <a:t> Ma, Peter Gilliland, </a:t>
            </a:r>
            <a:r>
              <a:rPr lang="en-US" sz="2800" dirty="0" err="1" smtClean="0">
                <a:solidFill>
                  <a:srgbClr val="7030A0"/>
                </a:solidFill>
              </a:rPr>
              <a:t>Baiaboo</a:t>
            </a:r>
            <a:r>
              <a:rPr lang="en-US" sz="2800" dirty="0" smtClean="0">
                <a:solidFill>
                  <a:srgbClr val="7030A0"/>
                </a:solidFill>
              </a:rPr>
              <a:t> </a:t>
            </a:r>
            <a:r>
              <a:rPr lang="en-US" sz="2800" dirty="0" err="1" smtClean="0">
                <a:solidFill>
                  <a:srgbClr val="7030A0"/>
                </a:solidFill>
              </a:rPr>
              <a:t>Rai</a:t>
            </a:r>
            <a:endParaRPr lang="en-US" sz="2800" dirty="0" smtClean="0">
              <a:solidFill>
                <a:srgbClr val="7030A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1195</TotalTime>
  <Words>17</Words>
  <Application>Microsoft Office PowerPoint</Application>
  <PresentationFormat>On-screen Show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baiaboo</dc:creator>
  <cp:lastModifiedBy>baiaboo</cp:lastModifiedBy>
  <cp:revision>4</cp:revision>
  <dcterms:created xsi:type="dcterms:W3CDTF">2012-05-15T02:41:21Z</dcterms:created>
  <dcterms:modified xsi:type="dcterms:W3CDTF">2012-05-16T03:49:48Z</dcterms:modified>
</cp:coreProperties>
</file>