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408" r:id="rId2"/>
    <p:sldId id="405" r:id="rId3"/>
    <p:sldId id="406" r:id="rId4"/>
    <p:sldId id="422" r:id="rId5"/>
    <p:sldId id="423" r:id="rId6"/>
    <p:sldId id="424" r:id="rId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0A02"/>
    <a:srgbClr val="8F1003"/>
    <a:srgbClr val="A41304"/>
    <a:srgbClr val="681900"/>
    <a:srgbClr val="AC2900"/>
    <a:srgbClr val="FF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DF0331A-7650-4992-98CC-C4124B9C5008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B4C28FC-1918-4E7A-9D01-ADA5018D7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4347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46379-9F9C-43F6-A4A0-F43E17DA261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46379-9F9C-43F6-A4A0-F43E17DA261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46379-9F9C-43F6-A4A0-F43E17DA261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8D2F1-857B-474E-BA7E-F99B30919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1AAC8-06DB-4CA4-9293-43FCDB009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F3936-B3AD-401F-A435-DBFCE5C9B2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875B5-5605-4F34-BDB5-7B1C41651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CE464-DF50-42CA-8CD2-36657C3BC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2054225" y="0"/>
            <a:ext cx="5097463" cy="623888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68644" tIns="34322" rIns="68644" bIns="34322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i="1" smtClean="0">
                <a:solidFill>
                  <a:srgbClr val="7F7F7F"/>
                </a:solidFill>
                <a:cs typeface="+mn-cs"/>
              </a:rPr>
              <a:t>A Clear View of Tomorrow</a:t>
            </a:r>
            <a:r>
              <a:rPr lang="en-US" sz="3600" smtClean="0">
                <a:solidFill>
                  <a:srgbClr val="7F7F7F"/>
                </a:solidFill>
                <a:cs typeface="+mn-cs"/>
              </a:rPr>
              <a:t>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F21BC-E0AC-4B63-A37D-69E9B650A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8CE87-D845-41AA-B55F-C3EC71538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153AF-B058-495F-AA68-29FA3A905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0BEFC-BF0B-48E6-9471-DCDAF496DE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3BD5E-5F28-49A8-8B68-4B8ADA0FE2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15501-2298-4E4A-A4CB-3B8A4F4EA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C1B4-C6FF-48E7-BCCA-E2A5BFEBF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14754-3F84-4557-BF91-BFE370615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D0BC0B9-EB3E-42A1-B539-629D8B9ED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13" descr="NERACOOS_logo.gif"/>
          <p:cNvPicPr>
            <a:picLocks noChangeAspect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04800" y="5992813"/>
            <a:ext cx="26003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826007"/>
          </a:xfrm>
        </p:spPr>
        <p:txBody>
          <a:bodyPr>
            <a:normAutofit fontScale="90000"/>
          </a:bodyPr>
          <a:lstStyle/>
          <a:p>
            <a:r>
              <a:rPr lang="en-US" dirty="0"/>
              <a:t>H</a:t>
            </a:r>
            <a:r>
              <a:rPr lang="en-US" dirty="0" smtClean="0"/>
              <a:t>istorical </a:t>
            </a:r>
            <a:r>
              <a:rPr lang="en-US" dirty="0" smtClean="0"/>
              <a:t>trends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/>
              <a:t>Sherman &amp; Lentz, 2010)</a:t>
            </a:r>
            <a:endParaRPr lang="en-US" dirty="0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 b="78311"/>
          <a:stretch>
            <a:fillRect/>
          </a:stretch>
        </p:blipFill>
        <p:spPr bwMode="auto">
          <a:xfrm>
            <a:off x="457200" y="1524000"/>
            <a:ext cx="8298263" cy="2680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3" cstate="print"/>
          <a:srcRect t="85327"/>
          <a:stretch>
            <a:fillRect/>
          </a:stretch>
        </p:blipFill>
        <p:spPr bwMode="auto">
          <a:xfrm>
            <a:off x="457200" y="4191000"/>
            <a:ext cx="8298263" cy="181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705600" y="3931920"/>
            <a:ext cx="1676400" cy="2590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5334000" cy="2895600"/>
          </a:xfrm>
        </p:spPr>
        <p:txBody>
          <a:bodyPr/>
          <a:lstStyle/>
          <a:p>
            <a:r>
              <a:rPr lang="en-US" dirty="0" smtClean="0"/>
              <a:t>Buoy Temperature Record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 t="3338" b="66501"/>
          <a:stretch>
            <a:fillRect/>
          </a:stretch>
        </p:blipFill>
        <p:spPr bwMode="auto">
          <a:xfrm>
            <a:off x="228600" y="2895600"/>
            <a:ext cx="8686800" cy="371856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6053138" y="228600"/>
            <a:ext cx="2962275" cy="2190750"/>
            <a:chOff x="6053138" y="824865"/>
            <a:chExt cx="2962275" cy="219075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53138" y="824865"/>
              <a:ext cx="2962275" cy="2190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8001000" y="1125230"/>
              <a:ext cx="685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</a:rPr>
                <a:t>I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" name="Straight Arrow Connector 6"/>
            <p:cNvCxnSpPr>
              <a:stCxn id="5" idx="1"/>
            </p:cNvCxnSpPr>
            <p:nvPr/>
          </p:nvCxnSpPr>
          <p:spPr>
            <a:xfrm flipH="1">
              <a:off x="7726680" y="1386840"/>
              <a:ext cx="274320" cy="222504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Climatologies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 t="33732" b="36753"/>
          <a:stretch>
            <a:fillRect/>
          </a:stretch>
        </p:blipFill>
        <p:spPr bwMode="auto">
          <a:xfrm>
            <a:off x="-426720" y="1386840"/>
            <a:ext cx="9570720" cy="4724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NERACOOS_GoM_asse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57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BuoyB_temp_n_anom.png"/>
          <p:cNvPicPr>
            <a:picLocks noChangeAspect="1" noChangeArrowheads="1"/>
          </p:cNvPicPr>
          <p:nvPr/>
        </p:nvPicPr>
        <p:blipFill>
          <a:blip r:embed="rId3" cstate="print"/>
          <a:srcRect l="5351" t="3333" r="5476" b="7260"/>
          <a:stretch>
            <a:fillRect/>
          </a:stretch>
        </p:blipFill>
        <p:spPr bwMode="auto">
          <a:xfrm>
            <a:off x="4800600" y="0"/>
            <a:ext cx="4343400" cy="3505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100" name="Picture 3" descr="BuoyM_temp_n_anom.png"/>
          <p:cNvPicPr>
            <a:picLocks noChangeAspect="1" noChangeArrowheads="1"/>
          </p:cNvPicPr>
          <p:nvPr/>
        </p:nvPicPr>
        <p:blipFill>
          <a:blip r:embed="rId4" cstate="print"/>
          <a:srcRect l="6244" t="3333" r="6139" b="5208"/>
          <a:stretch>
            <a:fillRect/>
          </a:stretch>
        </p:blipFill>
        <p:spPr bwMode="auto">
          <a:xfrm>
            <a:off x="4800600" y="3505200"/>
            <a:ext cx="4343400" cy="3352800"/>
          </a:xfrm>
          <a:prstGeom prst="rect">
            <a:avLst/>
          </a:prstGeom>
          <a:noFill/>
          <a:ln w="25400">
            <a:solidFill>
              <a:srgbClr val="FFC000"/>
            </a:solidFill>
            <a:miter lim="800000"/>
            <a:headEnd/>
            <a:tailEnd/>
          </a:ln>
        </p:spPr>
      </p:pic>
      <p:cxnSp>
        <p:nvCxnSpPr>
          <p:cNvPr id="6" name="Straight Arrow Connector 5"/>
          <p:cNvCxnSpPr>
            <a:stCxn id="3" idx="1"/>
          </p:cNvCxnSpPr>
          <p:nvPr/>
        </p:nvCxnSpPr>
        <p:spPr>
          <a:xfrm flipH="1">
            <a:off x="990600" y="1752600"/>
            <a:ext cx="3810000" cy="762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1"/>
          </p:cNvCxnSpPr>
          <p:nvPr/>
        </p:nvCxnSpPr>
        <p:spPr>
          <a:xfrm flipH="1" flipV="1">
            <a:off x="2819400" y="2362200"/>
            <a:ext cx="1981200" cy="281940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GOM_depth_resolved_delta_T.png"/>
          <p:cNvPicPr>
            <a:picLocks noChangeAspect="1" noChangeArrowheads="1"/>
          </p:cNvPicPr>
          <p:nvPr/>
        </p:nvPicPr>
        <p:blipFill>
          <a:blip r:embed="rId2" cstate="print"/>
          <a:srcRect r="7141" b="-20000"/>
          <a:stretch>
            <a:fillRect/>
          </a:stretch>
        </p:blipFill>
        <p:spPr bwMode="auto">
          <a:xfrm>
            <a:off x="0" y="0"/>
            <a:ext cx="4343400" cy="5943600"/>
          </a:xfrm>
          <a:prstGeom prst="rect">
            <a:avLst/>
          </a:prstGeom>
          <a:noFill/>
          <a:ln w="254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5123" name="Picture 2" descr="GOM_depth_resolved_delta_T.png"/>
          <p:cNvPicPr>
            <a:picLocks noChangeAspect="1" noChangeArrowheads="1"/>
          </p:cNvPicPr>
          <p:nvPr/>
        </p:nvPicPr>
        <p:blipFill>
          <a:blip r:embed="rId3" cstate="print"/>
          <a:srcRect r="8138" b="-20000"/>
          <a:stretch>
            <a:fillRect/>
          </a:stretch>
        </p:blipFill>
        <p:spPr bwMode="auto">
          <a:xfrm>
            <a:off x="4572000" y="0"/>
            <a:ext cx="4438650" cy="5943600"/>
          </a:xfrm>
          <a:prstGeom prst="rect">
            <a:avLst/>
          </a:prstGeom>
          <a:noFill/>
          <a:ln w="254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457200" y="5181600"/>
            <a:ext cx="358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All Data</a:t>
            </a:r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5105400" y="5181600"/>
            <a:ext cx="358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2004 on</a:t>
            </a:r>
          </a:p>
        </p:txBody>
      </p:sp>
      <p:pic>
        <p:nvPicPr>
          <p:cNvPr id="512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20988" y="5975350"/>
            <a:ext cx="3427412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5-08 at 3.03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60940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16355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11220</TotalTime>
  <Words>14</Words>
  <Application>Microsoft Office PowerPoint</Application>
  <PresentationFormat>On-screen Show (4:3)</PresentationFormat>
  <Paragraphs>9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Historical trends  (Sherman &amp; Lentz, 2010)</vt:lpstr>
      <vt:lpstr>Buoy Temperature Record</vt:lpstr>
      <vt:lpstr>Climatologies</vt:lpstr>
      <vt:lpstr>PowerPoint Presentation</vt:lpstr>
      <vt:lpstr>PowerPoint Presentation</vt:lpstr>
      <vt:lpstr>PowerPoint Presentation</vt:lpstr>
    </vt:vector>
  </TitlesOfParts>
  <Company>University of New Hampshire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 Morrison</dc:creator>
  <cp:lastModifiedBy>Ru</cp:lastModifiedBy>
  <cp:revision>52</cp:revision>
  <dcterms:created xsi:type="dcterms:W3CDTF">2004-06-23T18:50:26Z</dcterms:created>
  <dcterms:modified xsi:type="dcterms:W3CDTF">2012-05-11T17:30:18Z</dcterms:modified>
</cp:coreProperties>
</file>