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337" r:id="rId3"/>
    <p:sldId id="345" r:id="rId4"/>
    <p:sldId id="359" r:id="rId5"/>
    <p:sldId id="358" r:id="rId6"/>
    <p:sldId id="357" r:id="rId7"/>
    <p:sldId id="356" r:id="rId8"/>
    <p:sldId id="355" r:id="rId9"/>
    <p:sldId id="353" r:id="rId10"/>
    <p:sldId id="354" r:id="rId11"/>
    <p:sldId id="360" r:id="rId12"/>
    <p:sldId id="351" r:id="rId13"/>
    <p:sldId id="33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ouié Schoeman" initials="LS" lastIdx="64"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989898"/>
    <a:srgbClr val="ABABAB"/>
    <a:srgbClr val="9B293F"/>
    <a:srgbClr val="91273B"/>
    <a:srgbClr val="E53E5C"/>
    <a:srgbClr val="912739"/>
    <a:srgbClr val="A82A00"/>
    <a:srgbClr val="8A2100"/>
    <a:srgbClr val="9A89FF"/>
    <a:srgbClr val="800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97" autoAdjust="0"/>
    <p:restoredTop sz="73518" autoAdjust="0"/>
  </p:normalViewPr>
  <p:slideViewPr>
    <p:cSldViewPr>
      <p:cViewPr>
        <p:scale>
          <a:sx n="125" d="100"/>
          <a:sy n="125" d="100"/>
        </p:scale>
        <p:origin x="-2016" y="5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commentAuthors" Target="commentAuthors.xml"/><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A7635E-4515-484B-A84B-D9DA7213422C}" type="datetimeFigureOut">
              <a:rPr lang="en-US" smtClean="0"/>
              <a:pPr/>
              <a:t>11/17/11</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D3C1A8-7F57-48C1-B375-4E488854080D}" type="slidenum">
              <a:rPr lang="en-ZA" smtClean="0"/>
              <a:pPr/>
              <a:t>‹#›</a:t>
            </a:fld>
            <a:endParaRPr lang="en-ZA"/>
          </a:p>
        </p:txBody>
      </p:sp>
    </p:spTree>
    <p:extLst>
      <p:ext uri="{BB962C8B-B14F-4D97-AF65-F5344CB8AC3E}">
        <p14:creationId xmlns:p14="http://schemas.microsoft.com/office/powerpoint/2010/main" val="2908932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smtClean="0"/>
          </a:p>
        </p:txBody>
      </p:sp>
      <p:sp>
        <p:nvSpPr>
          <p:cNvPr id="4" name="Slide Number Placeholder 3"/>
          <p:cNvSpPr>
            <a:spLocks noGrp="1"/>
          </p:cNvSpPr>
          <p:nvPr>
            <p:ph type="sldNum" sz="quarter" idx="10"/>
          </p:nvPr>
        </p:nvSpPr>
        <p:spPr/>
        <p:txBody>
          <a:bodyPr/>
          <a:lstStyle/>
          <a:p>
            <a:fld id="{98D3C1A8-7F57-48C1-B375-4E488854080D}" type="slidenum">
              <a:rPr lang="en-ZA" smtClean="0"/>
              <a:pPr/>
              <a:t>1</a:t>
            </a:fld>
            <a:endParaRPr lang="en-Z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Review the timeline with specific milestones and decision points </a:t>
            </a:r>
            <a:endParaRPr lang="en-US" dirty="0"/>
          </a:p>
        </p:txBody>
      </p:sp>
      <p:sp>
        <p:nvSpPr>
          <p:cNvPr id="4" name="Slide Number Placeholder 3"/>
          <p:cNvSpPr>
            <a:spLocks noGrp="1"/>
          </p:cNvSpPr>
          <p:nvPr>
            <p:ph type="sldNum" sz="quarter" idx="10"/>
          </p:nvPr>
        </p:nvSpPr>
        <p:spPr/>
        <p:txBody>
          <a:bodyPr/>
          <a:lstStyle/>
          <a:p>
            <a:fld id="{98D3C1A8-7F57-48C1-B375-4E488854080D}" type="slidenum">
              <a:rPr lang="en-ZA" smtClean="0"/>
              <a:pPr/>
              <a:t>10</a:t>
            </a:fld>
            <a:endParaRPr lang="en-ZA"/>
          </a:p>
        </p:txBody>
      </p:sp>
    </p:spTree>
    <p:extLst>
      <p:ext uri="{BB962C8B-B14F-4D97-AF65-F5344CB8AC3E}">
        <p14:creationId xmlns:p14="http://schemas.microsoft.com/office/powerpoint/2010/main" val="7176037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Examples: </a:t>
            </a:r>
            <a:br>
              <a:rPr lang="en-US" dirty="0" smtClean="0"/>
            </a:br>
            <a:r>
              <a:rPr lang="en-US" dirty="0" smtClean="0"/>
              <a:t>Develop scope document</a:t>
            </a:r>
          </a:p>
          <a:p>
            <a:r>
              <a:rPr lang="en-US" dirty="0" smtClean="0"/>
              <a:t>Review and sign off scope document</a:t>
            </a:r>
          </a:p>
          <a:p>
            <a:r>
              <a:rPr lang="en-US" dirty="0" smtClean="0"/>
              <a:t>Determine stakeholders to include in the requirements gathering</a:t>
            </a:r>
          </a:p>
          <a:p>
            <a:r>
              <a:rPr lang="en-US" dirty="0" smtClean="0"/>
              <a:t>Schedule meetings</a:t>
            </a:r>
          </a:p>
          <a:p>
            <a:endParaRPr lang="en-US" dirty="0"/>
          </a:p>
        </p:txBody>
      </p:sp>
      <p:sp>
        <p:nvSpPr>
          <p:cNvPr id="4" name="Slide Number Placeholder 3"/>
          <p:cNvSpPr>
            <a:spLocks noGrp="1"/>
          </p:cNvSpPr>
          <p:nvPr>
            <p:ph type="sldNum" sz="quarter" idx="10"/>
          </p:nvPr>
        </p:nvSpPr>
        <p:spPr/>
        <p:txBody>
          <a:bodyPr/>
          <a:lstStyle/>
          <a:p>
            <a:fld id="{98D3C1A8-7F57-48C1-B375-4E488854080D}" type="slidenum">
              <a:rPr lang="en-ZA" smtClean="0"/>
              <a:pPr/>
              <a:t>11</a:t>
            </a:fld>
            <a:endParaRPr lang="en-ZA"/>
          </a:p>
        </p:txBody>
      </p:sp>
    </p:spTree>
    <p:extLst>
      <p:ext uri="{BB962C8B-B14F-4D97-AF65-F5344CB8AC3E}">
        <p14:creationId xmlns:p14="http://schemas.microsoft.com/office/powerpoint/2010/main" val="40619924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D3C1A8-7F57-48C1-B375-4E488854080D}" type="slidenum">
              <a:rPr lang="en-ZA" smtClean="0"/>
              <a:pPr/>
              <a:t>12</a:t>
            </a:fld>
            <a:endParaRPr lang="en-ZA"/>
          </a:p>
        </p:txBody>
      </p:sp>
    </p:spTree>
    <p:extLst>
      <p:ext uri="{BB962C8B-B14F-4D97-AF65-F5344CB8AC3E}">
        <p14:creationId xmlns:p14="http://schemas.microsoft.com/office/powerpoint/2010/main" val="39396405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98D3C1A8-7F57-48C1-B375-4E488854080D}" type="slidenum">
              <a:rPr lang="en-ZA" smtClean="0"/>
              <a:pPr/>
              <a:t>13</a:t>
            </a:fld>
            <a:endParaRPr lang="en-ZA"/>
          </a:p>
        </p:txBody>
      </p:sp>
    </p:spTree>
    <p:extLst>
      <p:ext uri="{BB962C8B-B14F-4D97-AF65-F5344CB8AC3E}">
        <p14:creationId xmlns:p14="http://schemas.microsoft.com/office/powerpoint/2010/main" val="2620750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D3C1A8-7F57-48C1-B375-4E488854080D}" type="slidenum">
              <a:rPr lang="en-ZA" smtClean="0"/>
              <a:pPr/>
              <a:t>2</a:t>
            </a:fld>
            <a:endParaRPr lang="en-ZA"/>
          </a:p>
        </p:txBody>
      </p:sp>
    </p:spTree>
    <p:extLst>
      <p:ext uri="{BB962C8B-B14F-4D97-AF65-F5344CB8AC3E}">
        <p14:creationId xmlns:p14="http://schemas.microsoft.com/office/powerpoint/2010/main" val="3315770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Brief summary of the project based on the Business Case </a:t>
            </a:r>
            <a:endParaRPr lang="en-US" dirty="0"/>
          </a:p>
        </p:txBody>
      </p:sp>
      <p:sp>
        <p:nvSpPr>
          <p:cNvPr id="4" name="Slide Number Placeholder 3"/>
          <p:cNvSpPr>
            <a:spLocks noGrp="1"/>
          </p:cNvSpPr>
          <p:nvPr>
            <p:ph type="sldNum" sz="quarter" idx="10"/>
          </p:nvPr>
        </p:nvSpPr>
        <p:spPr/>
        <p:txBody>
          <a:bodyPr/>
          <a:lstStyle/>
          <a:p>
            <a:fld id="{98D3C1A8-7F57-48C1-B375-4E488854080D}" type="slidenum">
              <a:rPr lang="en-ZA" smtClean="0"/>
              <a:pPr/>
              <a:t>3</a:t>
            </a:fld>
            <a:endParaRPr lang="en-ZA"/>
          </a:p>
        </p:txBody>
      </p:sp>
    </p:spTree>
    <p:extLst>
      <p:ext uri="{BB962C8B-B14F-4D97-AF65-F5344CB8AC3E}">
        <p14:creationId xmlns:p14="http://schemas.microsoft.com/office/powerpoint/2010/main" val="7176037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Review project phases and high level time line. Review only what you know so far. For each phase you review, you should have at least one high level goal and deliverable, including documentation and sign-offs </a:t>
            </a:r>
            <a:br>
              <a:rPr lang="en-US" dirty="0" smtClean="0"/>
            </a:br>
            <a:r>
              <a:rPr lang="en-US" dirty="0" smtClean="0"/>
              <a:t>Planning Phase </a:t>
            </a:r>
          </a:p>
          <a:p>
            <a:pPr lvl="1"/>
            <a:r>
              <a:rPr lang="en-US" dirty="0" smtClean="0"/>
              <a:t>Goals (finalize scope, stakeholder analysis)</a:t>
            </a:r>
          </a:p>
          <a:p>
            <a:pPr lvl="1"/>
            <a:r>
              <a:rPr lang="en-US" dirty="0" smtClean="0"/>
              <a:t>Deliverables (scope document and sign off)</a:t>
            </a:r>
          </a:p>
          <a:p>
            <a:r>
              <a:rPr lang="en-US" dirty="0" smtClean="0"/>
              <a:t>Requirements Phase </a:t>
            </a:r>
          </a:p>
          <a:p>
            <a:pPr lvl="1"/>
            <a:r>
              <a:rPr lang="en-US" dirty="0" smtClean="0"/>
              <a:t>Goals (gather and analyze requirements)</a:t>
            </a:r>
          </a:p>
          <a:p>
            <a:pPr lvl="1"/>
            <a:r>
              <a:rPr lang="en-US" dirty="0" smtClean="0"/>
              <a:t>Deliverables (requirements document and sign off)</a:t>
            </a:r>
          </a:p>
          <a:p>
            <a:r>
              <a:rPr lang="en-US" dirty="0" smtClean="0"/>
              <a:t>Design Phase </a:t>
            </a:r>
          </a:p>
          <a:p>
            <a:pPr lvl="1"/>
            <a:r>
              <a:rPr lang="en-US" dirty="0" smtClean="0"/>
              <a:t>Goals (analyze and document the functional specifications)</a:t>
            </a:r>
          </a:p>
          <a:p>
            <a:pPr lvl="1"/>
            <a:r>
              <a:rPr lang="en-US" dirty="0" smtClean="0"/>
              <a:t>Deliverables (technical design and sign off)</a:t>
            </a:r>
          </a:p>
          <a:p>
            <a:r>
              <a:rPr lang="en-US" dirty="0" smtClean="0"/>
              <a:t>Development Phase</a:t>
            </a:r>
          </a:p>
          <a:p>
            <a:r>
              <a:rPr lang="en-US" dirty="0" smtClean="0"/>
              <a:t>Testing Phase</a:t>
            </a:r>
          </a:p>
          <a:p>
            <a:r>
              <a:rPr lang="en-US" dirty="0" smtClean="0"/>
              <a:t>Deployment Phase</a:t>
            </a:r>
          </a:p>
          <a:p>
            <a:r>
              <a:rPr lang="en-US" dirty="0" smtClean="0"/>
              <a:t>Maintenance Phase</a:t>
            </a:r>
          </a:p>
          <a:p>
            <a:endParaRPr lang="en-US" dirty="0"/>
          </a:p>
        </p:txBody>
      </p:sp>
      <p:sp>
        <p:nvSpPr>
          <p:cNvPr id="4" name="Slide Number Placeholder 3"/>
          <p:cNvSpPr>
            <a:spLocks noGrp="1"/>
          </p:cNvSpPr>
          <p:nvPr>
            <p:ph type="sldNum" sz="quarter" idx="10"/>
          </p:nvPr>
        </p:nvSpPr>
        <p:spPr/>
        <p:txBody>
          <a:bodyPr/>
          <a:lstStyle/>
          <a:p>
            <a:fld id="{98D3C1A8-7F57-48C1-B375-4E488854080D}" type="slidenum">
              <a:rPr lang="en-ZA" smtClean="0"/>
              <a:pPr/>
              <a:t>4</a:t>
            </a:fld>
            <a:endParaRPr lang="en-ZA"/>
          </a:p>
        </p:txBody>
      </p:sp>
    </p:spTree>
    <p:extLst>
      <p:ext uri="{BB962C8B-B14F-4D97-AF65-F5344CB8AC3E}">
        <p14:creationId xmlns:p14="http://schemas.microsoft.com/office/powerpoint/2010/main" val="7176037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Overview of the agreed upon scope from the Business Case (what's in and what's out). Formal scoping exercise would be in next steps. </a:t>
            </a:r>
            <a:endParaRPr lang="en-US" dirty="0"/>
          </a:p>
        </p:txBody>
      </p:sp>
      <p:sp>
        <p:nvSpPr>
          <p:cNvPr id="4" name="Slide Number Placeholder 3"/>
          <p:cNvSpPr>
            <a:spLocks noGrp="1"/>
          </p:cNvSpPr>
          <p:nvPr>
            <p:ph type="sldNum" sz="quarter" idx="10"/>
          </p:nvPr>
        </p:nvSpPr>
        <p:spPr/>
        <p:txBody>
          <a:bodyPr/>
          <a:lstStyle/>
          <a:p>
            <a:fld id="{98D3C1A8-7F57-48C1-B375-4E488854080D}" type="slidenum">
              <a:rPr lang="en-ZA" smtClean="0"/>
              <a:pPr/>
              <a:t>5</a:t>
            </a:fld>
            <a:endParaRPr lang="en-ZA"/>
          </a:p>
        </p:txBody>
      </p:sp>
    </p:spTree>
    <p:extLst>
      <p:ext uri="{BB962C8B-B14F-4D97-AF65-F5344CB8AC3E}">
        <p14:creationId xmlns:p14="http://schemas.microsoft.com/office/powerpoint/2010/main" val="7176037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Overview of project team meetings and sponsor meetings including attendees and stakeholders participation. </a:t>
            </a:r>
            <a:endParaRPr lang="en-US" dirty="0"/>
          </a:p>
        </p:txBody>
      </p:sp>
      <p:sp>
        <p:nvSpPr>
          <p:cNvPr id="4" name="Slide Number Placeholder 3"/>
          <p:cNvSpPr>
            <a:spLocks noGrp="1"/>
          </p:cNvSpPr>
          <p:nvPr>
            <p:ph type="sldNum" sz="quarter" idx="10"/>
          </p:nvPr>
        </p:nvSpPr>
        <p:spPr/>
        <p:txBody>
          <a:bodyPr/>
          <a:lstStyle/>
          <a:p>
            <a:fld id="{98D3C1A8-7F57-48C1-B375-4E488854080D}" type="slidenum">
              <a:rPr lang="en-ZA" smtClean="0"/>
              <a:pPr/>
              <a:t>6</a:t>
            </a:fld>
            <a:endParaRPr lang="en-ZA"/>
          </a:p>
        </p:txBody>
      </p:sp>
    </p:spTree>
    <p:extLst>
      <p:ext uri="{BB962C8B-B14F-4D97-AF65-F5344CB8AC3E}">
        <p14:creationId xmlns:p14="http://schemas.microsoft.com/office/powerpoint/2010/main" val="7176037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Outline core project team members, sponsor and business owner(s). </a:t>
            </a:r>
            <a:endParaRPr lang="en-US" dirty="0"/>
          </a:p>
        </p:txBody>
      </p:sp>
      <p:sp>
        <p:nvSpPr>
          <p:cNvPr id="4" name="Slide Number Placeholder 3"/>
          <p:cNvSpPr>
            <a:spLocks noGrp="1"/>
          </p:cNvSpPr>
          <p:nvPr>
            <p:ph type="sldNum" sz="quarter" idx="10"/>
          </p:nvPr>
        </p:nvSpPr>
        <p:spPr/>
        <p:txBody>
          <a:bodyPr/>
          <a:lstStyle/>
          <a:p>
            <a:fld id="{98D3C1A8-7F57-48C1-B375-4E488854080D}" type="slidenum">
              <a:rPr lang="en-ZA" smtClean="0"/>
              <a:pPr/>
              <a:t>7</a:t>
            </a:fld>
            <a:endParaRPr lang="en-ZA"/>
          </a:p>
        </p:txBody>
      </p:sp>
    </p:spTree>
    <p:extLst>
      <p:ext uri="{BB962C8B-B14F-4D97-AF65-F5344CB8AC3E}">
        <p14:creationId xmlns:p14="http://schemas.microsoft.com/office/powerpoint/2010/main" val="7176037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Determine who will review documents and how feedback will be incorporated, who will sign-off on documents, and who will be the functional decision maker. </a:t>
            </a:r>
            <a:endParaRPr lang="en-US" dirty="0"/>
          </a:p>
        </p:txBody>
      </p:sp>
      <p:sp>
        <p:nvSpPr>
          <p:cNvPr id="4" name="Slide Number Placeholder 3"/>
          <p:cNvSpPr>
            <a:spLocks noGrp="1"/>
          </p:cNvSpPr>
          <p:nvPr>
            <p:ph type="sldNum" sz="quarter" idx="10"/>
          </p:nvPr>
        </p:nvSpPr>
        <p:spPr/>
        <p:txBody>
          <a:bodyPr/>
          <a:lstStyle/>
          <a:p>
            <a:fld id="{98D3C1A8-7F57-48C1-B375-4E488854080D}" type="slidenum">
              <a:rPr lang="en-ZA" smtClean="0"/>
              <a:pPr/>
              <a:t>8</a:t>
            </a:fld>
            <a:endParaRPr lang="en-ZA"/>
          </a:p>
        </p:txBody>
      </p:sp>
    </p:spTree>
    <p:extLst>
      <p:ext uri="{BB962C8B-B14F-4D97-AF65-F5344CB8AC3E}">
        <p14:creationId xmlns:p14="http://schemas.microsoft.com/office/powerpoint/2010/main" val="7176037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br>
              <a:rPr lang="en-US" dirty="0" smtClean="0"/>
            </a:br>
            <a:r>
              <a:rPr lang="en-US" dirty="0" smtClean="0"/>
              <a:t>Determine both sponsor and team meeting frequency, attendees, and documentation. </a:t>
            </a:r>
            <a:endParaRPr lang="en-US" dirty="0"/>
          </a:p>
        </p:txBody>
      </p:sp>
      <p:sp>
        <p:nvSpPr>
          <p:cNvPr id="4" name="Slide Number Placeholder 3"/>
          <p:cNvSpPr>
            <a:spLocks noGrp="1"/>
          </p:cNvSpPr>
          <p:nvPr>
            <p:ph type="sldNum" sz="quarter" idx="10"/>
          </p:nvPr>
        </p:nvSpPr>
        <p:spPr/>
        <p:txBody>
          <a:bodyPr/>
          <a:lstStyle/>
          <a:p>
            <a:fld id="{98D3C1A8-7F57-48C1-B375-4E488854080D}" type="slidenum">
              <a:rPr lang="en-ZA" smtClean="0"/>
              <a:pPr/>
              <a:t>9</a:t>
            </a:fld>
            <a:endParaRPr lang="en-ZA"/>
          </a:p>
        </p:txBody>
      </p:sp>
    </p:spTree>
    <p:extLst>
      <p:ext uri="{BB962C8B-B14F-4D97-AF65-F5344CB8AC3E}">
        <p14:creationId xmlns:p14="http://schemas.microsoft.com/office/powerpoint/2010/main" val="7176037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Title 8"/>
          <p:cNvSpPr>
            <a:spLocks noGrp="1"/>
          </p:cNvSpPr>
          <p:nvPr>
            <p:ph type="title" hasCustomPrompt="1"/>
          </p:nvPr>
        </p:nvSpPr>
        <p:spPr>
          <a:xfrm>
            <a:off x="457200" y="1163784"/>
            <a:ext cx="8229600" cy="1579418"/>
          </a:xfrm>
          <a:prstGeom prst="rect">
            <a:avLst/>
          </a:prstGeom>
          <a:noFill/>
        </p:spPr>
        <p:txBody>
          <a:bodyPr/>
          <a:lstStyle>
            <a:lvl1pPr algn="ctr">
              <a:defRPr sz="3600" baseline="0">
                <a:solidFill>
                  <a:srgbClr val="293E6B"/>
                </a:solidFill>
              </a:defRPr>
            </a:lvl1pPr>
          </a:lstStyle>
          <a:p>
            <a:r>
              <a:rPr lang="en-US" dirty="0" smtClean="0"/>
              <a:t>&lt;Presentation title in sentence case&gt;</a:t>
            </a:r>
            <a:endParaRPr lang="en-ZA" dirty="0"/>
          </a:p>
        </p:txBody>
      </p:sp>
      <p:sp>
        <p:nvSpPr>
          <p:cNvPr id="9" name="Subtitle 2"/>
          <p:cNvSpPr>
            <a:spLocks noGrp="1"/>
          </p:cNvSpPr>
          <p:nvPr>
            <p:ph type="subTitle" idx="1" hasCustomPrompt="1"/>
          </p:nvPr>
        </p:nvSpPr>
        <p:spPr>
          <a:xfrm>
            <a:off x="1371600" y="3092336"/>
            <a:ext cx="6400800" cy="809914"/>
          </a:xfrm>
          <a:prstGeom prst="rect">
            <a:avLst/>
          </a:prstGeom>
          <a:noFill/>
        </p:spPr>
        <p:txBody>
          <a:bodyPr>
            <a:normAutofit/>
          </a:bodyPr>
          <a:lstStyle>
            <a:lvl1pPr marL="0" indent="0" algn="ctr">
              <a:buNone/>
              <a:defRPr sz="2400" b="1" baseline="0">
                <a:solidFill>
                  <a:srgbClr val="872434"/>
                </a:solidFill>
                <a:latin typeface="Arial "/>
                <a:cs typeface="Arial "/>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Presented by &lt;First name Surname&gt;</a:t>
            </a:r>
            <a:endParaRPr lang="en-US" dirty="0"/>
          </a:p>
        </p:txBody>
      </p:sp>
      <p:sp>
        <p:nvSpPr>
          <p:cNvPr id="10" name="Date Placeholder 3"/>
          <p:cNvSpPr>
            <a:spLocks noGrp="1"/>
          </p:cNvSpPr>
          <p:nvPr>
            <p:ph type="dt" sz="half" idx="2"/>
          </p:nvPr>
        </p:nvSpPr>
        <p:spPr>
          <a:xfrm>
            <a:off x="3433862" y="4077072"/>
            <a:ext cx="2133600" cy="365125"/>
          </a:xfrm>
          <a:prstGeom prst="rect">
            <a:avLst/>
          </a:prstGeom>
        </p:spPr>
        <p:txBody>
          <a:bodyPr vert="horz" wrap="square" lIns="91440" tIns="45720" rIns="91440" bIns="45720" numCol="1" anchor="ctr" anchorCtr="0" compatLnSpc="1">
            <a:prstTxWarp prst="textNoShape">
              <a:avLst/>
            </a:prstTxWarp>
          </a:bodyPr>
          <a:lstStyle>
            <a:lvl1pPr algn="ctr">
              <a:defRPr sz="1200" baseline="0">
                <a:solidFill>
                  <a:srgbClr val="616265"/>
                </a:solidFill>
                <a:latin typeface="Arial Black" pitchFamily="34" charset="0"/>
                <a:cs typeface="Arial" pitchFamily="34" charset="0"/>
              </a:defRPr>
            </a:lvl1pPr>
          </a:lstStyle>
          <a:p>
            <a:r>
              <a:rPr lang="en-US" smtClean="0"/>
              <a:t>March 31, 2011</a:t>
            </a:r>
            <a:endParaRPr lang="en-US" dirty="0"/>
          </a:p>
        </p:txBody>
      </p:sp>
      <p:pic>
        <p:nvPicPr>
          <p:cNvPr id="2" name="Picture 1"/>
          <p:cNvPicPr>
            <a:picLocks noChangeAspect="1"/>
          </p:cNvPicPr>
          <p:nvPr userDrawn="1"/>
        </p:nvPicPr>
        <p:blipFill>
          <a:blip r:embed="rId2" cstate="print"/>
          <a:stretch>
            <a:fillRect/>
          </a:stretch>
        </p:blipFill>
        <p:spPr>
          <a:xfrm>
            <a:off x="0" y="4581128"/>
            <a:ext cx="3243604" cy="2160240"/>
          </a:xfrm>
          <a:prstGeom prst="rect">
            <a:avLst/>
          </a:prstGeom>
        </p:spPr>
      </p:pic>
      <p:pic>
        <p:nvPicPr>
          <p:cNvPr id="3" name="Picture 2" descr="MIT Logo and sentence.jpg"/>
          <p:cNvPicPr>
            <a:picLocks noChangeAspect="1"/>
          </p:cNvPicPr>
          <p:nvPr userDrawn="1"/>
        </p:nvPicPr>
        <p:blipFill rotWithShape="1">
          <a:blip r:embed="rId3" cstate="print">
            <a:extLst>
              <a:ext uri="{28A0092B-C50C-407E-A947-70E740481C1C}">
                <a14:useLocalDpi xmlns:a14="http://schemas.microsoft.com/office/drawing/2010/main" val="0"/>
              </a:ext>
            </a:extLst>
          </a:blip>
          <a:srcRect r="75286"/>
          <a:stretch/>
        </p:blipFill>
        <p:spPr>
          <a:xfrm>
            <a:off x="0" y="-1240"/>
            <a:ext cx="1331640" cy="979656"/>
          </a:xfrm>
          <a:prstGeom prst="rect">
            <a:avLst/>
          </a:prstGeom>
        </p:spPr>
      </p:pic>
      <p:sp>
        <p:nvSpPr>
          <p:cNvPr id="4" name="TextBox 3"/>
          <p:cNvSpPr txBox="1"/>
          <p:nvPr userDrawn="1"/>
        </p:nvSpPr>
        <p:spPr>
          <a:xfrm>
            <a:off x="1527428" y="404664"/>
            <a:ext cx="5852884" cy="461665"/>
          </a:xfrm>
          <a:prstGeom prst="rect">
            <a:avLst/>
          </a:prstGeom>
          <a:noFill/>
        </p:spPr>
        <p:txBody>
          <a:bodyPr wrap="none" rtlCol="0">
            <a:spAutoFit/>
          </a:bodyPr>
          <a:lstStyle/>
          <a:p>
            <a:r>
              <a:rPr lang="en-US" sz="2400" b="1" baseline="0" dirty="0" smtClean="0">
                <a:solidFill>
                  <a:srgbClr val="9B293F"/>
                </a:solidFill>
              </a:rPr>
              <a:t>Massachusetts Institute of Technology</a:t>
            </a:r>
            <a:endParaRPr lang="en-US" sz="2400" b="1" baseline="0" dirty="0">
              <a:solidFill>
                <a:srgbClr val="9B293F"/>
              </a:solidFill>
            </a:endParaRPr>
          </a:p>
        </p:txBody>
      </p:sp>
      <p:pic>
        <p:nvPicPr>
          <p:cNvPr id="5" name="Picture 4"/>
          <p:cNvPicPr>
            <a:picLocks noChangeAspect="1"/>
          </p:cNvPicPr>
          <p:nvPr userDrawn="1"/>
        </p:nvPicPr>
        <p:blipFill>
          <a:blip r:embed="rId4" cstate="print">
            <a:grayscl/>
          </a:blip>
          <a:stretch>
            <a:fillRect/>
          </a:stretch>
        </p:blipFill>
        <p:spPr>
          <a:xfrm>
            <a:off x="3228686" y="4581129"/>
            <a:ext cx="2855482" cy="2143392"/>
          </a:xfrm>
          <a:prstGeom prst="rect">
            <a:avLst/>
          </a:prstGeom>
        </p:spPr>
      </p:pic>
      <p:pic>
        <p:nvPicPr>
          <p:cNvPr id="8" name="Picture 7"/>
          <p:cNvPicPr>
            <a:picLocks noChangeAspect="1"/>
          </p:cNvPicPr>
          <p:nvPr userDrawn="1"/>
        </p:nvPicPr>
        <p:blipFill>
          <a:blip r:embed="rId5" cstate="print">
            <a:grayscl/>
          </a:blip>
          <a:stretch>
            <a:fillRect/>
          </a:stretch>
        </p:blipFill>
        <p:spPr>
          <a:xfrm>
            <a:off x="6080171" y="4581128"/>
            <a:ext cx="3085400" cy="2151343"/>
          </a:xfrm>
          <a:prstGeom prst="rect">
            <a:avLst/>
          </a:prstGeom>
        </p:spPr>
      </p:pic>
      <p:sp>
        <p:nvSpPr>
          <p:cNvPr id="14" name="Rectangle 13"/>
          <p:cNvSpPr/>
          <p:nvPr userDrawn="1"/>
        </p:nvSpPr>
        <p:spPr>
          <a:xfrm>
            <a:off x="7812360" y="116632"/>
            <a:ext cx="1152128" cy="79208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214282" y="857231"/>
            <a:ext cx="8715436" cy="3870343"/>
          </a:xfrm>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ZA" dirty="0"/>
          </a:p>
        </p:txBody>
      </p:sp>
      <p:sp>
        <p:nvSpPr>
          <p:cNvPr id="4" name="Text Placeholder 3"/>
          <p:cNvSpPr>
            <a:spLocks noGrp="1"/>
          </p:cNvSpPr>
          <p:nvPr>
            <p:ph type="body" sz="half" idx="2" hasCustomPrompt="1"/>
          </p:nvPr>
        </p:nvSpPr>
        <p:spPr>
          <a:xfrm>
            <a:off x="214282" y="5367338"/>
            <a:ext cx="8715436" cy="990620"/>
          </a:xfrm>
        </p:spPr>
        <p:txBody>
          <a:bodyPr>
            <a:normAutofit/>
          </a:bodyPr>
          <a:lstStyle>
            <a:lvl1pPr marL="0" indent="0">
              <a:buNone/>
              <a:defRPr sz="1600">
                <a:solidFill>
                  <a:schemeClr val="accent3"/>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&lt;Click to edit Master text styles&gt;</a:t>
            </a:r>
          </a:p>
        </p:txBody>
      </p:sp>
      <p:sp>
        <p:nvSpPr>
          <p:cNvPr id="9" name="Text Placeholder 2"/>
          <p:cNvSpPr>
            <a:spLocks noGrp="1"/>
          </p:cNvSpPr>
          <p:nvPr>
            <p:ph type="body" idx="13" hasCustomPrompt="1"/>
          </p:nvPr>
        </p:nvSpPr>
        <p:spPr>
          <a:xfrm>
            <a:off x="214282" y="4786322"/>
            <a:ext cx="8715436" cy="568324"/>
          </a:xfrm>
        </p:spPr>
        <p:txBody>
          <a:bodyPr anchor="t">
            <a:norm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&lt;Header in sentence case&gt;</a:t>
            </a:r>
          </a:p>
        </p:txBody>
      </p:sp>
      <p:sp>
        <p:nvSpPr>
          <p:cNvPr id="12" name="Date Placeholder 11"/>
          <p:cNvSpPr>
            <a:spLocks noGrp="1"/>
          </p:cNvSpPr>
          <p:nvPr>
            <p:ph type="dt" sz="half" idx="14"/>
          </p:nvPr>
        </p:nvSpPr>
        <p:spPr/>
        <p:txBody>
          <a:bodyPr/>
          <a:lstStyle/>
          <a:p>
            <a:r>
              <a:rPr lang="en-US" smtClean="0"/>
              <a:t>March 31, 2011</a:t>
            </a:r>
            <a:endParaRPr lang="en-ZA" dirty="0"/>
          </a:p>
        </p:txBody>
      </p:sp>
      <p:sp>
        <p:nvSpPr>
          <p:cNvPr id="13" name="Slide Number Placeholder 12"/>
          <p:cNvSpPr>
            <a:spLocks noGrp="1"/>
          </p:cNvSpPr>
          <p:nvPr>
            <p:ph type="sldNum" sz="quarter" idx="15"/>
          </p:nvPr>
        </p:nvSpPr>
        <p:spPr/>
        <p:txBody>
          <a:bodyPr/>
          <a:lstStyle/>
          <a:p>
            <a:fld id="{3707E1B6-9DF1-42A6-A753-CDD1D7AFF796}" type="slidenum">
              <a:rPr lang="en-ZA" smtClean="0"/>
              <a:pPr/>
              <a:t>‹#›</a:t>
            </a:fld>
            <a:endParaRPr lang="en-ZA"/>
          </a:p>
        </p:txBody>
      </p:sp>
      <p:sp>
        <p:nvSpPr>
          <p:cNvPr id="10" name="Title 9"/>
          <p:cNvSpPr>
            <a:spLocks noGrp="1"/>
          </p:cNvSpPr>
          <p:nvPr>
            <p:ph type="title" hasCustomPrompt="1"/>
          </p:nvPr>
        </p:nvSpPr>
        <p:spPr/>
        <p:txBody>
          <a:bodyPr/>
          <a:lstStyle>
            <a:lvl1pPr>
              <a:defRPr b="1"/>
            </a:lvl1pPr>
          </a:lstStyle>
          <a:p>
            <a:r>
              <a:rPr lang="en-ZA" dirty="0" smtClean="0"/>
              <a:t>&lt;Slide title all in sentence case; avoid wrapping text&gt;</a:t>
            </a:r>
            <a:endParaRPr lang="en-Z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hasCustomPrompt="1"/>
          </p:nvPr>
        </p:nvSpPr>
        <p:spPr/>
        <p:txBody>
          <a:bodyPr vert="eaVert"/>
          <a:lstStyle/>
          <a:p>
            <a:pPr lvl="0"/>
            <a:r>
              <a:rPr lang="en-ZA" dirty="0" smtClean="0"/>
              <a:t>&lt;First level text in sentence case&gt;</a:t>
            </a:r>
            <a:endParaRPr lang="en-US" dirty="0" smtClean="0"/>
          </a:p>
          <a:p>
            <a:pPr lvl="1"/>
            <a:r>
              <a:rPr lang="en-ZA" dirty="0" smtClean="0"/>
              <a:t>&lt;Second level text in sentence case&gt;</a:t>
            </a:r>
            <a:endParaRPr lang="en-US" dirty="0" smtClean="0"/>
          </a:p>
          <a:p>
            <a:pPr lvl="2"/>
            <a:r>
              <a:rPr lang="en-ZA" dirty="0" smtClean="0"/>
              <a:t>&lt;Third level text in sentence case&gt;</a:t>
            </a:r>
            <a:endParaRPr lang="en-US" dirty="0" smtClean="0"/>
          </a:p>
          <a:p>
            <a:pPr lvl="3"/>
            <a:r>
              <a:rPr lang="en-ZA" dirty="0" smtClean="0"/>
              <a:t>&lt;Fourth level text in sentence case&gt;</a:t>
            </a:r>
            <a:endParaRPr lang="en-US" dirty="0" smtClean="0"/>
          </a:p>
          <a:p>
            <a:pPr lvl="4"/>
            <a:r>
              <a:rPr lang="en-ZA" dirty="0" smtClean="0"/>
              <a:t>&lt;Fifth level text in sentence case&gt;</a:t>
            </a:r>
            <a:endParaRPr lang="en-ZA" dirty="0"/>
          </a:p>
        </p:txBody>
      </p:sp>
      <p:sp>
        <p:nvSpPr>
          <p:cNvPr id="7" name="Title 6"/>
          <p:cNvSpPr>
            <a:spLocks noGrp="1"/>
          </p:cNvSpPr>
          <p:nvPr>
            <p:ph type="title" hasCustomPrompt="1"/>
          </p:nvPr>
        </p:nvSpPr>
        <p:spPr/>
        <p:txBody>
          <a:bodyPr/>
          <a:lstStyle/>
          <a:p>
            <a:r>
              <a:rPr lang="en-ZA" dirty="0" smtClean="0"/>
              <a:t>&lt;Slide title all in sentence case; avoid wrapping text&gt;</a:t>
            </a:r>
            <a:endParaRPr lang="en-ZA" dirty="0"/>
          </a:p>
        </p:txBody>
      </p:sp>
      <p:sp>
        <p:nvSpPr>
          <p:cNvPr id="8" name="Date Placeholder 7"/>
          <p:cNvSpPr>
            <a:spLocks noGrp="1"/>
          </p:cNvSpPr>
          <p:nvPr>
            <p:ph type="dt" sz="half" idx="10"/>
          </p:nvPr>
        </p:nvSpPr>
        <p:spPr/>
        <p:txBody>
          <a:bodyPr/>
          <a:lstStyle/>
          <a:p>
            <a:r>
              <a:rPr lang="en-US" smtClean="0"/>
              <a:t>March 31, 2011</a:t>
            </a:r>
            <a:endParaRPr lang="en-ZA" dirty="0"/>
          </a:p>
        </p:txBody>
      </p:sp>
      <p:sp>
        <p:nvSpPr>
          <p:cNvPr id="9" name="Slide Number Placeholder 8"/>
          <p:cNvSpPr>
            <a:spLocks noGrp="1"/>
          </p:cNvSpPr>
          <p:nvPr>
            <p:ph type="sldNum" sz="quarter" idx="11"/>
          </p:nvPr>
        </p:nvSpPr>
        <p:spPr/>
        <p:txBody>
          <a:bodyPr/>
          <a:lstStyle/>
          <a:p>
            <a:fld id="{3707E1B6-9DF1-42A6-A753-CDD1D7AFF796}" type="slidenum">
              <a:rPr lang="en-ZA" smtClean="0"/>
              <a:pPr/>
              <a:t>‹#›</a:t>
            </a:fld>
            <a:endParaRPr lang="en-Z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7929586" y="857232"/>
            <a:ext cx="971528" cy="5500726"/>
          </a:xfrm>
        </p:spPr>
        <p:txBody>
          <a:bodyPr vert="eaVert"/>
          <a:lstStyle>
            <a:lvl1pPr algn="ctr">
              <a:defRPr/>
            </a:lvl1pPr>
          </a:lstStyle>
          <a:p>
            <a:pPr lvl="0"/>
            <a:r>
              <a:rPr lang="en-ZA" dirty="0" smtClean="0"/>
              <a:t>&lt;Slide title all in sentence case; avoid wrapping text&gt;</a:t>
            </a:r>
            <a:endParaRPr lang="en-US" dirty="0" smtClean="0"/>
          </a:p>
        </p:txBody>
      </p:sp>
      <p:sp>
        <p:nvSpPr>
          <p:cNvPr id="3" name="Vertical Text Placeholder 2"/>
          <p:cNvSpPr>
            <a:spLocks noGrp="1"/>
          </p:cNvSpPr>
          <p:nvPr>
            <p:ph type="body" orient="vert" idx="1" hasCustomPrompt="1"/>
          </p:nvPr>
        </p:nvSpPr>
        <p:spPr>
          <a:xfrm>
            <a:off x="214282" y="857232"/>
            <a:ext cx="7643866" cy="5500726"/>
          </a:xfrm>
        </p:spPr>
        <p:txBody>
          <a:bodyPr vert="eaVert"/>
          <a:lstStyle/>
          <a:p>
            <a:pPr lvl="0"/>
            <a:r>
              <a:rPr lang="en-ZA" dirty="0" smtClean="0"/>
              <a:t>&lt;First level text in sentence case&gt;</a:t>
            </a:r>
            <a:endParaRPr lang="en-US" dirty="0" smtClean="0"/>
          </a:p>
          <a:p>
            <a:pPr lvl="1"/>
            <a:r>
              <a:rPr lang="en-ZA" dirty="0" smtClean="0"/>
              <a:t>&lt;Second level text in sentence case&gt;</a:t>
            </a:r>
            <a:endParaRPr lang="en-US" dirty="0" smtClean="0"/>
          </a:p>
          <a:p>
            <a:pPr lvl="2"/>
            <a:r>
              <a:rPr lang="en-ZA" dirty="0" smtClean="0"/>
              <a:t>&lt;Third level text in sentence case&gt;</a:t>
            </a:r>
            <a:endParaRPr lang="en-US" dirty="0" smtClean="0"/>
          </a:p>
          <a:p>
            <a:pPr lvl="3"/>
            <a:r>
              <a:rPr lang="en-ZA" dirty="0" smtClean="0"/>
              <a:t>&lt;Fourth level text in sentence case&gt;</a:t>
            </a:r>
            <a:endParaRPr lang="en-US" dirty="0" smtClean="0"/>
          </a:p>
          <a:p>
            <a:pPr lvl="4"/>
            <a:r>
              <a:rPr lang="en-ZA" dirty="0" smtClean="0"/>
              <a:t>&lt;Fifth level text in sentence case&gt;</a:t>
            </a:r>
            <a:endParaRPr lang="en-ZA" dirty="0"/>
          </a:p>
        </p:txBody>
      </p:sp>
      <p:sp>
        <p:nvSpPr>
          <p:cNvPr id="10" name="Date Placeholder 9"/>
          <p:cNvSpPr>
            <a:spLocks noGrp="1"/>
          </p:cNvSpPr>
          <p:nvPr>
            <p:ph type="dt" sz="half" idx="10"/>
          </p:nvPr>
        </p:nvSpPr>
        <p:spPr/>
        <p:txBody>
          <a:bodyPr/>
          <a:lstStyle/>
          <a:p>
            <a:r>
              <a:rPr lang="en-US" smtClean="0"/>
              <a:t>March 31, 2011</a:t>
            </a:r>
            <a:endParaRPr lang="en-ZA" dirty="0"/>
          </a:p>
        </p:txBody>
      </p:sp>
      <p:sp>
        <p:nvSpPr>
          <p:cNvPr id="14" name="Slide Number Placeholder 13"/>
          <p:cNvSpPr>
            <a:spLocks noGrp="1"/>
          </p:cNvSpPr>
          <p:nvPr>
            <p:ph type="sldNum" sz="quarter" idx="11"/>
          </p:nvPr>
        </p:nvSpPr>
        <p:spPr/>
        <p:txBody>
          <a:bodyPr/>
          <a:lstStyle/>
          <a:p>
            <a:fld id="{3707E1B6-9DF1-42A6-A753-CDD1D7AFF796}" type="slidenum">
              <a:rPr lang="en-ZA" smtClean="0"/>
              <a:pPr/>
              <a:t>‹#›</a:t>
            </a:fld>
            <a:endParaRPr lang="en-ZA"/>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end of presentation">
    <p:spTree>
      <p:nvGrpSpPr>
        <p:cNvPr id="1" name=""/>
        <p:cNvGrpSpPr/>
        <p:nvPr/>
      </p:nvGrpSpPr>
      <p:grpSpPr>
        <a:xfrm>
          <a:off x="0" y="0"/>
          <a:ext cx="0" cy="0"/>
          <a:chOff x="0" y="0"/>
          <a:chExt cx="0" cy="0"/>
        </a:xfrm>
      </p:grpSpPr>
      <p:sp>
        <p:nvSpPr>
          <p:cNvPr id="21" name="Text Placeholder 2"/>
          <p:cNvSpPr>
            <a:spLocks noGrp="1"/>
          </p:cNvSpPr>
          <p:nvPr>
            <p:ph type="body" idx="1" hasCustomPrompt="1"/>
          </p:nvPr>
        </p:nvSpPr>
        <p:spPr>
          <a:xfrm>
            <a:off x="214282" y="2714620"/>
            <a:ext cx="8715436" cy="1500187"/>
          </a:xfrm>
        </p:spPr>
        <p:txBody>
          <a:bodyPr anchor="ctr">
            <a:normAutofit/>
          </a:bodyPr>
          <a:lstStyle>
            <a:lvl1pPr marL="0" indent="0" algn="ctr">
              <a:buNone/>
              <a:defRPr sz="3600" b="1">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Thank you</a:t>
            </a:r>
          </a:p>
        </p:txBody>
      </p:sp>
      <p:sp>
        <p:nvSpPr>
          <p:cNvPr id="22" name="Text Placeholder 3"/>
          <p:cNvSpPr>
            <a:spLocks noGrp="1"/>
          </p:cNvSpPr>
          <p:nvPr>
            <p:ph type="body" sz="half" idx="2" hasCustomPrompt="1"/>
          </p:nvPr>
        </p:nvSpPr>
        <p:spPr>
          <a:xfrm>
            <a:off x="214282" y="5357826"/>
            <a:ext cx="8715436" cy="990620"/>
          </a:xfrm>
        </p:spPr>
        <p:txBody>
          <a:bodyPr anchor="b">
            <a:normAutofit/>
          </a:bodyPr>
          <a:lstStyle>
            <a:lvl1pPr marL="0" indent="0">
              <a:buNone/>
              <a:defRPr sz="900">
                <a:solidFill>
                  <a:schemeClr val="accent3"/>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ZA" dirty="0" smtClean="0"/>
              <a:t>EPI-USE, the EPI-USE logo, Query Manager, Data Sync Manager, Variance Monitor, and Advantage Toolkit are trademarks or registered trademarks of EPI-USE Systems Limited. </a:t>
            </a:r>
            <a:r>
              <a:rPr lang="en-ZA" dirty="0" err="1" smtClean="0"/>
              <a:t>Magnisol</a:t>
            </a:r>
            <a:r>
              <a:rPr lang="en-ZA" dirty="0" smtClean="0"/>
              <a:t>, the </a:t>
            </a:r>
            <a:r>
              <a:rPr lang="en-ZA" dirty="0" err="1" smtClean="0"/>
              <a:t>Magnisol</a:t>
            </a:r>
            <a:r>
              <a:rPr lang="en-ZA" dirty="0" smtClean="0"/>
              <a:t> logo, </a:t>
            </a:r>
            <a:r>
              <a:rPr lang="en-ZA" dirty="0" err="1" smtClean="0"/>
              <a:t>MagniSuite</a:t>
            </a:r>
            <a:r>
              <a:rPr lang="en-ZA" dirty="0" smtClean="0"/>
              <a:t>, and </a:t>
            </a:r>
            <a:r>
              <a:rPr lang="en-ZA" dirty="0" err="1" smtClean="0"/>
              <a:t>MagniTrack</a:t>
            </a:r>
            <a:r>
              <a:rPr lang="en-ZA" dirty="0" smtClean="0"/>
              <a:t> are trademarks of </a:t>
            </a:r>
            <a:r>
              <a:rPr lang="en-ZA" dirty="0" err="1" smtClean="0"/>
              <a:t>Magnisol</a:t>
            </a:r>
            <a:r>
              <a:rPr lang="en-ZA" dirty="0" smtClean="0"/>
              <a:t>. SAP and </a:t>
            </a:r>
            <a:r>
              <a:rPr lang="en-ZA" dirty="0" err="1" smtClean="0"/>
              <a:t>mySAP</a:t>
            </a:r>
            <a:r>
              <a:rPr lang="en-ZA" dirty="0" smtClean="0"/>
              <a:t> and all other SAP products and services mentioned herein are trademarks or registered trademarks of SAP AG in Germany and several other countries. All other trademarks are the property of their respective owners.</a:t>
            </a:r>
            <a:endParaRPr lang="en-US" dirty="0" smtClean="0"/>
          </a:p>
        </p:txBody>
      </p:sp>
      <p:sp>
        <p:nvSpPr>
          <p:cNvPr id="5" name="Date Placeholder 4"/>
          <p:cNvSpPr>
            <a:spLocks noGrp="1"/>
          </p:cNvSpPr>
          <p:nvPr>
            <p:ph type="dt" sz="half" idx="10"/>
          </p:nvPr>
        </p:nvSpPr>
        <p:spPr/>
        <p:txBody>
          <a:bodyPr/>
          <a:lstStyle/>
          <a:p>
            <a:r>
              <a:rPr lang="en-US" smtClean="0"/>
              <a:t>March 31, 2011</a:t>
            </a:r>
            <a:endParaRPr lang="en-ZA" dirty="0"/>
          </a:p>
        </p:txBody>
      </p:sp>
      <p:sp>
        <p:nvSpPr>
          <p:cNvPr id="6" name="Slide Number Placeholder 5"/>
          <p:cNvSpPr>
            <a:spLocks noGrp="1"/>
          </p:cNvSpPr>
          <p:nvPr>
            <p:ph type="sldNum" sz="quarter" idx="11"/>
          </p:nvPr>
        </p:nvSpPr>
        <p:spPr/>
        <p:txBody>
          <a:bodyPr/>
          <a:lstStyle/>
          <a:p>
            <a:fld id="{3707E1B6-9DF1-42A6-A753-CDD1D7AFF796}" type="slidenum">
              <a:rPr lang="en-ZA" smtClean="0"/>
              <a:pPr/>
              <a:t>‹#›</a:t>
            </a:fld>
            <a:endParaRPr lang="en-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p>
            <a:pPr lvl="0"/>
            <a:r>
              <a:rPr lang="en-ZA" dirty="0" smtClean="0"/>
              <a:t>&lt;First level text in sentence case&gt;</a:t>
            </a:r>
            <a:endParaRPr lang="en-US" dirty="0" smtClean="0"/>
          </a:p>
          <a:p>
            <a:pPr lvl="1"/>
            <a:r>
              <a:rPr lang="en-ZA" dirty="0" smtClean="0"/>
              <a:t>&lt;Second level text in sentence case&gt;</a:t>
            </a:r>
            <a:endParaRPr lang="en-US" dirty="0" smtClean="0"/>
          </a:p>
          <a:p>
            <a:pPr lvl="2"/>
            <a:r>
              <a:rPr lang="en-ZA" dirty="0" smtClean="0"/>
              <a:t>&lt;Third level text in sentence case&gt;</a:t>
            </a:r>
            <a:endParaRPr lang="en-US" dirty="0" smtClean="0"/>
          </a:p>
          <a:p>
            <a:pPr lvl="3"/>
            <a:r>
              <a:rPr lang="en-ZA" dirty="0" smtClean="0"/>
              <a:t>&lt;Fourth level text in sentence case&gt;</a:t>
            </a:r>
            <a:endParaRPr lang="en-US" dirty="0" smtClean="0"/>
          </a:p>
          <a:p>
            <a:pPr lvl="4"/>
            <a:r>
              <a:rPr lang="en-ZA" dirty="0" smtClean="0"/>
              <a:t>&lt;Fifth level text in sentence case&gt;</a:t>
            </a:r>
            <a:endParaRPr lang="en-ZA" dirty="0"/>
          </a:p>
        </p:txBody>
      </p:sp>
      <p:sp>
        <p:nvSpPr>
          <p:cNvPr id="9" name="Date Placeholder 8"/>
          <p:cNvSpPr>
            <a:spLocks noGrp="1"/>
          </p:cNvSpPr>
          <p:nvPr>
            <p:ph type="dt" sz="half" idx="10"/>
          </p:nvPr>
        </p:nvSpPr>
        <p:spPr/>
        <p:txBody>
          <a:bodyPr/>
          <a:lstStyle/>
          <a:p>
            <a:r>
              <a:rPr lang="en-US" smtClean="0"/>
              <a:t>March 31, 2011</a:t>
            </a:r>
            <a:endParaRPr lang="en-ZA" dirty="0"/>
          </a:p>
        </p:txBody>
      </p:sp>
      <p:sp>
        <p:nvSpPr>
          <p:cNvPr id="10" name="Slide Number Placeholder 9"/>
          <p:cNvSpPr>
            <a:spLocks noGrp="1"/>
          </p:cNvSpPr>
          <p:nvPr>
            <p:ph type="sldNum" sz="quarter" idx="11"/>
          </p:nvPr>
        </p:nvSpPr>
        <p:spPr/>
        <p:txBody>
          <a:bodyPr/>
          <a:lstStyle/>
          <a:p>
            <a:fld id="{3707E1B6-9DF1-42A6-A753-CDD1D7AFF796}" type="slidenum">
              <a:rPr lang="en-ZA" smtClean="0"/>
              <a:pPr/>
              <a:t>‹#›</a:t>
            </a:fld>
            <a:endParaRPr lang="en-ZA"/>
          </a:p>
        </p:txBody>
      </p:sp>
      <p:sp>
        <p:nvSpPr>
          <p:cNvPr id="7" name="Title 6"/>
          <p:cNvSpPr>
            <a:spLocks noGrp="1"/>
          </p:cNvSpPr>
          <p:nvPr>
            <p:ph type="title" hasCustomPrompt="1"/>
          </p:nvPr>
        </p:nvSpPr>
        <p:spPr/>
        <p:txBody>
          <a:bodyPr/>
          <a:lstStyle/>
          <a:p>
            <a:r>
              <a:rPr lang="en-ZA" dirty="0" smtClean="0"/>
              <a:t>&lt;Slide title all in sentence case; avoid wrapping text&gt;</a:t>
            </a:r>
            <a:endParaRPr lang="en-Z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214282" y="2714620"/>
            <a:ext cx="8715436" cy="1500187"/>
          </a:xfrm>
        </p:spPr>
        <p:txBody>
          <a:bodyPr anchor="ctr">
            <a:normAutofit/>
          </a:bodyPr>
          <a:lstStyle>
            <a:lvl1pPr marL="0" indent="0" algn="ctr">
              <a:buNone/>
              <a:defRPr sz="2200" b="1">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&lt;Section header in sentence case&gt;</a:t>
            </a:r>
          </a:p>
        </p:txBody>
      </p:sp>
      <p:sp>
        <p:nvSpPr>
          <p:cNvPr id="11" name="Date Placeholder 10"/>
          <p:cNvSpPr>
            <a:spLocks noGrp="1"/>
          </p:cNvSpPr>
          <p:nvPr>
            <p:ph type="dt" sz="half" idx="10"/>
          </p:nvPr>
        </p:nvSpPr>
        <p:spPr/>
        <p:txBody>
          <a:bodyPr/>
          <a:lstStyle/>
          <a:p>
            <a:r>
              <a:rPr lang="en-US" smtClean="0"/>
              <a:t>March 31, 2011</a:t>
            </a:r>
            <a:endParaRPr lang="en-ZA" dirty="0"/>
          </a:p>
        </p:txBody>
      </p:sp>
      <p:sp>
        <p:nvSpPr>
          <p:cNvPr id="13" name="Slide Number Placeholder 12"/>
          <p:cNvSpPr>
            <a:spLocks noGrp="1"/>
          </p:cNvSpPr>
          <p:nvPr>
            <p:ph type="sldNum" sz="quarter" idx="11"/>
          </p:nvPr>
        </p:nvSpPr>
        <p:spPr/>
        <p:txBody>
          <a:bodyPr/>
          <a:lstStyle/>
          <a:p>
            <a:fld id="{3707E1B6-9DF1-42A6-A753-CDD1D7AFF796}" type="slidenum">
              <a:rPr lang="en-ZA" smtClean="0"/>
              <a:pPr/>
              <a:t>‹#›</a:t>
            </a:fld>
            <a:endParaRPr lang="en-ZA"/>
          </a:p>
        </p:txBody>
      </p:sp>
      <p:sp>
        <p:nvSpPr>
          <p:cNvPr id="7" name="Title 6"/>
          <p:cNvSpPr>
            <a:spLocks noGrp="1"/>
          </p:cNvSpPr>
          <p:nvPr>
            <p:ph type="title" hasCustomPrompt="1"/>
          </p:nvPr>
        </p:nvSpPr>
        <p:spPr/>
        <p:txBody>
          <a:bodyPr/>
          <a:lstStyle>
            <a:lvl1pPr>
              <a:defRPr b="1"/>
            </a:lvl1pPr>
          </a:lstStyle>
          <a:p>
            <a:r>
              <a:rPr lang="en-ZA" dirty="0" smtClean="0"/>
              <a:t>&lt;Slide title all in sentence case; avoid wrapping text&gt;</a:t>
            </a:r>
            <a:endParaRPr lang="en-Z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214282" y="857232"/>
            <a:ext cx="4281518" cy="5500726"/>
          </a:xfrm>
        </p:spPr>
        <p:txBody>
          <a:bodyPr/>
          <a:lstStyle>
            <a:lvl1pPr>
              <a:defRPr sz="1800"/>
            </a:lvl1pPr>
            <a:lvl2pPr>
              <a:defRPr sz="1600"/>
            </a:lvl2pPr>
            <a:lvl3pPr>
              <a:defRPr sz="1600"/>
            </a:lvl3pPr>
            <a:lvl4pPr>
              <a:defRPr sz="1600"/>
            </a:lvl4pPr>
            <a:lvl5pPr>
              <a:defRPr sz="1400"/>
            </a:lvl5pPr>
            <a:lvl6pPr>
              <a:defRPr sz="1800"/>
            </a:lvl6pPr>
            <a:lvl7pPr>
              <a:defRPr sz="1800"/>
            </a:lvl7pPr>
            <a:lvl8pPr>
              <a:defRPr sz="1800"/>
            </a:lvl8pPr>
            <a:lvl9pPr>
              <a:defRPr sz="1800"/>
            </a:lvl9pPr>
          </a:lstStyle>
          <a:p>
            <a:pPr lvl="0"/>
            <a:r>
              <a:rPr lang="en-ZA" dirty="0" smtClean="0"/>
              <a:t>&lt;First level text in sentence case&gt;</a:t>
            </a:r>
            <a:endParaRPr lang="en-US" dirty="0" smtClean="0"/>
          </a:p>
          <a:p>
            <a:pPr lvl="1"/>
            <a:r>
              <a:rPr lang="en-ZA" dirty="0" smtClean="0"/>
              <a:t>&lt;Second level text in sentence case&gt;</a:t>
            </a:r>
            <a:endParaRPr lang="en-US" dirty="0" smtClean="0"/>
          </a:p>
          <a:p>
            <a:pPr lvl="2"/>
            <a:r>
              <a:rPr lang="en-ZA" dirty="0" smtClean="0"/>
              <a:t>&lt;Third level text in sentence case&gt;</a:t>
            </a:r>
            <a:endParaRPr lang="en-US" dirty="0" smtClean="0"/>
          </a:p>
          <a:p>
            <a:pPr lvl="3"/>
            <a:r>
              <a:rPr lang="en-ZA" dirty="0" smtClean="0"/>
              <a:t>&lt;Fourth level text in sentence case&gt;</a:t>
            </a:r>
            <a:endParaRPr lang="en-US" dirty="0" smtClean="0"/>
          </a:p>
          <a:p>
            <a:pPr lvl="4"/>
            <a:r>
              <a:rPr lang="en-ZA" dirty="0" smtClean="0"/>
              <a:t>&lt;Fifth level text in sentence case&gt;</a:t>
            </a:r>
            <a:endParaRPr lang="en-ZA" dirty="0"/>
          </a:p>
        </p:txBody>
      </p:sp>
      <p:sp>
        <p:nvSpPr>
          <p:cNvPr id="4" name="Content Placeholder 3"/>
          <p:cNvSpPr>
            <a:spLocks noGrp="1"/>
          </p:cNvSpPr>
          <p:nvPr>
            <p:ph sz="half" idx="2" hasCustomPrompt="1"/>
          </p:nvPr>
        </p:nvSpPr>
        <p:spPr>
          <a:xfrm>
            <a:off x="4648200" y="857232"/>
            <a:ext cx="4281518" cy="5500726"/>
          </a:xfrm>
        </p:spPr>
        <p:txBody>
          <a:bodyPr/>
          <a:lstStyle>
            <a:lvl1pPr>
              <a:defRPr sz="1800"/>
            </a:lvl1pPr>
            <a:lvl2pPr>
              <a:defRPr sz="1600"/>
            </a:lvl2pPr>
            <a:lvl3pPr>
              <a:defRPr sz="1600"/>
            </a:lvl3pPr>
            <a:lvl4pPr>
              <a:defRPr sz="1600"/>
            </a:lvl4pPr>
            <a:lvl5pPr>
              <a:defRPr sz="1400"/>
            </a:lvl5pPr>
            <a:lvl6pPr>
              <a:defRPr sz="1800"/>
            </a:lvl6pPr>
            <a:lvl7pPr>
              <a:defRPr sz="1800"/>
            </a:lvl7pPr>
            <a:lvl8pPr>
              <a:defRPr sz="1800"/>
            </a:lvl8pPr>
            <a:lvl9pPr>
              <a:defRPr sz="1800"/>
            </a:lvl9pPr>
          </a:lstStyle>
          <a:p>
            <a:pPr lvl="0"/>
            <a:r>
              <a:rPr lang="en-ZA" dirty="0" smtClean="0"/>
              <a:t>&lt;First level text in sentence case&gt;</a:t>
            </a:r>
            <a:endParaRPr lang="en-US" dirty="0" smtClean="0"/>
          </a:p>
          <a:p>
            <a:pPr lvl="1"/>
            <a:r>
              <a:rPr lang="en-ZA" dirty="0" smtClean="0"/>
              <a:t>&lt;Second level text in sentence case&gt;</a:t>
            </a:r>
            <a:endParaRPr lang="en-US" dirty="0" smtClean="0"/>
          </a:p>
          <a:p>
            <a:pPr lvl="2"/>
            <a:r>
              <a:rPr lang="en-ZA" dirty="0" smtClean="0"/>
              <a:t>&lt;Third level text in sentence case&gt;</a:t>
            </a:r>
            <a:endParaRPr lang="en-US" dirty="0" smtClean="0"/>
          </a:p>
          <a:p>
            <a:pPr lvl="3"/>
            <a:r>
              <a:rPr lang="en-ZA" dirty="0" smtClean="0"/>
              <a:t>&lt;Fourth level text in sentence case&gt;</a:t>
            </a:r>
            <a:endParaRPr lang="en-US" dirty="0" smtClean="0"/>
          </a:p>
          <a:p>
            <a:pPr lvl="4"/>
            <a:r>
              <a:rPr lang="en-ZA" dirty="0" smtClean="0"/>
              <a:t>&lt;Fifth level text in sentence case&gt;</a:t>
            </a:r>
            <a:endParaRPr lang="en-ZA" dirty="0"/>
          </a:p>
        </p:txBody>
      </p:sp>
      <p:sp>
        <p:nvSpPr>
          <p:cNvPr id="12" name="Date Placeholder 11"/>
          <p:cNvSpPr>
            <a:spLocks noGrp="1"/>
          </p:cNvSpPr>
          <p:nvPr>
            <p:ph type="dt" sz="half" idx="10"/>
          </p:nvPr>
        </p:nvSpPr>
        <p:spPr/>
        <p:txBody>
          <a:bodyPr/>
          <a:lstStyle/>
          <a:p>
            <a:r>
              <a:rPr lang="en-US" smtClean="0"/>
              <a:t>March 31, 2011</a:t>
            </a:r>
            <a:endParaRPr lang="en-ZA" dirty="0"/>
          </a:p>
        </p:txBody>
      </p:sp>
      <p:sp>
        <p:nvSpPr>
          <p:cNvPr id="14" name="Slide Number Placeholder 13"/>
          <p:cNvSpPr>
            <a:spLocks noGrp="1"/>
          </p:cNvSpPr>
          <p:nvPr>
            <p:ph type="sldNum" sz="quarter" idx="11"/>
          </p:nvPr>
        </p:nvSpPr>
        <p:spPr/>
        <p:txBody>
          <a:bodyPr/>
          <a:lstStyle/>
          <a:p>
            <a:fld id="{3707E1B6-9DF1-42A6-A753-CDD1D7AFF796}" type="slidenum">
              <a:rPr lang="en-ZA" smtClean="0"/>
              <a:pPr/>
              <a:t>‹#›</a:t>
            </a:fld>
            <a:endParaRPr lang="en-ZA"/>
          </a:p>
        </p:txBody>
      </p:sp>
      <p:sp>
        <p:nvSpPr>
          <p:cNvPr id="8" name="Title 7"/>
          <p:cNvSpPr>
            <a:spLocks noGrp="1"/>
          </p:cNvSpPr>
          <p:nvPr>
            <p:ph type="title" hasCustomPrompt="1"/>
          </p:nvPr>
        </p:nvSpPr>
        <p:spPr/>
        <p:txBody>
          <a:bodyPr/>
          <a:lstStyle/>
          <a:p>
            <a:r>
              <a:rPr lang="en-ZA" dirty="0" smtClean="0"/>
              <a:t>&lt;Slide title all in sentence case; avoid wrapping text&gt;</a:t>
            </a:r>
            <a:endParaRPr lang="en-Z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214282" y="857232"/>
            <a:ext cx="4283106" cy="639762"/>
          </a:xfrm>
        </p:spPr>
        <p:txBody>
          <a:bodyPr anchor="t">
            <a:normAutofit/>
          </a:bodyPr>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&lt;Header in sentence case&gt;</a:t>
            </a:r>
          </a:p>
        </p:txBody>
      </p:sp>
      <p:sp>
        <p:nvSpPr>
          <p:cNvPr id="5" name="Text Placeholder 4"/>
          <p:cNvSpPr>
            <a:spLocks noGrp="1"/>
          </p:cNvSpPr>
          <p:nvPr>
            <p:ph type="body" sz="quarter" idx="3" hasCustomPrompt="1"/>
          </p:nvPr>
        </p:nvSpPr>
        <p:spPr>
          <a:xfrm>
            <a:off x="4643438" y="857232"/>
            <a:ext cx="4286280" cy="639762"/>
          </a:xfrm>
        </p:spPr>
        <p:txBody>
          <a:bodyPr anchor="t">
            <a:normAutofit/>
          </a:bodyPr>
          <a:lstStyle>
            <a:lvl1pPr marL="0" indent="0" algn="ctr">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&lt;Header in sentence case&gt;</a:t>
            </a:r>
          </a:p>
        </p:txBody>
      </p:sp>
      <p:sp>
        <p:nvSpPr>
          <p:cNvPr id="14" name="Date Placeholder 13"/>
          <p:cNvSpPr>
            <a:spLocks noGrp="1"/>
          </p:cNvSpPr>
          <p:nvPr>
            <p:ph type="dt" sz="half" idx="10"/>
          </p:nvPr>
        </p:nvSpPr>
        <p:spPr/>
        <p:txBody>
          <a:bodyPr/>
          <a:lstStyle/>
          <a:p>
            <a:r>
              <a:rPr lang="en-US" smtClean="0"/>
              <a:t>March 31, 2011</a:t>
            </a:r>
            <a:endParaRPr lang="en-ZA" dirty="0"/>
          </a:p>
        </p:txBody>
      </p:sp>
      <p:sp>
        <p:nvSpPr>
          <p:cNvPr id="16" name="Slide Number Placeholder 15"/>
          <p:cNvSpPr>
            <a:spLocks noGrp="1"/>
          </p:cNvSpPr>
          <p:nvPr>
            <p:ph type="sldNum" sz="quarter" idx="11"/>
          </p:nvPr>
        </p:nvSpPr>
        <p:spPr/>
        <p:txBody>
          <a:bodyPr/>
          <a:lstStyle/>
          <a:p>
            <a:fld id="{3707E1B6-9DF1-42A6-A753-CDD1D7AFF796}" type="slidenum">
              <a:rPr lang="en-ZA" smtClean="0"/>
              <a:pPr/>
              <a:t>‹#›</a:t>
            </a:fld>
            <a:endParaRPr lang="en-ZA"/>
          </a:p>
        </p:txBody>
      </p:sp>
      <p:sp>
        <p:nvSpPr>
          <p:cNvPr id="10" name="Title 9"/>
          <p:cNvSpPr>
            <a:spLocks noGrp="1"/>
          </p:cNvSpPr>
          <p:nvPr>
            <p:ph type="title" hasCustomPrompt="1"/>
          </p:nvPr>
        </p:nvSpPr>
        <p:spPr/>
        <p:txBody>
          <a:bodyPr/>
          <a:lstStyle/>
          <a:p>
            <a:r>
              <a:rPr lang="en-ZA" dirty="0" smtClean="0"/>
              <a:t>&lt;Slide title all in sentence case; avoid wrapping text&gt;</a:t>
            </a:r>
            <a:endParaRPr lang="en-ZA" dirty="0"/>
          </a:p>
        </p:txBody>
      </p:sp>
      <p:sp>
        <p:nvSpPr>
          <p:cNvPr id="11" name="Content Placeholder 2"/>
          <p:cNvSpPr>
            <a:spLocks noGrp="1"/>
          </p:cNvSpPr>
          <p:nvPr>
            <p:ph sz="half" idx="13" hasCustomPrompt="1"/>
          </p:nvPr>
        </p:nvSpPr>
        <p:spPr>
          <a:xfrm>
            <a:off x="214282" y="1571612"/>
            <a:ext cx="4281518" cy="4786346"/>
          </a:xfrm>
        </p:spPr>
        <p:txBody>
          <a:bodyPr/>
          <a:lstStyle>
            <a:lvl1pPr>
              <a:defRPr sz="1800"/>
            </a:lvl1pPr>
            <a:lvl2pPr>
              <a:defRPr sz="1600"/>
            </a:lvl2pPr>
            <a:lvl3pPr>
              <a:defRPr sz="1600"/>
            </a:lvl3pPr>
            <a:lvl4pPr>
              <a:defRPr sz="1600"/>
            </a:lvl4pPr>
            <a:lvl5pPr>
              <a:defRPr sz="1400"/>
            </a:lvl5pPr>
            <a:lvl6pPr>
              <a:defRPr sz="1800"/>
            </a:lvl6pPr>
            <a:lvl7pPr>
              <a:defRPr sz="1800"/>
            </a:lvl7pPr>
            <a:lvl8pPr>
              <a:defRPr sz="1800"/>
            </a:lvl8pPr>
            <a:lvl9pPr>
              <a:defRPr sz="1800"/>
            </a:lvl9pPr>
          </a:lstStyle>
          <a:p>
            <a:pPr lvl="0"/>
            <a:r>
              <a:rPr lang="en-ZA" dirty="0" smtClean="0"/>
              <a:t>&lt;First level text in sentence case&gt;</a:t>
            </a:r>
            <a:endParaRPr lang="en-US" dirty="0" smtClean="0"/>
          </a:p>
          <a:p>
            <a:pPr lvl="1"/>
            <a:r>
              <a:rPr lang="en-ZA" dirty="0" smtClean="0"/>
              <a:t>&lt;Second level text in sentence case&gt;</a:t>
            </a:r>
            <a:endParaRPr lang="en-US" dirty="0" smtClean="0"/>
          </a:p>
          <a:p>
            <a:pPr lvl="2"/>
            <a:r>
              <a:rPr lang="en-ZA" dirty="0" smtClean="0"/>
              <a:t>&lt;Third level text in sentence case&gt;</a:t>
            </a:r>
            <a:endParaRPr lang="en-US" dirty="0" smtClean="0"/>
          </a:p>
          <a:p>
            <a:pPr lvl="3"/>
            <a:r>
              <a:rPr lang="en-ZA" dirty="0" smtClean="0"/>
              <a:t>&lt;Fourth level text in sentence case&gt;</a:t>
            </a:r>
            <a:endParaRPr lang="en-US" dirty="0" smtClean="0"/>
          </a:p>
          <a:p>
            <a:pPr lvl="4"/>
            <a:r>
              <a:rPr lang="en-ZA" dirty="0" smtClean="0"/>
              <a:t>&lt;Fifth level text in sentence case&gt;</a:t>
            </a:r>
            <a:endParaRPr lang="en-ZA" dirty="0"/>
          </a:p>
        </p:txBody>
      </p:sp>
      <p:sp>
        <p:nvSpPr>
          <p:cNvPr id="12" name="Content Placeholder 2"/>
          <p:cNvSpPr>
            <a:spLocks noGrp="1"/>
          </p:cNvSpPr>
          <p:nvPr>
            <p:ph sz="half" idx="14" hasCustomPrompt="1"/>
          </p:nvPr>
        </p:nvSpPr>
        <p:spPr>
          <a:xfrm>
            <a:off x="4648200" y="1571612"/>
            <a:ext cx="4281518" cy="4786346"/>
          </a:xfrm>
        </p:spPr>
        <p:txBody>
          <a:bodyPr/>
          <a:lstStyle>
            <a:lvl1pPr>
              <a:defRPr sz="1800"/>
            </a:lvl1pPr>
            <a:lvl2pPr>
              <a:defRPr sz="1600"/>
            </a:lvl2pPr>
            <a:lvl3pPr>
              <a:defRPr sz="1600"/>
            </a:lvl3pPr>
            <a:lvl4pPr>
              <a:defRPr sz="1600"/>
            </a:lvl4pPr>
            <a:lvl5pPr>
              <a:defRPr sz="1400"/>
            </a:lvl5pPr>
            <a:lvl6pPr>
              <a:defRPr sz="1800"/>
            </a:lvl6pPr>
            <a:lvl7pPr>
              <a:defRPr sz="1800"/>
            </a:lvl7pPr>
            <a:lvl8pPr>
              <a:defRPr sz="1800"/>
            </a:lvl8pPr>
            <a:lvl9pPr>
              <a:defRPr sz="1800"/>
            </a:lvl9pPr>
          </a:lstStyle>
          <a:p>
            <a:pPr lvl="0"/>
            <a:r>
              <a:rPr lang="en-ZA" dirty="0" smtClean="0"/>
              <a:t>&lt;First level text in sentence case&gt;</a:t>
            </a:r>
            <a:endParaRPr lang="en-US" dirty="0" smtClean="0"/>
          </a:p>
          <a:p>
            <a:pPr lvl="1"/>
            <a:r>
              <a:rPr lang="en-ZA" dirty="0" smtClean="0"/>
              <a:t>&lt;Second level text in sentence case&gt;</a:t>
            </a:r>
            <a:endParaRPr lang="en-US" dirty="0" smtClean="0"/>
          </a:p>
          <a:p>
            <a:pPr lvl="2"/>
            <a:r>
              <a:rPr lang="en-ZA" dirty="0" smtClean="0"/>
              <a:t>&lt;Third level text in sentence case&gt;</a:t>
            </a:r>
            <a:endParaRPr lang="en-US" dirty="0" smtClean="0"/>
          </a:p>
          <a:p>
            <a:pPr lvl="3"/>
            <a:r>
              <a:rPr lang="en-ZA" dirty="0" smtClean="0"/>
              <a:t>&lt;Fourth level text in sentence case&gt;</a:t>
            </a:r>
            <a:endParaRPr lang="en-US" dirty="0" smtClean="0"/>
          </a:p>
          <a:p>
            <a:pPr lvl="4"/>
            <a:r>
              <a:rPr lang="en-ZA" dirty="0" smtClean="0"/>
              <a:t>&lt;Fifth level text in sentence case&gt;</a:t>
            </a:r>
            <a:endParaRPr lang="en-Z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0" name="Date Placeholder 9"/>
          <p:cNvSpPr>
            <a:spLocks noGrp="1"/>
          </p:cNvSpPr>
          <p:nvPr>
            <p:ph type="dt" sz="half" idx="10"/>
          </p:nvPr>
        </p:nvSpPr>
        <p:spPr/>
        <p:txBody>
          <a:bodyPr/>
          <a:lstStyle/>
          <a:p>
            <a:r>
              <a:rPr lang="en-US" smtClean="0"/>
              <a:t>March 31, 2011</a:t>
            </a:r>
            <a:endParaRPr lang="en-ZA" dirty="0"/>
          </a:p>
        </p:txBody>
      </p:sp>
      <p:sp>
        <p:nvSpPr>
          <p:cNvPr id="12" name="Slide Number Placeholder 11"/>
          <p:cNvSpPr>
            <a:spLocks noGrp="1"/>
          </p:cNvSpPr>
          <p:nvPr>
            <p:ph type="sldNum" sz="quarter" idx="11"/>
          </p:nvPr>
        </p:nvSpPr>
        <p:spPr/>
        <p:txBody>
          <a:bodyPr/>
          <a:lstStyle/>
          <a:p>
            <a:fld id="{3707E1B6-9DF1-42A6-A753-CDD1D7AFF796}" type="slidenum">
              <a:rPr lang="en-ZA" smtClean="0"/>
              <a:pPr/>
              <a:t>‹#›</a:t>
            </a:fld>
            <a:endParaRPr lang="en-ZA"/>
          </a:p>
        </p:txBody>
      </p:sp>
      <p:sp>
        <p:nvSpPr>
          <p:cNvPr id="6" name="Title 5"/>
          <p:cNvSpPr>
            <a:spLocks noGrp="1"/>
          </p:cNvSpPr>
          <p:nvPr>
            <p:ph type="title" hasCustomPrompt="1"/>
          </p:nvPr>
        </p:nvSpPr>
        <p:spPr/>
        <p:txBody>
          <a:bodyPr/>
          <a:lstStyle>
            <a:lvl1pPr>
              <a:defRPr b="1"/>
            </a:lvl1pPr>
          </a:lstStyle>
          <a:p>
            <a:r>
              <a:rPr lang="en-ZA" dirty="0" smtClean="0"/>
              <a:t>&lt;Slide title all in sentence case; avoid wrapping text&gt;</a:t>
            </a:r>
            <a:endParaRPr lang="en-Z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with table">
    <p:spTree>
      <p:nvGrpSpPr>
        <p:cNvPr id="1" name=""/>
        <p:cNvGrpSpPr/>
        <p:nvPr/>
      </p:nvGrpSpPr>
      <p:grpSpPr>
        <a:xfrm>
          <a:off x="0" y="0"/>
          <a:ext cx="0" cy="0"/>
          <a:chOff x="0" y="0"/>
          <a:chExt cx="0" cy="0"/>
        </a:xfrm>
      </p:grpSpPr>
      <p:sp>
        <p:nvSpPr>
          <p:cNvPr id="11" name="Table Placeholder 10"/>
          <p:cNvSpPr>
            <a:spLocks noGrp="1"/>
          </p:cNvSpPr>
          <p:nvPr>
            <p:ph type="tbl" sz="quarter" idx="13"/>
          </p:nvPr>
        </p:nvSpPr>
        <p:spPr>
          <a:xfrm>
            <a:off x="214282" y="857232"/>
            <a:ext cx="8715436" cy="5500726"/>
          </a:xfrm>
        </p:spPr>
        <p:txBody>
          <a:bodyPr/>
          <a:lstStyle/>
          <a:p>
            <a:r>
              <a:rPr lang="en-US" dirty="0" smtClean="0"/>
              <a:t>Click icon to add table</a:t>
            </a:r>
            <a:endParaRPr lang="en-ZA" dirty="0"/>
          </a:p>
        </p:txBody>
      </p:sp>
      <p:sp>
        <p:nvSpPr>
          <p:cNvPr id="12" name="Date Placeholder 11"/>
          <p:cNvSpPr>
            <a:spLocks noGrp="1"/>
          </p:cNvSpPr>
          <p:nvPr>
            <p:ph type="dt" sz="half" idx="14"/>
          </p:nvPr>
        </p:nvSpPr>
        <p:spPr/>
        <p:txBody>
          <a:bodyPr/>
          <a:lstStyle/>
          <a:p>
            <a:r>
              <a:rPr lang="en-US" smtClean="0"/>
              <a:t>March 31, 2011</a:t>
            </a:r>
            <a:endParaRPr lang="en-ZA" dirty="0"/>
          </a:p>
        </p:txBody>
      </p:sp>
      <p:sp>
        <p:nvSpPr>
          <p:cNvPr id="14" name="Slide Number Placeholder 13"/>
          <p:cNvSpPr>
            <a:spLocks noGrp="1"/>
          </p:cNvSpPr>
          <p:nvPr>
            <p:ph type="sldNum" sz="quarter" idx="15"/>
          </p:nvPr>
        </p:nvSpPr>
        <p:spPr/>
        <p:txBody>
          <a:bodyPr/>
          <a:lstStyle/>
          <a:p>
            <a:fld id="{3707E1B6-9DF1-42A6-A753-CDD1D7AFF796}" type="slidenum">
              <a:rPr lang="en-ZA" smtClean="0"/>
              <a:pPr/>
              <a:t>‹#›</a:t>
            </a:fld>
            <a:endParaRPr lang="en-ZA"/>
          </a:p>
        </p:txBody>
      </p:sp>
      <p:sp>
        <p:nvSpPr>
          <p:cNvPr id="7" name="Title 6"/>
          <p:cNvSpPr>
            <a:spLocks noGrp="1"/>
          </p:cNvSpPr>
          <p:nvPr>
            <p:ph type="title" hasCustomPrompt="1"/>
          </p:nvPr>
        </p:nvSpPr>
        <p:spPr/>
        <p:txBody>
          <a:bodyPr/>
          <a:lstStyle/>
          <a:p>
            <a:r>
              <a:rPr lang="en-ZA" dirty="0" smtClean="0"/>
              <a:t>&lt;Slide title all in sentence case; avoid wrapping text&gt;</a:t>
            </a:r>
            <a:endParaRPr lang="en-Z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with object">
    <p:spTree>
      <p:nvGrpSpPr>
        <p:cNvPr id="1" name=""/>
        <p:cNvGrpSpPr/>
        <p:nvPr/>
      </p:nvGrpSpPr>
      <p:grpSpPr>
        <a:xfrm>
          <a:off x="0" y="0"/>
          <a:ext cx="0" cy="0"/>
          <a:chOff x="0" y="0"/>
          <a:chExt cx="0" cy="0"/>
        </a:xfrm>
      </p:grpSpPr>
      <p:sp>
        <p:nvSpPr>
          <p:cNvPr id="19" name="Content Placeholder 18"/>
          <p:cNvSpPr>
            <a:spLocks noGrp="1"/>
          </p:cNvSpPr>
          <p:nvPr>
            <p:ph sz="quarter" idx="13"/>
          </p:nvPr>
        </p:nvSpPr>
        <p:spPr>
          <a:xfrm>
            <a:off x="214282" y="857232"/>
            <a:ext cx="8715436" cy="5500726"/>
          </a:xfrm>
        </p:spPr>
        <p:txBody>
          <a:bodyPr/>
          <a:lstStyle/>
          <a:p>
            <a:pPr lvl="0"/>
            <a:r>
              <a:rPr lang="en-US" smtClean="0"/>
              <a:t>Click to edit Master text styles</a:t>
            </a:r>
          </a:p>
        </p:txBody>
      </p:sp>
      <p:sp>
        <p:nvSpPr>
          <p:cNvPr id="12" name="Date Placeholder 11"/>
          <p:cNvSpPr>
            <a:spLocks noGrp="1"/>
          </p:cNvSpPr>
          <p:nvPr>
            <p:ph type="dt" sz="half" idx="14"/>
          </p:nvPr>
        </p:nvSpPr>
        <p:spPr/>
        <p:txBody>
          <a:bodyPr/>
          <a:lstStyle/>
          <a:p>
            <a:r>
              <a:rPr lang="en-US" smtClean="0"/>
              <a:t>March 31, 2011</a:t>
            </a:r>
            <a:endParaRPr lang="en-ZA" dirty="0"/>
          </a:p>
        </p:txBody>
      </p:sp>
      <p:sp>
        <p:nvSpPr>
          <p:cNvPr id="13" name="Slide Number Placeholder 12"/>
          <p:cNvSpPr>
            <a:spLocks noGrp="1"/>
          </p:cNvSpPr>
          <p:nvPr>
            <p:ph type="sldNum" sz="quarter" idx="15"/>
          </p:nvPr>
        </p:nvSpPr>
        <p:spPr/>
        <p:txBody>
          <a:bodyPr/>
          <a:lstStyle/>
          <a:p>
            <a:fld id="{3707E1B6-9DF1-42A6-A753-CDD1D7AFF796}" type="slidenum">
              <a:rPr lang="en-ZA" smtClean="0"/>
              <a:pPr/>
              <a:t>‹#›</a:t>
            </a:fld>
            <a:endParaRPr lang="en-ZA"/>
          </a:p>
        </p:txBody>
      </p:sp>
      <p:sp>
        <p:nvSpPr>
          <p:cNvPr id="7" name="Title 6"/>
          <p:cNvSpPr>
            <a:spLocks noGrp="1"/>
          </p:cNvSpPr>
          <p:nvPr>
            <p:ph type="title" hasCustomPrompt="1"/>
          </p:nvPr>
        </p:nvSpPr>
        <p:spPr/>
        <p:txBody>
          <a:bodyPr/>
          <a:lstStyle/>
          <a:p>
            <a:r>
              <a:rPr lang="en-ZA" dirty="0" smtClean="0"/>
              <a:t>&lt;Slide title all in sentence case; avoid wrapping text&gt;</a:t>
            </a:r>
            <a:endParaRPr lang="en-Z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object">
    <p:spTree>
      <p:nvGrpSpPr>
        <p:cNvPr id="1" name=""/>
        <p:cNvGrpSpPr/>
        <p:nvPr/>
      </p:nvGrpSpPr>
      <p:grpSpPr>
        <a:xfrm>
          <a:off x="0" y="0"/>
          <a:ext cx="0" cy="0"/>
          <a:chOff x="0" y="0"/>
          <a:chExt cx="0" cy="0"/>
        </a:xfrm>
      </p:grpSpPr>
      <p:sp>
        <p:nvSpPr>
          <p:cNvPr id="4" name="Text Placeholder 3"/>
          <p:cNvSpPr>
            <a:spLocks noGrp="1"/>
          </p:cNvSpPr>
          <p:nvPr>
            <p:ph type="body" sz="half" idx="2" hasCustomPrompt="1"/>
          </p:nvPr>
        </p:nvSpPr>
        <p:spPr>
          <a:xfrm>
            <a:off x="214282" y="857232"/>
            <a:ext cx="3214709" cy="5500726"/>
          </a:xfrm>
        </p:spPr>
        <p:txBody>
          <a:bodyPr>
            <a:normAutofit/>
          </a:bodyPr>
          <a:lstStyle>
            <a:lvl1pPr marL="0" indent="0">
              <a:buNone/>
              <a:defRPr sz="1600">
                <a:solidFill>
                  <a:schemeClr val="accent3"/>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&lt;Click to edit Master text styles&gt;</a:t>
            </a:r>
          </a:p>
        </p:txBody>
      </p:sp>
      <p:sp>
        <p:nvSpPr>
          <p:cNvPr id="9" name="Date Placeholder 8"/>
          <p:cNvSpPr>
            <a:spLocks noGrp="1"/>
          </p:cNvSpPr>
          <p:nvPr>
            <p:ph type="dt" sz="half" idx="10"/>
          </p:nvPr>
        </p:nvSpPr>
        <p:spPr/>
        <p:txBody>
          <a:bodyPr/>
          <a:lstStyle/>
          <a:p>
            <a:r>
              <a:rPr lang="en-US" smtClean="0"/>
              <a:t>March 31, 2011</a:t>
            </a:r>
            <a:endParaRPr lang="en-ZA" dirty="0"/>
          </a:p>
        </p:txBody>
      </p:sp>
      <p:sp>
        <p:nvSpPr>
          <p:cNvPr id="11" name="Slide Number Placeholder 10"/>
          <p:cNvSpPr>
            <a:spLocks noGrp="1"/>
          </p:cNvSpPr>
          <p:nvPr>
            <p:ph type="sldNum" sz="quarter" idx="11"/>
          </p:nvPr>
        </p:nvSpPr>
        <p:spPr/>
        <p:txBody>
          <a:bodyPr/>
          <a:lstStyle/>
          <a:p>
            <a:fld id="{3707E1B6-9DF1-42A6-A753-CDD1D7AFF796}" type="slidenum">
              <a:rPr lang="en-ZA" smtClean="0"/>
              <a:pPr/>
              <a:t>‹#›</a:t>
            </a:fld>
            <a:endParaRPr lang="en-ZA"/>
          </a:p>
        </p:txBody>
      </p:sp>
      <p:sp>
        <p:nvSpPr>
          <p:cNvPr id="8" name="Title 7"/>
          <p:cNvSpPr>
            <a:spLocks noGrp="1"/>
          </p:cNvSpPr>
          <p:nvPr>
            <p:ph type="title" hasCustomPrompt="1"/>
          </p:nvPr>
        </p:nvSpPr>
        <p:spPr/>
        <p:txBody>
          <a:bodyPr/>
          <a:lstStyle/>
          <a:p>
            <a:r>
              <a:rPr lang="en-ZA" dirty="0" smtClean="0"/>
              <a:t>&lt;Slide title all in sentence case; avoid wrapping text&gt;</a:t>
            </a:r>
            <a:endParaRPr lang="en-ZA" dirty="0"/>
          </a:p>
        </p:txBody>
      </p:sp>
      <p:sp>
        <p:nvSpPr>
          <p:cNvPr id="12" name="Content Placeholder 2"/>
          <p:cNvSpPr>
            <a:spLocks noGrp="1"/>
          </p:cNvSpPr>
          <p:nvPr>
            <p:ph sz="half" idx="13" hasCustomPrompt="1"/>
          </p:nvPr>
        </p:nvSpPr>
        <p:spPr>
          <a:xfrm>
            <a:off x="3500430" y="857232"/>
            <a:ext cx="5429288" cy="5500726"/>
          </a:xfrm>
        </p:spPr>
        <p:txBody>
          <a:bodyPr/>
          <a:lstStyle>
            <a:lvl1pPr>
              <a:defRPr sz="1800"/>
            </a:lvl1pPr>
            <a:lvl2pPr>
              <a:defRPr sz="1600"/>
            </a:lvl2pPr>
            <a:lvl3pPr>
              <a:defRPr sz="1600"/>
            </a:lvl3pPr>
            <a:lvl4pPr>
              <a:defRPr sz="1600"/>
            </a:lvl4pPr>
            <a:lvl5pPr>
              <a:defRPr sz="1400"/>
            </a:lvl5pPr>
            <a:lvl6pPr>
              <a:defRPr sz="1800"/>
            </a:lvl6pPr>
            <a:lvl7pPr>
              <a:defRPr sz="1800"/>
            </a:lvl7pPr>
            <a:lvl8pPr>
              <a:defRPr sz="1800"/>
            </a:lvl8pPr>
            <a:lvl9pPr>
              <a:defRPr sz="1800"/>
            </a:lvl9pPr>
          </a:lstStyle>
          <a:p>
            <a:pPr lvl="0"/>
            <a:r>
              <a:rPr lang="en-ZA" dirty="0" smtClean="0"/>
              <a:t>&lt;First level text in sentence case&gt;</a:t>
            </a:r>
            <a:endParaRPr lang="en-US" dirty="0" smtClean="0"/>
          </a:p>
          <a:p>
            <a:pPr lvl="1"/>
            <a:r>
              <a:rPr lang="en-ZA" dirty="0" smtClean="0"/>
              <a:t>&lt;Second level text in sentence case&gt;</a:t>
            </a:r>
            <a:endParaRPr lang="en-US" dirty="0" smtClean="0"/>
          </a:p>
          <a:p>
            <a:pPr lvl="2"/>
            <a:r>
              <a:rPr lang="en-ZA" dirty="0" smtClean="0"/>
              <a:t>&lt;Third level text in sentence case&gt;</a:t>
            </a:r>
            <a:endParaRPr lang="en-US" dirty="0" smtClean="0"/>
          </a:p>
          <a:p>
            <a:pPr lvl="3"/>
            <a:r>
              <a:rPr lang="en-ZA" dirty="0" smtClean="0"/>
              <a:t>&lt;Fourth level text in sentence case&gt;</a:t>
            </a:r>
            <a:endParaRPr lang="en-US" dirty="0" smtClean="0"/>
          </a:p>
          <a:p>
            <a:pPr lvl="4"/>
            <a:r>
              <a:rPr lang="en-ZA" dirty="0" smtClean="0"/>
              <a:t>&lt;Fifth level text in sentence case&gt;</a:t>
            </a:r>
            <a:endParaRPr lang="en-ZA"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4282" y="71414"/>
            <a:ext cx="7286676" cy="725470"/>
          </a:xfrm>
          <a:prstGeom prst="rect">
            <a:avLst/>
          </a:prstGeom>
        </p:spPr>
        <p:txBody>
          <a:bodyPr vert="horz" lIns="91440" tIns="45720" rIns="91440" bIns="45720" rtlCol="0" anchor="ctr">
            <a:noAutofit/>
          </a:bodyPr>
          <a:lstStyle/>
          <a:p>
            <a:r>
              <a:rPr lang="en-ZA" dirty="0" smtClean="0"/>
              <a:t>&lt;Slide title all in sentence case; avoid wrapping text&gt;</a:t>
            </a:r>
            <a:endParaRPr lang="en-ZA" dirty="0"/>
          </a:p>
        </p:txBody>
      </p:sp>
      <p:sp>
        <p:nvSpPr>
          <p:cNvPr id="3" name="Text Placeholder 2"/>
          <p:cNvSpPr>
            <a:spLocks noGrp="1"/>
          </p:cNvSpPr>
          <p:nvPr>
            <p:ph type="body" idx="1"/>
          </p:nvPr>
        </p:nvSpPr>
        <p:spPr>
          <a:xfrm>
            <a:off x="214282" y="857232"/>
            <a:ext cx="8715436" cy="5500726"/>
          </a:xfrm>
          <a:prstGeom prst="rect">
            <a:avLst/>
          </a:prstGeom>
        </p:spPr>
        <p:txBody>
          <a:bodyPr vert="horz" lIns="91440" tIns="45720" rIns="91440" bIns="45720" rtlCol="0">
            <a:normAutofit/>
          </a:bodyPr>
          <a:lstStyle/>
          <a:p>
            <a:pPr lvl="0"/>
            <a:r>
              <a:rPr lang="en-ZA" dirty="0" smtClean="0"/>
              <a:t>&lt;First level text in sentence case&gt;</a:t>
            </a:r>
            <a:endParaRPr lang="en-US" dirty="0" smtClean="0"/>
          </a:p>
          <a:p>
            <a:pPr lvl="1"/>
            <a:r>
              <a:rPr lang="en-ZA" dirty="0" smtClean="0"/>
              <a:t>&lt;Second level text in sentence case&gt;</a:t>
            </a:r>
            <a:endParaRPr lang="en-US" dirty="0" smtClean="0"/>
          </a:p>
          <a:p>
            <a:pPr lvl="2"/>
            <a:r>
              <a:rPr lang="en-ZA" dirty="0" smtClean="0"/>
              <a:t>&lt;Third level text in sentence case&gt;</a:t>
            </a:r>
            <a:endParaRPr lang="en-US" dirty="0" smtClean="0"/>
          </a:p>
          <a:p>
            <a:pPr lvl="3"/>
            <a:r>
              <a:rPr lang="en-ZA" dirty="0" smtClean="0"/>
              <a:t>&lt;Fourth level text in sentence case&gt;</a:t>
            </a:r>
            <a:endParaRPr lang="en-US" dirty="0" smtClean="0"/>
          </a:p>
          <a:p>
            <a:pPr lvl="4"/>
            <a:r>
              <a:rPr lang="en-ZA" dirty="0" smtClean="0"/>
              <a:t>&lt;Fifth level text in sentence case&gt;</a:t>
            </a:r>
            <a:endParaRPr lang="en-ZA" dirty="0"/>
          </a:p>
        </p:txBody>
      </p:sp>
      <p:sp>
        <p:nvSpPr>
          <p:cNvPr id="4" name="Date Placeholder 3"/>
          <p:cNvSpPr>
            <a:spLocks noGrp="1"/>
          </p:cNvSpPr>
          <p:nvPr>
            <p:ph type="dt" sz="half" idx="2"/>
          </p:nvPr>
        </p:nvSpPr>
        <p:spPr>
          <a:xfrm>
            <a:off x="214282" y="6356350"/>
            <a:ext cx="2133600" cy="365125"/>
          </a:xfrm>
          <a:prstGeom prst="rect">
            <a:avLst/>
          </a:prstGeom>
        </p:spPr>
        <p:txBody>
          <a:bodyPr vert="horz" lIns="91440" tIns="45720" rIns="91440" bIns="45720" rtlCol="0" anchor="ctr"/>
          <a:lstStyle>
            <a:lvl1pPr algn="l">
              <a:defRPr sz="900">
                <a:solidFill>
                  <a:schemeClr val="accent3"/>
                </a:solidFill>
              </a:defRPr>
            </a:lvl1pPr>
          </a:lstStyle>
          <a:p>
            <a:r>
              <a:rPr lang="en-US" smtClean="0"/>
              <a:t>March 31, 2011</a:t>
            </a:r>
            <a:endParaRPr lang="en-ZA" dirty="0"/>
          </a:p>
        </p:txBody>
      </p:sp>
      <p:sp>
        <p:nvSpPr>
          <p:cNvPr id="6" name="Slide Number Placeholder 5"/>
          <p:cNvSpPr>
            <a:spLocks noGrp="1"/>
          </p:cNvSpPr>
          <p:nvPr>
            <p:ph type="sldNum" sz="quarter" idx="4"/>
          </p:nvPr>
        </p:nvSpPr>
        <p:spPr>
          <a:xfrm>
            <a:off x="6786578" y="6356350"/>
            <a:ext cx="2133600" cy="365125"/>
          </a:xfrm>
          <a:prstGeom prst="rect">
            <a:avLst/>
          </a:prstGeom>
        </p:spPr>
        <p:txBody>
          <a:bodyPr vert="horz" lIns="91440" tIns="45720" rIns="91440" bIns="45720" rtlCol="0" anchor="ctr"/>
          <a:lstStyle>
            <a:lvl1pPr algn="r">
              <a:defRPr sz="900">
                <a:solidFill>
                  <a:schemeClr val="accent3"/>
                </a:solidFill>
              </a:defRPr>
            </a:lvl1pPr>
          </a:lstStyle>
          <a:p>
            <a:fld id="{3707E1B6-9DF1-42A6-A753-CDD1D7AFF796}" type="slidenum">
              <a:rPr lang="en-ZA" smtClean="0"/>
              <a:pPr/>
              <a:t>‹#›</a:t>
            </a:fld>
            <a:endParaRPr lang="en-ZA"/>
          </a:p>
        </p:txBody>
      </p:sp>
      <p:grpSp>
        <p:nvGrpSpPr>
          <p:cNvPr id="9" name="Group 23"/>
          <p:cNvGrpSpPr>
            <a:grpSpLocks/>
          </p:cNvGrpSpPr>
          <p:nvPr userDrawn="1"/>
        </p:nvGrpSpPr>
        <p:grpSpPr bwMode="auto">
          <a:xfrm>
            <a:off x="8028384" y="260648"/>
            <a:ext cx="814344" cy="432048"/>
            <a:chOff x="728" y="3915"/>
            <a:chExt cx="311" cy="165"/>
          </a:xfrm>
        </p:grpSpPr>
        <p:sp>
          <p:nvSpPr>
            <p:cNvPr id="10" name="Rectangle 14"/>
            <p:cNvSpPr>
              <a:spLocks noChangeAspect="1" noChangeArrowheads="1"/>
            </p:cNvSpPr>
            <p:nvPr userDrawn="1"/>
          </p:nvSpPr>
          <p:spPr bwMode="auto">
            <a:xfrm>
              <a:off x="839" y="3916"/>
              <a:ext cx="33" cy="164"/>
            </a:xfrm>
            <a:prstGeom prst="rect">
              <a:avLst/>
            </a:prstGeom>
            <a:solidFill>
              <a:srgbClr val="993333"/>
            </a:solidFill>
            <a:ln w="9525">
              <a:noFill/>
              <a:miter lim="800000"/>
              <a:headEnd/>
              <a:tailEnd/>
            </a:ln>
            <a:effectLst/>
          </p:spPr>
          <p:txBody>
            <a:bodyPr wrap="none" anchor="ctr"/>
            <a:lstStyle/>
            <a:p>
              <a:pPr>
                <a:defRPr/>
              </a:pPr>
              <a:endParaRPr lang="en-US">
                <a:ea typeface="+mn-ea"/>
                <a:cs typeface="+mn-cs"/>
              </a:endParaRPr>
            </a:p>
          </p:txBody>
        </p:sp>
        <p:sp>
          <p:nvSpPr>
            <p:cNvPr id="11" name="Rectangle 15"/>
            <p:cNvSpPr>
              <a:spLocks noChangeAspect="1" noChangeArrowheads="1"/>
            </p:cNvSpPr>
            <p:nvPr userDrawn="1"/>
          </p:nvSpPr>
          <p:spPr bwMode="auto">
            <a:xfrm>
              <a:off x="782" y="3916"/>
              <a:ext cx="33" cy="112"/>
            </a:xfrm>
            <a:prstGeom prst="rect">
              <a:avLst/>
            </a:prstGeom>
            <a:solidFill>
              <a:srgbClr val="993333"/>
            </a:solidFill>
            <a:ln w="9525">
              <a:noFill/>
              <a:miter lim="800000"/>
              <a:headEnd/>
              <a:tailEnd/>
            </a:ln>
            <a:effectLst/>
          </p:spPr>
          <p:txBody>
            <a:bodyPr wrap="none" anchor="ctr"/>
            <a:lstStyle/>
            <a:p>
              <a:pPr>
                <a:defRPr/>
              </a:pPr>
              <a:endParaRPr lang="en-US">
                <a:ea typeface="+mn-ea"/>
                <a:cs typeface="+mn-cs"/>
              </a:endParaRPr>
            </a:p>
          </p:txBody>
        </p:sp>
        <p:sp>
          <p:nvSpPr>
            <p:cNvPr id="12" name="Rectangle 16"/>
            <p:cNvSpPr>
              <a:spLocks noChangeAspect="1" noChangeArrowheads="1"/>
            </p:cNvSpPr>
            <p:nvPr userDrawn="1"/>
          </p:nvSpPr>
          <p:spPr bwMode="auto">
            <a:xfrm>
              <a:off x="728" y="3916"/>
              <a:ext cx="33" cy="164"/>
            </a:xfrm>
            <a:prstGeom prst="rect">
              <a:avLst/>
            </a:prstGeom>
            <a:solidFill>
              <a:srgbClr val="993333"/>
            </a:solidFill>
            <a:ln w="9525">
              <a:noFill/>
              <a:miter lim="800000"/>
              <a:headEnd/>
              <a:tailEnd/>
            </a:ln>
            <a:effectLst/>
          </p:spPr>
          <p:txBody>
            <a:bodyPr wrap="none" anchor="ctr"/>
            <a:lstStyle/>
            <a:p>
              <a:pPr>
                <a:defRPr/>
              </a:pPr>
              <a:endParaRPr lang="en-US">
                <a:ea typeface="+mn-ea"/>
                <a:cs typeface="+mn-cs"/>
              </a:endParaRPr>
            </a:p>
          </p:txBody>
        </p:sp>
        <p:sp>
          <p:nvSpPr>
            <p:cNvPr id="13" name="Rectangle 17"/>
            <p:cNvSpPr>
              <a:spLocks noChangeAspect="1" noChangeArrowheads="1"/>
            </p:cNvSpPr>
            <p:nvPr userDrawn="1"/>
          </p:nvSpPr>
          <p:spPr bwMode="auto">
            <a:xfrm>
              <a:off x="896" y="3967"/>
              <a:ext cx="33" cy="112"/>
            </a:xfrm>
            <a:prstGeom prst="rect">
              <a:avLst/>
            </a:prstGeom>
            <a:solidFill>
              <a:srgbClr val="666A7B"/>
            </a:solidFill>
            <a:ln w="9525">
              <a:noFill/>
              <a:miter lim="800000"/>
              <a:headEnd/>
              <a:tailEnd/>
            </a:ln>
            <a:effectLst/>
          </p:spPr>
          <p:txBody>
            <a:bodyPr wrap="none" anchor="ctr"/>
            <a:lstStyle/>
            <a:p>
              <a:pPr>
                <a:defRPr/>
              </a:pPr>
              <a:endParaRPr lang="en-US">
                <a:ea typeface="+mn-ea"/>
                <a:cs typeface="+mn-cs"/>
              </a:endParaRPr>
            </a:p>
          </p:txBody>
        </p:sp>
        <p:sp>
          <p:nvSpPr>
            <p:cNvPr id="14" name="Rectangle 18"/>
            <p:cNvSpPr>
              <a:spLocks noChangeAspect="1" noChangeArrowheads="1"/>
            </p:cNvSpPr>
            <p:nvPr userDrawn="1"/>
          </p:nvSpPr>
          <p:spPr bwMode="auto">
            <a:xfrm>
              <a:off x="950" y="3967"/>
              <a:ext cx="33" cy="112"/>
            </a:xfrm>
            <a:prstGeom prst="rect">
              <a:avLst/>
            </a:prstGeom>
            <a:solidFill>
              <a:srgbClr val="993333"/>
            </a:solidFill>
            <a:ln w="9525">
              <a:noFill/>
              <a:miter lim="800000"/>
              <a:headEnd/>
              <a:tailEnd/>
            </a:ln>
            <a:effectLst/>
          </p:spPr>
          <p:txBody>
            <a:bodyPr wrap="none" anchor="ctr"/>
            <a:lstStyle/>
            <a:p>
              <a:pPr>
                <a:defRPr/>
              </a:pPr>
              <a:endParaRPr lang="en-US">
                <a:ea typeface="+mn-ea"/>
                <a:cs typeface="+mn-cs"/>
              </a:endParaRPr>
            </a:p>
          </p:txBody>
        </p:sp>
        <p:sp>
          <p:nvSpPr>
            <p:cNvPr id="15" name="Rectangle 19"/>
            <p:cNvSpPr>
              <a:spLocks noChangeAspect="1" noChangeArrowheads="1"/>
            </p:cNvSpPr>
            <p:nvPr userDrawn="1"/>
          </p:nvSpPr>
          <p:spPr bwMode="auto">
            <a:xfrm>
              <a:off x="895" y="3915"/>
              <a:ext cx="32" cy="33"/>
            </a:xfrm>
            <a:prstGeom prst="rect">
              <a:avLst/>
            </a:prstGeom>
            <a:solidFill>
              <a:srgbClr val="993333"/>
            </a:solidFill>
            <a:ln w="9525">
              <a:noFill/>
              <a:miter lim="800000"/>
              <a:headEnd/>
              <a:tailEnd/>
            </a:ln>
            <a:effectLst/>
          </p:spPr>
          <p:txBody>
            <a:bodyPr wrap="none" anchor="ctr"/>
            <a:lstStyle/>
            <a:p>
              <a:pPr>
                <a:defRPr/>
              </a:pPr>
              <a:endParaRPr lang="en-US">
                <a:ea typeface="+mn-ea"/>
                <a:cs typeface="+mn-cs"/>
              </a:endParaRPr>
            </a:p>
          </p:txBody>
        </p:sp>
        <p:sp>
          <p:nvSpPr>
            <p:cNvPr id="16" name="Rectangle 20"/>
            <p:cNvSpPr>
              <a:spLocks noChangeAspect="1" noChangeArrowheads="1"/>
            </p:cNvSpPr>
            <p:nvPr userDrawn="1"/>
          </p:nvSpPr>
          <p:spPr bwMode="auto">
            <a:xfrm>
              <a:off x="950" y="3915"/>
              <a:ext cx="89" cy="33"/>
            </a:xfrm>
            <a:prstGeom prst="rect">
              <a:avLst/>
            </a:prstGeom>
            <a:solidFill>
              <a:srgbClr val="993333"/>
            </a:solidFill>
            <a:ln w="9525">
              <a:noFill/>
              <a:miter lim="800000"/>
              <a:headEnd/>
              <a:tailEnd/>
            </a:ln>
            <a:effectLst/>
          </p:spPr>
          <p:txBody>
            <a:bodyPr wrap="none" anchor="ctr"/>
            <a:lstStyle/>
            <a:p>
              <a:pPr>
                <a:defRPr/>
              </a:pPr>
              <a:endParaRPr lang="en-US">
                <a:ea typeface="+mn-ea"/>
                <a:cs typeface="+mn-cs"/>
              </a:endParaRPr>
            </a:p>
          </p:txBody>
        </p:sp>
      </p:grpSp>
      <p:grpSp>
        <p:nvGrpSpPr>
          <p:cNvPr id="19" name="Group 18"/>
          <p:cNvGrpSpPr/>
          <p:nvPr userDrawn="1"/>
        </p:nvGrpSpPr>
        <p:grpSpPr>
          <a:xfrm>
            <a:off x="-12699" y="6704260"/>
            <a:ext cx="9169399" cy="181124"/>
            <a:chOff x="-12699" y="5013176"/>
            <a:chExt cx="9169399" cy="181124"/>
          </a:xfrm>
        </p:grpSpPr>
        <p:sp>
          <p:nvSpPr>
            <p:cNvPr id="17" name="Rectangle 16"/>
            <p:cNvSpPr/>
            <p:nvPr userDrawn="1"/>
          </p:nvSpPr>
          <p:spPr>
            <a:xfrm>
              <a:off x="-12699" y="5013176"/>
              <a:ext cx="5736828" cy="18112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userDrawn="1"/>
          </p:nvSpPr>
          <p:spPr>
            <a:xfrm>
              <a:off x="5724128" y="5013176"/>
              <a:ext cx="3432572" cy="181124"/>
            </a:xfrm>
            <a:prstGeom prst="rect">
              <a:avLst/>
            </a:prstGeom>
            <a:solidFill>
              <a:schemeClr val="bg2">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 id="2147483661" r:id="rId13"/>
  </p:sldLayoutIdLst>
  <p:hf hdr="0" ftr="0" dt="0"/>
  <p:txStyles>
    <p:titleStyle>
      <a:lvl1pPr algn="l" defTabSz="914400" rtl="0" eaLnBrk="1" latinLnBrk="0" hangingPunct="1">
        <a:spcBef>
          <a:spcPct val="0"/>
        </a:spcBef>
        <a:buNone/>
        <a:defRPr sz="2200" kern="1200">
          <a:solidFill>
            <a:schemeClr val="accent2"/>
          </a:solidFill>
          <a:latin typeface="Arial Black" pitchFamily="34" charset="0"/>
          <a:ea typeface="+mj-ea"/>
          <a:cs typeface="+mj-cs"/>
        </a:defRPr>
      </a:lvl1pPr>
    </p:titleStyle>
    <p:bodyStyle>
      <a:lvl1pPr marL="177800" indent="-177800" algn="l" defTabSz="914400" rtl="0" eaLnBrk="1" latinLnBrk="0" hangingPunct="1">
        <a:spcBef>
          <a:spcPct val="20000"/>
        </a:spcBef>
        <a:buFont typeface="Wingdings" pitchFamily="2" charset="2"/>
        <a:buChar char="§"/>
        <a:defRPr sz="1800" kern="1200">
          <a:solidFill>
            <a:schemeClr val="accent1"/>
          </a:solidFill>
          <a:latin typeface="+mn-lt"/>
          <a:ea typeface="+mn-ea"/>
          <a:cs typeface="+mn-cs"/>
        </a:defRPr>
      </a:lvl1pPr>
      <a:lvl2pPr marL="450850" indent="-176213" algn="l" defTabSz="914400" rtl="0" eaLnBrk="1" latinLnBrk="0" hangingPunct="1">
        <a:spcBef>
          <a:spcPct val="20000"/>
        </a:spcBef>
        <a:buFont typeface="Wingdings" pitchFamily="2" charset="2"/>
        <a:buChar char="§"/>
        <a:defRPr sz="1600" kern="1200">
          <a:solidFill>
            <a:schemeClr val="accent2"/>
          </a:solidFill>
          <a:latin typeface="+mn-lt"/>
          <a:ea typeface="+mn-ea"/>
          <a:cs typeface="+mn-cs"/>
        </a:defRPr>
      </a:lvl2pPr>
      <a:lvl3pPr marL="712788" indent="-179388" algn="l" defTabSz="914400" rtl="0" eaLnBrk="1" latinLnBrk="0" hangingPunct="1">
        <a:spcBef>
          <a:spcPct val="20000"/>
        </a:spcBef>
        <a:buFont typeface="Arial" pitchFamily="34" charset="0"/>
        <a:buChar char="−"/>
        <a:defRPr sz="1600" kern="1200">
          <a:solidFill>
            <a:schemeClr val="accent3"/>
          </a:solidFill>
          <a:latin typeface="+mn-lt"/>
          <a:ea typeface="+mn-ea"/>
          <a:cs typeface="+mn-cs"/>
        </a:defRPr>
      </a:lvl3pPr>
      <a:lvl4pPr marL="985838" indent="-177800" algn="l" defTabSz="914400" rtl="0" eaLnBrk="1" latinLnBrk="0" hangingPunct="1">
        <a:spcBef>
          <a:spcPct val="20000"/>
        </a:spcBef>
        <a:buFont typeface="Arial" pitchFamily="34" charset="0"/>
        <a:buChar char="–"/>
        <a:tabLst/>
        <a:defRPr sz="1600" kern="1200">
          <a:solidFill>
            <a:schemeClr val="accent3"/>
          </a:solidFill>
          <a:latin typeface="+mn-lt"/>
          <a:ea typeface="+mn-ea"/>
          <a:cs typeface="+mn-cs"/>
        </a:defRPr>
      </a:lvl4pPr>
      <a:lvl5pPr marL="1258888" indent="-177800" algn="l" defTabSz="914400" rtl="0" eaLnBrk="1" latinLnBrk="0" hangingPunct="1">
        <a:spcBef>
          <a:spcPct val="20000"/>
        </a:spcBef>
        <a:buFont typeface="Arial" pitchFamily="34" charset="0"/>
        <a:buChar char="»"/>
        <a:tabLst/>
        <a:defRPr sz="1400" kern="1200">
          <a:solidFill>
            <a:schemeClr val="accent3"/>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Project Name</a:t>
            </a:r>
            <a:r>
              <a:rPr lang="en-US" dirty="0"/>
              <a:t/>
            </a:r>
            <a:br>
              <a:rPr lang="en-US" dirty="0"/>
            </a:br>
            <a:endParaRPr lang="en-ZA" dirty="0">
              <a:solidFill>
                <a:srgbClr val="989898"/>
              </a:solidFill>
            </a:endParaRPr>
          </a:p>
        </p:txBody>
      </p:sp>
      <p:sp>
        <p:nvSpPr>
          <p:cNvPr id="8" name="Subtitle 7"/>
          <p:cNvSpPr>
            <a:spLocks noGrp="1"/>
          </p:cNvSpPr>
          <p:nvPr>
            <p:ph type="subTitle" idx="1"/>
          </p:nvPr>
        </p:nvSpPr>
        <p:spPr>
          <a:xfrm>
            <a:off x="1371600" y="3092336"/>
            <a:ext cx="6400800" cy="696704"/>
          </a:xfrm>
        </p:spPr>
        <p:txBody>
          <a:bodyPr>
            <a:normAutofit/>
          </a:bodyPr>
          <a:lstStyle/>
          <a:p>
            <a:r>
              <a:rPr lang="en-ZA" dirty="0" smtClean="0">
                <a:solidFill>
                  <a:srgbClr val="9B293F"/>
                </a:solidFill>
                <a:latin typeface="+mn-lt"/>
                <a:cs typeface="+mn-cs"/>
              </a:rPr>
              <a:t>Project Kick-Off</a:t>
            </a:r>
          </a:p>
          <a:p>
            <a:endParaRPr lang="en-ZA" dirty="0" smtClean="0">
              <a:solidFill>
                <a:srgbClr val="9B293F"/>
              </a:solidFill>
              <a:latin typeface="+mn-lt"/>
              <a:cs typeface="+mn-cs"/>
            </a:endParaRPr>
          </a:p>
          <a:p>
            <a:endParaRPr lang="en-ZA" dirty="0">
              <a:solidFill>
                <a:srgbClr val="9B293F"/>
              </a:solidFill>
              <a:latin typeface="+mn-lt"/>
              <a:cs typeface="+mn-cs"/>
            </a:endParaRPr>
          </a:p>
        </p:txBody>
      </p:sp>
      <p:sp>
        <p:nvSpPr>
          <p:cNvPr id="5" name="TextBox 4"/>
          <p:cNvSpPr txBox="1"/>
          <p:nvPr/>
        </p:nvSpPr>
        <p:spPr>
          <a:xfrm>
            <a:off x="3419872" y="3789040"/>
            <a:ext cx="2232248" cy="646331"/>
          </a:xfrm>
          <a:prstGeom prst="rect">
            <a:avLst/>
          </a:prstGeom>
          <a:noFill/>
        </p:spPr>
        <p:txBody>
          <a:bodyPr wrap="square" rtlCol="0">
            <a:spAutoFit/>
          </a:bodyPr>
          <a:lstStyle/>
          <a:p>
            <a:pPr algn="ctr"/>
            <a:r>
              <a:rPr lang="en-ZA" b="1" dirty="0" smtClean="0">
                <a:solidFill>
                  <a:srgbClr val="002060"/>
                </a:solidFill>
              </a:rPr>
              <a:t>MM/DD/YYYY</a:t>
            </a:r>
          </a:p>
          <a:p>
            <a:r>
              <a:rPr lang="en-US" dirty="0" smtClean="0"/>
              <a:t>1, 2011</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90000"/>
              </a:lnSpc>
            </a:pPr>
            <a:endParaRPr lang="en-US" sz="2400" dirty="0" smtClean="0">
              <a:latin typeface="AvantGarde" charset="0"/>
            </a:endParaRPr>
          </a:p>
        </p:txBody>
      </p:sp>
      <p:sp>
        <p:nvSpPr>
          <p:cNvPr id="3" name="Title 2"/>
          <p:cNvSpPr>
            <a:spLocks noGrp="1"/>
          </p:cNvSpPr>
          <p:nvPr>
            <p:ph type="title"/>
          </p:nvPr>
        </p:nvSpPr>
        <p:spPr/>
        <p:txBody>
          <a:bodyPr/>
          <a:lstStyle/>
          <a:p>
            <a:r>
              <a:rPr lang="en-US" sz="2400" dirty="0" smtClean="0"/>
              <a:t/>
            </a:r>
            <a:br>
              <a:rPr lang="en-US" sz="2400" dirty="0" smtClean="0"/>
            </a:br>
            <a:r>
              <a:rPr lang="en-US" sz="2400" dirty="0" smtClean="0"/>
              <a:t>Timeline and Milestones</a:t>
            </a:r>
            <a:endParaRPr lang="en-US" sz="2400" dirty="0"/>
          </a:p>
        </p:txBody>
      </p:sp>
      <p:sp>
        <p:nvSpPr>
          <p:cNvPr id="4" name="Slide Number Placeholder 3"/>
          <p:cNvSpPr>
            <a:spLocks noGrp="1"/>
          </p:cNvSpPr>
          <p:nvPr>
            <p:ph type="sldNum" sz="quarter" idx="11"/>
          </p:nvPr>
        </p:nvSpPr>
        <p:spPr/>
        <p:txBody>
          <a:bodyPr/>
          <a:lstStyle/>
          <a:p>
            <a:fld id="{3707E1B6-9DF1-42A6-A753-CDD1D7AFF796}" type="slidenum">
              <a:rPr lang="en-ZA" smtClean="0"/>
              <a:pPr/>
              <a:t>10</a:t>
            </a:fld>
            <a:endParaRPr lang="en-ZA"/>
          </a:p>
        </p:txBody>
      </p:sp>
    </p:spTree>
    <p:extLst>
      <p:ext uri="{BB962C8B-B14F-4D97-AF65-F5344CB8AC3E}">
        <p14:creationId xmlns:p14="http://schemas.microsoft.com/office/powerpoint/2010/main" val="386763923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Slide Number Placeholder 2"/>
          <p:cNvSpPr>
            <a:spLocks noGrp="1"/>
          </p:cNvSpPr>
          <p:nvPr>
            <p:ph type="sldNum" sz="quarter" idx="11"/>
          </p:nvPr>
        </p:nvSpPr>
        <p:spPr/>
        <p:txBody>
          <a:bodyPr/>
          <a:lstStyle/>
          <a:p>
            <a:fld id="{3707E1B6-9DF1-42A6-A753-CDD1D7AFF796}" type="slidenum">
              <a:rPr lang="en-ZA" smtClean="0"/>
              <a:pPr/>
              <a:t>11</a:t>
            </a:fld>
            <a:endParaRPr lang="en-ZA"/>
          </a:p>
        </p:txBody>
      </p:sp>
      <p:sp>
        <p:nvSpPr>
          <p:cNvPr id="4" name="Title 3"/>
          <p:cNvSpPr>
            <a:spLocks noGrp="1"/>
          </p:cNvSpPr>
          <p:nvPr>
            <p:ph type="title"/>
          </p:nvPr>
        </p:nvSpPr>
        <p:spPr/>
        <p:txBody>
          <a:bodyPr/>
          <a:lstStyle/>
          <a:p>
            <a:r>
              <a:rPr lang="en-US" dirty="0" smtClean="0"/>
              <a:t>Next Steps</a:t>
            </a:r>
            <a:endParaRPr lang="en-US" dirty="0"/>
          </a:p>
        </p:txBody>
      </p:sp>
    </p:spTree>
    <p:extLst>
      <p:ext uri="{BB962C8B-B14F-4D97-AF65-F5344CB8AC3E}">
        <p14:creationId xmlns:p14="http://schemas.microsoft.com/office/powerpoint/2010/main" val="16712418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ctr">
              <a:buNone/>
            </a:pPr>
            <a:endParaRPr lang="en-US" sz="2800" dirty="0" smtClean="0"/>
          </a:p>
          <a:p>
            <a:pPr algn="ctr">
              <a:buNone/>
            </a:pPr>
            <a:endParaRPr lang="en-US" sz="2800" dirty="0" smtClean="0"/>
          </a:p>
          <a:p>
            <a:pPr algn="ctr">
              <a:buNone/>
            </a:pPr>
            <a:r>
              <a:rPr lang="en-US" sz="2800" dirty="0" smtClean="0"/>
              <a:t>QUESTIONS</a:t>
            </a:r>
            <a:endParaRPr lang="en-US" sz="2800" dirty="0"/>
          </a:p>
        </p:txBody>
      </p:sp>
      <p:sp>
        <p:nvSpPr>
          <p:cNvPr id="3" name="Slide Number Placeholder 2"/>
          <p:cNvSpPr>
            <a:spLocks noGrp="1"/>
          </p:cNvSpPr>
          <p:nvPr>
            <p:ph type="sldNum" sz="quarter" idx="11"/>
          </p:nvPr>
        </p:nvSpPr>
        <p:spPr/>
        <p:txBody>
          <a:bodyPr/>
          <a:lstStyle/>
          <a:p>
            <a:fld id="{3707E1B6-9DF1-42A6-A753-CDD1D7AFF796}" type="slidenum">
              <a:rPr lang="en-ZA" smtClean="0"/>
              <a:pPr/>
              <a:t>12</a:t>
            </a:fld>
            <a:endParaRPr lang="en-ZA"/>
          </a:p>
        </p:txBody>
      </p:sp>
      <p:pic>
        <p:nvPicPr>
          <p:cNvPr id="2050" name="Picture 2" descr="C:\Documents and Settings\Karon\Local Settings\Temporary Internet Files\Content.IE5\TAZWGHDY\MC900434859[1].png"/>
          <p:cNvPicPr>
            <a:picLocks noChangeAspect="1" noChangeArrowheads="1"/>
          </p:cNvPicPr>
          <p:nvPr/>
        </p:nvPicPr>
        <p:blipFill>
          <a:blip r:embed="rId3" cstate="print"/>
          <a:srcRect/>
          <a:stretch>
            <a:fillRect/>
          </a:stretch>
        </p:blipFill>
        <p:spPr bwMode="auto">
          <a:xfrm>
            <a:off x="3779912" y="2564904"/>
            <a:ext cx="1714500" cy="17145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dirty="0"/>
          </a:p>
        </p:txBody>
      </p:sp>
      <p:pic>
        <p:nvPicPr>
          <p:cNvPr id="4" name="Picture 3"/>
          <p:cNvPicPr>
            <a:picLocks noChangeAspect="1"/>
          </p:cNvPicPr>
          <p:nvPr/>
        </p:nvPicPr>
        <p:blipFill>
          <a:blip r:embed="rId3" cstate="print"/>
          <a:srcRect l="11294" t="2128" r="18118" b="2128"/>
          <a:stretch>
            <a:fillRect/>
          </a:stretch>
        </p:blipFill>
        <p:spPr>
          <a:xfrm>
            <a:off x="2699792" y="1412776"/>
            <a:ext cx="3810000" cy="3429000"/>
          </a:xfrm>
          <a:prstGeom prst="rect">
            <a:avLst/>
          </a:prstGeom>
          <a:gradFill>
            <a:gsLst>
              <a:gs pos="0">
                <a:schemeClr val="accent2">
                  <a:lumMod val="60000"/>
                  <a:lumOff val="40000"/>
                </a:schemeClr>
              </a:gs>
              <a:gs pos="13000">
                <a:srgbClr val="F8B049"/>
              </a:gs>
              <a:gs pos="21001">
                <a:srgbClr val="F8B049"/>
              </a:gs>
              <a:gs pos="63000">
                <a:srgbClr val="FEE7F2"/>
              </a:gs>
              <a:gs pos="67000">
                <a:srgbClr val="F952A0"/>
              </a:gs>
              <a:gs pos="69000">
                <a:srgbClr val="C50849"/>
              </a:gs>
              <a:gs pos="82001">
                <a:srgbClr val="B43E85"/>
              </a:gs>
              <a:gs pos="100000">
                <a:srgbClr val="F8B049"/>
              </a:gs>
            </a:gsLst>
            <a:lin ang="16200000" scaled="0"/>
          </a:gradFill>
        </p:spPr>
        <p:style>
          <a:lnRef idx="1">
            <a:schemeClr val="accent2"/>
          </a:lnRef>
          <a:fillRef idx="3">
            <a:schemeClr val="accent2"/>
          </a:fillRef>
          <a:effectRef idx="2">
            <a:schemeClr val="accent2"/>
          </a:effectRef>
          <a:fontRef idx="minor">
            <a:schemeClr val="lt1"/>
          </a:fontRef>
        </p:style>
      </p:pic>
      <p:sp>
        <p:nvSpPr>
          <p:cNvPr id="5" name="Slide Number Placeholder 4"/>
          <p:cNvSpPr>
            <a:spLocks noGrp="1"/>
          </p:cNvSpPr>
          <p:nvPr>
            <p:ph type="sldNum" sz="quarter" idx="11"/>
          </p:nvPr>
        </p:nvSpPr>
        <p:spPr/>
        <p:txBody>
          <a:bodyPr/>
          <a:lstStyle/>
          <a:p>
            <a:fld id="{3707E1B6-9DF1-42A6-A753-CDD1D7AFF796}" type="slidenum">
              <a:rPr lang="en-ZA" smtClean="0"/>
              <a:pPr/>
              <a:t>13</a:t>
            </a:fld>
            <a:endParaRPr lang="en-ZA"/>
          </a:p>
        </p:txBody>
      </p:sp>
    </p:spTree>
    <p:extLst>
      <p:ext uri="{BB962C8B-B14F-4D97-AF65-F5344CB8AC3E}">
        <p14:creationId xmlns:p14="http://schemas.microsoft.com/office/powerpoint/2010/main" val="35029250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nSpc>
                <a:spcPct val="90000"/>
              </a:lnSpc>
              <a:buNone/>
            </a:pPr>
            <a:endParaRPr lang="en-US" sz="2400" dirty="0" smtClean="0">
              <a:latin typeface="AvantGarde" charset="0"/>
            </a:endParaRPr>
          </a:p>
          <a:p>
            <a:pPr>
              <a:lnSpc>
                <a:spcPct val="90000"/>
              </a:lnSpc>
            </a:pPr>
            <a:r>
              <a:rPr lang="en-US" sz="2400" dirty="0" smtClean="0">
                <a:latin typeface="AvantGarde" charset="0"/>
              </a:rPr>
              <a:t>Project </a:t>
            </a:r>
            <a:r>
              <a:rPr lang="en-US" sz="2400" dirty="0" smtClean="0">
                <a:latin typeface="AvantGarde" charset="0"/>
              </a:rPr>
              <a:t>Overview</a:t>
            </a:r>
            <a:r>
              <a:rPr lang="en-US" sz="2400" dirty="0">
                <a:latin typeface="AvantGarde" charset="0"/>
              </a:rPr>
              <a:t>	</a:t>
            </a:r>
          </a:p>
          <a:p>
            <a:pPr>
              <a:lnSpc>
                <a:spcPct val="90000"/>
              </a:lnSpc>
            </a:pPr>
            <a:r>
              <a:rPr lang="en-US" sz="2400" dirty="0">
                <a:latin typeface="AvantGarde" charset="0"/>
              </a:rPr>
              <a:t>Project </a:t>
            </a:r>
            <a:r>
              <a:rPr lang="en-US" sz="2400" dirty="0" smtClean="0">
                <a:latin typeface="AvantGarde" charset="0"/>
              </a:rPr>
              <a:t>Phases</a:t>
            </a:r>
            <a:endParaRPr lang="en-US" sz="2400" dirty="0">
              <a:latin typeface="AvantGarde" charset="0"/>
            </a:endParaRPr>
          </a:p>
          <a:p>
            <a:pPr>
              <a:lnSpc>
                <a:spcPct val="90000"/>
              </a:lnSpc>
            </a:pPr>
            <a:r>
              <a:rPr lang="en-US" sz="2400" dirty="0" smtClean="0">
                <a:latin typeface="AvantGarde" charset="0"/>
              </a:rPr>
              <a:t>Project Scope</a:t>
            </a:r>
            <a:endParaRPr lang="en-US" sz="2400" dirty="0">
              <a:latin typeface="AvantGarde" charset="0"/>
            </a:endParaRPr>
          </a:p>
          <a:p>
            <a:pPr>
              <a:lnSpc>
                <a:spcPct val="90000"/>
              </a:lnSpc>
            </a:pPr>
            <a:r>
              <a:rPr lang="en-US" sz="2400" dirty="0" smtClean="0">
                <a:latin typeface="AvantGarde" charset="0"/>
              </a:rPr>
              <a:t>Meetings</a:t>
            </a:r>
            <a:endParaRPr lang="en-US" sz="2400" dirty="0">
              <a:latin typeface="AvantGarde" charset="0"/>
            </a:endParaRPr>
          </a:p>
          <a:p>
            <a:pPr>
              <a:lnSpc>
                <a:spcPct val="90000"/>
              </a:lnSpc>
            </a:pPr>
            <a:r>
              <a:rPr lang="en-US" sz="2400" dirty="0">
                <a:latin typeface="AvantGarde" charset="0"/>
              </a:rPr>
              <a:t>Project </a:t>
            </a:r>
            <a:r>
              <a:rPr lang="en-US" sz="2400" dirty="0" smtClean="0">
                <a:latin typeface="AvantGarde" charset="0"/>
              </a:rPr>
              <a:t>Roles</a:t>
            </a:r>
            <a:r>
              <a:rPr lang="en-US" sz="2400" dirty="0">
                <a:latin typeface="AvantGarde" charset="0"/>
              </a:rPr>
              <a:t>	</a:t>
            </a:r>
          </a:p>
          <a:p>
            <a:pPr>
              <a:lnSpc>
                <a:spcPct val="90000"/>
              </a:lnSpc>
            </a:pPr>
            <a:r>
              <a:rPr lang="en-US" sz="2400" dirty="0" smtClean="0">
                <a:latin typeface="AvantGarde" charset="0"/>
              </a:rPr>
              <a:t>Review and Sign-off Responsibilities</a:t>
            </a:r>
          </a:p>
          <a:p>
            <a:pPr>
              <a:lnSpc>
                <a:spcPct val="90000"/>
              </a:lnSpc>
            </a:pPr>
            <a:r>
              <a:rPr lang="en-US" sz="2400" dirty="0" smtClean="0">
                <a:latin typeface="AvantGarde" charset="0"/>
              </a:rPr>
              <a:t>Communication Plan</a:t>
            </a:r>
          </a:p>
          <a:p>
            <a:pPr>
              <a:lnSpc>
                <a:spcPct val="90000"/>
              </a:lnSpc>
            </a:pPr>
            <a:r>
              <a:rPr lang="en-US" sz="2400" dirty="0" smtClean="0">
                <a:latin typeface="AvantGarde" charset="0"/>
              </a:rPr>
              <a:t>Timeline and Milestones</a:t>
            </a:r>
            <a:endParaRPr lang="en-US" sz="2400" dirty="0">
              <a:latin typeface="AvantGarde" charset="0"/>
            </a:endParaRPr>
          </a:p>
          <a:p>
            <a:pPr>
              <a:lnSpc>
                <a:spcPct val="90000"/>
              </a:lnSpc>
            </a:pPr>
            <a:r>
              <a:rPr lang="en-US" sz="2400" dirty="0" smtClean="0">
                <a:latin typeface="AvantGarde" charset="0"/>
              </a:rPr>
              <a:t>Next </a:t>
            </a:r>
            <a:r>
              <a:rPr lang="en-US" sz="2400" dirty="0">
                <a:latin typeface="AvantGarde" charset="0"/>
              </a:rPr>
              <a:t>Steps</a:t>
            </a:r>
            <a:r>
              <a:rPr lang="en-US" dirty="0">
                <a:latin typeface="AvantGarde" charset="0"/>
              </a:rPr>
              <a:t>		</a:t>
            </a:r>
          </a:p>
          <a:p>
            <a:pPr marL="0" indent="0">
              <a:buNone/>
            </a:pPr>
            <a:endParaRPr lang="en-US" dirty="0"/>
          </a:p>
        </p:txBody>
      </p:sp>
      <p:sp>
        <p:nvSpPr>
          <p:cNvPr id="3" name="Title 2"/>
          <p:cNvSpPr>
            <a:spLocks noGrp="1"/>
          </p:cNvSpPr>
          <p:nvPr>
            <p:ph type="title"/>
          </p:nvPr>
        </p:nvSpPr>
        <p:spPr/>
        <p:txBody>
          <a:bodyPr/>
          <a:lstStyle/>
          <a:p>
            <a:r>
              <a:rPr lang="en-US" sz="2800" dirty="0" smtClean="0"/>
              <a:t/>
            </a:r>
            <a:br>
              <a:rPr lang="en-US" sz="2800" dirty="0" smtClean="0"/>
            </a:br>
            <a:r>
              <a:rPr lang="en-US" sz="2800" dirty="0" smtClean="0"/>
              <a:t>Agenda</a:t>
            </a:r>
            <a:endParaRPr lang="en-US" sz="2800" dirty="0"/>
          </a:p>
        </p:txBody>
      </p:sp>
      <p:sp>
        <p:nvSpPr>
          <p:cNvPr id="4" name="Slide Number Placeholder 3"/>
          <p:cNvSpPr>
            <a:spLocks noGrp="1"/>
          </p:cNvSpPr>
          <p:nvPr>
            <p:ph type="sldNum" sz="quarter" idx="11"/>
          </p:nvPr>
        </p:nvSpPr>
        <p:spPr/>
        <p:txBody>
          <a:bodyPr/>
          <a:lstStyle/>
          <a:p>
            <a:fld id="{3707E1B6-9DF1-42A6-A753-CDD1D7AFF796}" type="slidenum">
              <a:rPr lang="en-ZA" smtClean="0"/>
              <a:pPr/>
              <a:t>2</a:t>
            </a:fld>
            <a:endParaRPr lang="en-ZA"/>
          </a:p>
        </p:txBody>
      </p:sp>
    </p:spTree>
    <p:extLst>
      <p:ext uri="{BB962C8B-B14F-4D97-AF65-F5344CB8AC3E}">
        <p14:creationId xmlns:p14="http://schemas.microsoft.com/office/powerpoint/2010/main" val="54043036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90000"/>
              </a:lnSpc>
            </a:pPr>
            <a:endParaRPr lang="en-US" sz="2400" dirty="0" smtClean="0">
              <a:latin typeface="AvantGarde" charset="0"/>
            </a:endParaRPr>
          </a:p>
        </p:txBody>
      </p:sp>
      <p:sp>
        <p:nvSpPr>
          <p:cNvPr id="3" name="Title 2"/>
          <p:cNvSpPr>
            <a:spLocks noGrp="1"/>
          </p:cNvSpPr>
          <p:nvPr>
            <p:ph type="title"/>
          </p:nvPr>
        </p:nvSpPr>
        <p:spPr/>
        <p:txBody>
          <a:bodyPr/>
          <a:lstStyle/>
          <a:p>
            <a:r>
              <a:rPr lang="en-US" sz="2400" dirty="0" smtClean="0"/>
              <a:t/>
            </a:r>
            <a:br>
              <a:rPr lang="en-US" sz="2400" dirty="0" smtClean="0"/>
            </a:br>
            <a:r>
              <a:rPr lang="en-US" sz="2400" dirty="0" smtClean="0"/>
              <a:t>Project Overview</a:t>
            </a:r>
            <a:endParaRPr lang="en-US" sz="2400" dirty="0"/>
          </a:p>
        </p:txBody>
      </p:sp>
      <p:sp>
        <p:nvSpPr>
          <p:cNvPr id="4" name="Slide Number Placeholder 3"/>
          <p:cNvSpPr>
            <a:spLocks noGrp="1"/>
          </p:cNvSpPr>
          <p:nvPr>
            <p:ph type="sldNum" sz="quarter" idx="11"/>
          </p:nvPr>
        </p:nvSpPr>
        <p:spPr/>
        <p:txBody>
          <a:bodyPr/>
          <a:lstStyle/>
          <a:p>
            <a:fld id="{3707E1B6-9DF1-42A6-A753-CDD1D7AFF796}" type="slidenum">
              <a:rPr lang="en-ZA" smtClean="0"/>
              <a:pPr/>
              <a:t>3</a:t>
            </a:fld>
            <a:endParaRPr lang="en-ZA"/>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90000"/>
              </a:lnSpc>
            </a:pPr>
            <a:endParaRPr lang="en-US" sz="2400" dirty="0" smtClean="0">
              <a:latin typeface="AvantGarde" charset="0"/>
            </a:endParaRPr>
          </a:p>
        </p:txBody>
      </p:sp>
      <p:sp>
        <p:nvSpPr>
          <p:cNvPr id="3" name="Title 2"/>
          <p:cNvSpPr>
            <a:spLocks noGrp="1"/>
          </p:cNvSpPr>
          <p:nvPr>
            <p:ph type="title"/>
          </p:nvPr>
        </p:nvSpPr>
        <p:spPr/>
        <p:txBody>
          <a:bodyPr/>
          <a:lstStyle/>
          <a:p>
            <a:r>
              <a:rPr lang="en-US" sz="2400" dirty="0" smtClean="0"/>
              <a:t/>
            </a:r>
            <a:br>
              <a:rPr lang="en-US" sz="2400" dirty="0" smtClean="0"/>
            </a:br>
            <a:r>
              <a:rPr lang="en-US" sz="2400" dirty="0" smtClean="0"/>
              <a:t>Project Phases</a:t>
            </a:r>
            <a:endParaRPr lang="en-US" sz="2400" dirty="0"/>
          </a:p>
        </p:txBody>
      </p:sp>
      <p:sp>
        <p:nvSpPr>
          <p:cNvPr id="4" name="Slide Number Placeholder 3"/>
          <p:cNvSpPr>
            <a:spLocks noGrp="1"/>
          </p:cNvSpPr>
          <p:nvPr>
            <p:ph type="sldNum" sz="quarter" idx="11"/>
          </p:nvPr>
        </p:nvSpPr>
        <p:spPr/>
        <p:txBody>
          <a:bodyPr/>
          <a:lstStyle/>
          <a:p>
            <a:fld id="{3707E1B6-9DF1-42A6-A753-CDD1D7AFF796}" type="slidenum">
              <a:rPr lang="en-ZA" smtClean="0"/>
              <a:pPr/>
              <a:t>4</a:t>
            </a:fld>
            <a:endParaRPr lang="en-ZA"/>
          </a:p>
        </p:txBody>
      </p:sp>
    </p:spTree>
    <p:extLst>
      <p:ext uri="{BB962C8B-B14F-4D97-AF65-F5344CB8AC3E}">
        <p14:creationId xmlns:p14="http://schemas.microsoft.com/office/powerpoint/2010/main" val="174325707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90000"/>
              </a:lnSpc>
            </a:pPr>
            <a:endParaRPr lang="en-US" sz="2400" dirty="0" smtClean="0">
              <a:latin typeface="AvantGarde" charset="0"/>
            </a:endParaRPr>
          </a:p>
        </p:txBody>
      </p:sp>
      <p:sp>
        <p:nvSpPr>
          <p:cNvPr id="3" name="Title 2"/>
          <p:cNvSpPr>
            <a:spLocks noGrp="1"/>
          </p:cNvSpPr>
          <p:nvPr>
            <p:ph type="title"/>
          </p:nvPr>
        </p:nvSpPr>
        <p:spPr/>
        <p:txBody>
          <a:bodyPr/>
          <a:lstStyle/>
          <a:p>
            <a:r>
              <a:rPr lang="en-US" sz="2400" dirty="0" smtClean="0"/>
              <a:t/>
            </a:r>
            <a:br>
              <a:rPr lang="en-US" sz="2400" dirty="0" smtClean="0"/>
            </a:br>
            <a:r>
              <a:rPr lang="en-US" sz="2400" dirty="0" smtClean="0"/>
              <a:t>Project Scope</a:t>
            </a:r>
            <a:endParaRPr lang="en-US" sz="2400" dirty="0"/>
          </a:p>
        </p:txBody>
      </p:sp>
      <p:sp>
        <p:nvSpPr>
          <p:cNvPr id="4" name="Slide Number Placeholder 3"/>
          <p:cNvSpPr>
            <a:spLocks noGrp="1"/>
          </p:cNvSpPr>
          <p:nvPr>
            <p:ph type="sldNum" sz="quarter" idx="11"/>
          </p:nvPr>
        </p:nvSpPr>
        <p:spPr/>
        <p:txBody>
          <a:bodyPr/>
          <a:lstStyle/>
          <a:p>
            <a:fld id="{3707E1B6-9DF1-42A6-A753-CDD1D7AFF796}" type="slidenum">
              <a:rPr lang="en-ZA" smtClean="0"/>
              <a:pPr/>
              <a:t>5</a:t>
            </a:fld>
            <a:endParaRPr lang="en-ZA"/>
          </a:p>
        </p:txBody>
      </p:sp>
    </p:spTree>
    <p:extLst>
      <p:ext uri="{BB962C8B-B14F-4D97-AF65-F5344CB8AC3E}">
        <p14:creationId xmlns:p14="http://schemas.microsoft.com/office/powerpoint/2010/main" val="279617762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90000"/>
              </a:lnSpc>
            </a:pPr>
            <a:endParaRPr lang="en-US" sz="2400" dirty="0" smtClean="0">
              <a:latin typeface="AvantGarde" charset="0"/>
            </a:endParaRPr>
          </a:p>
        </p:txBody>
      </p:sp>
      <p:sp>
        <p:nvSpPr>
          <p:cNvPr id="3" name="Title 2"/>
          <p:cNvSpPr>
            <a:spLocks noGrp="1"/>
          </p:cNvSpPr>
          <p:nvPr>
            <p:ph type="title"/>
          </p:nvPr>
        </p:nvSpPr>
        <p:spPr/>
        <p:txBody>
          <a:bodyPr/>
          <a:lstStyle/>
          <a:p>
            <a:r>
              <a:rPr lang="en-US" sz="2400" dirty="0" smtClean="0"/>
              <a:t/>
            </a:r>
            <a:br>
              <a:rPr lang="en-US" sz="2400" dirty="0" smtClean="0"/>
            </a:br>
            <a:r>
              <a:rPr lang="en-US" sz="2400" dirty="0" smtClean="0"/>
              <a:t>Meetings</a:t>
            </a:r>
            <a:endParaRPr lang="en-US" sz="2400" dirty="0"/>
          </a:p>
        </p:txBody>
      </p:sp>
      <p:sp>
        <p:nvSpPr>
          <p:cNvPr id="4" name="Slide Number Placeholder 3"/>
          <p:cNvSpPr>
            <a:spLocks noGrp="1"/>
          </p:cNvSpPr>
          <p:nvPr>
            <p:ph type="sldNum" sz="quarter" idx="11"/>
          </p:nvPr>
        </p:nvSpPr>
        <p:spPr/>
        <p:txBody>
          <a:bodyPr/>
          <a:lstStyle/>
          <a:p>
            <a:fld id="{3707E1B6-9DF1-42A6-A753-CDD1D7AFF796}" type="slidenum">
              <a:rPr lang="en-ZA" smtClean="0"/>
              <a:pPr/>
              <a:t>6</a:t>
            </a:fld>
            <a:endParaRPr lang="en-ZA"/>
          </a:p>
        </p:txBody>
      </p:sp>
    </p:spTree>
    <p:extLst>
      <p:ext uri="{BB962C8B-B14F-4D97-AF65-F5344CB8AC3E}">
        <p14:creationId xmlns:p14="http://schemas.microsoft.com/office/powerpoint/2010/main" val="409335383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90000"/>
              </a:lnSpc>
            </a:pPr>
            <a:endParaRPr lang="en-US" sz="2400" dirty="0" smtClean="0">
              <a:latin typeface="AvantGarde" charset="0"/>
            </a:endParaRPr>
          </a:p>
        </p:txBody>
      </p:sp>
      <p:sp>
        <p:nvSpPr>
          <p:cNvPr id="3" name="Title 2"/>
          <p:cNvSpPr>
            <a:spLocks noGrp="1"/>
          </p:cNvSpPr>
          <p:nvPr>
            <p:ph type="title"/>
          </p:nvPr>
        </p:nvSpPr>
        <p:spPr/>
        <p:txBody>
          <a:bodyPr/>
          <a:lstStyle/>
          <a:p>
            <a:r>
              <a:rPr lang="en-US" sz="2400" dirty="0" smtClean="0"/>
              <a:t/>
            </a:r>
            <a:br>
              <a:rPr lang="en-US" sz="2400" dirty="0" smtClean="0"/>
            </a:br>
            <a:r>
              <a:rPr lang="en-US" sz="2400" dirty="0" smtClean="0"/>
              <a:t>Project Roles</a:t>
            </a:r>
            <a:endParaRPr lang="en-US" sz="2400" dirty="0"/>
          </a:p>
        </p:txBody>
      </p:sp>
      <p:sp>
        <p:nvSpPr>
          <p:cNvPr id="4" name="Slide Number Placeholder 3"/>
          <p:cNvSpPr>
            <a:spLocks noGrp="1"/>
          </p:cNvSpPr>
          <p:nvPr>
            <p:ph type="sldNum" sz="quarter" idx="11"/>
          </p:nvPr>
        </p:nvSpPr>
        <p:spPr/>
        <p:txBody>
          <a:bodyPr/>
          <a:lstStyle/>
          <a:p>
            <a:fld id="{3707E1B6-9DF1-42A6-A753-CDD1D7AFF796}" type="slidenum">
              <a:rPr lang="en-ZA" smtClean="0"/>
              <a:pPr/>
              <a:t>7</a:t>
            </a:fld>
            <a:endParaRPr lang="en-ZA"/>
          </a:p>
        </p:txBody>
      </p:sp>
    </p:spTree>
    <p:extLst>
      <p:ext uri="{BB962C8B-B14F-4D97-AF65-F5344CB8AC3E}">
        <p14:creationId xmlns:p14="http://schemas.microsoft.com/office/powerpoint/2010/main" val="87472170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90000"/>
              </a:lnSpc>
            </a:pPr>
            <a:endParaRPr lang="en-US" sz="2400" dirty="0" smtClean="0">
              <a:latin typeface="AvantGarde" charset="0"/>
            </a:endParaRPr>
          </a:p>
        </p:txBody>
      </p:sp>
      <p:sp>
        <p:nvSpPr>
          <p:cNvPr id="3" name="Title 2"/>
          <p:cNvSpPr>
            <a:spLocks noGrp="1"/>
          </p:cNvSpPr>
          <p:nvPr>
            <p:ph type="title"/>
          </p:nvPr>
        </p:nvSpPr>
        <p:spPr/>
        <p:txBody>
          <a:bodyPr/>
          <a:lstStyle/>
          <a:p>
            <a:r>
              <a:rPr lang="en-US" sz="2400" dirty="0" smtClean="0"/>
              <a:t/>
            </a:r>
            <a:br>
              <a:rPr lang="en-US" sz="2400" dirty="0" smtClean="0"/>
            </a:br>
            <a:r>
              <a:rPr lang="en-US" sz="2400" dirty="0" smtClean="0"/>
              <a:t>Review and Sign-off Responsibilities</a:t>
            </a:r>
            <a:endParaRPr lang="en-US" sz="2400" dirty="0"/>
          </a:p>
        </p:txBody>
      </p:sp>
      <p:sp>
        <p:nvSpPr>
          <p:cNvPr id="4" name="Slide Number Placeholder 3"/>
          <p:cNvSpPr>
            <a:spLocks noGrp="1"/>
          </p:cNvSpPr>
          <p:nvPr>
            <p:ph type="sldNum" sz="quarter" idx="11"/>
          </p:nvPr>
        </p:nvSpPr>
        <p:spPr/>
        <p:txBody>
          <a:bodyPr/>
          <a:lstStyle/>
          <a:p>
            <a:fld id="{3707E1B6-9DF1-42A6-A753-CDD1D7AFF796}" type="slidenum">
              <a:rPr lang="en-ZA" smtClean="0"/>
              <a:pPr/>
              <a:t>8</a:t>
            </a:fld>
            <a:endParaRPr lang="en-ZA"/>
          </a:p>
        </p:txBody>
      </p:sp>
    </p:spTree>
    <p:extLst>
      <p:ext uri="{BB962C8B-B14F-4D97-AF65-F5344CB8AC3E}">
        <p14:creationId xmlns:p14="http://schemas.microsoft.com/office/powerpoint/2010/main" val="152803379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90000"/>
              </a:lnSpc>
            </a:pPr>
            <a:endParaRPr lang="en-US" sz="2400" dirty="0" smtClean="0">
              <a:latin typeface="AvantGarde" charset="0"/>
            </a:endParaRPr>
          </a:p>
        </p:txBody>
      </p:sp>
      <p:sp>
        <p:nvSpPr>
          <p:cNvPr id="3" name="Title 2"/>
          <p:cNvSpPr>
            <a:spLocks noGrp="1"/>
          </p:cNvSpPr>
          <p:nvPr>
            <p:ph type="title"/>
          </p:nvPr>
        </p:nvSpPr>
        <p:spPr/>
        <p:txBody>
          <a:bodyPr/>
          <a:lstStyle/>
          <a:p>
            <a:r>
              <a:rPr lang="en-US" sz="2400" dirty="0" smtClean="0"/>
              <a:t/>
            </a:r>
            <a:br>
              <a:rPr lang="en-US" sz="2400" dirty="0" smtClean="0"/>
            </a:br>
            <a:r>
              <a:rPr lang="en-US" sz="2400" dirty="0" smtClean="0"/>
              <a:t>Communication Plan</a:t>
            </a:r>
            <a:endParaRPr lang="en-US" sz="2400" dirty="0"/>
          </a:p>
        </p:txBody>
      </p:sp>
      <p:sp>
        <p:nvSpPr>
          <p:cNvPr id="4" name="Slide Number Placeholder 3"/>
          <p:cNvSpPr>
            <a:spLocks noGrp="1"/>
          </p:cNvSpPr>
          <p:nvPr>
            <p:ph type="sldNum" sz="quarter" idx="11"/>
          </p:nvPr>
        </p:nvSpPr>
        <p:spPr/>
        <p:txBody>
          <a:bodyPr/>
          <a:lstStyle/>
          <a:p>
            <a:fld id="{3707E1B6-9DF1-42A6-A753-CDD1D7AFF796}" type="slidenum">
              <a:rPr lang="en-ZA" smtClean="0"/>
              <a:pPr/>
              <a:t>9</a:t>
            </a:fld>
            <a:endParaRPr lang="en-ZA"/>
          </a:p>
        </p:txBody>
      </p:sp>
    </p:spTree>
    <p:extLst>
      <p:ext uri="{BB962C8B-B14F-4D97-AF65-F5344CB8AC3E}">
        <p14:creationId xmlns:p14="http://schemas.microsoft.com/office/powerpoint/2010/main" val="203967876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EPI-USE_template_slideshow_2010(potx)">
  <a:themeElements>
    <a:clrScheme name="EPI-USE_template_slideshow_2010">
      <a:dk1>
        <a:srgbClr val="F8F8F8"/>
      </a:dk1>
      <a:lt1>
        <a:srgbClr val="F8F8F8"/>
      </a:lt1>
      <a:dk2>
        <a:srgbClr val="F8F8F8"/>
      </a:dk2>
      <a:lt2>
        <a:srgbClr val="F8F8F8"/>
      </a:lt2>
      <a:accent1>
        <a:srgbClr val="293E6B"/>
      </a:accent1>
      <a:accent2>
        <a:srgbClr val="872434"/>
      </a:accent2>
      <a:accent3>
        <a:srgbClr val="616265"/>
      </a:accent3>
      <a:accent4>
        <a:srgbClr val="C4C1A0"/>
      </a:accent4>
      <a:accent5>
        <a:srgbClr val="DFE5E6"/>
      </a:accent5>
      <a:accent6>
        <a:srgbClr val="C79316"/>
      </a:accent6>
      <a:hlink>
        <a:srgbClr val="293E6B"/>
      </a:hlink>
      <a:folHlink>
        <a:srgbClr val="872434"/>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50758</TotalTime>
  <Words>190</Words>
  <Application>Microsoft Macintosh PowerPoint</Application>
  <PresentationFormat>On-screen Show (4:3)</PresentationFormat>
  <Paragraphs>76</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EPI-USE_template_slideshow_2010(potx)</vt:lpstr>
      <vt:lpstr>Project Name </vt:lpstr>
      <vt:lpstr> Agenda</vt:lpstr>
      <vt:lpstr> Project Overview</vt:lpstr>
      <vt:lpstr> Project Phases</vt:lpstr>
      <vt:lpstr> Project Scope</vt:lpstr>
      <vt:lpstr> Meetings</vt:lpstr>
      <vt:lpstr> Project Roles</vt:lpstr>
      <vt:lpstr> Review and Sign-off Responsibilities</vt:lpstr>
      <vt:lpstr> Communication Plan</vt:lpstr>
      <vt:lpstr> Timeline and Milestones</vt:lpstr>
      <vt:lpstr>Next Steps</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Quintin Smith</dc:creator>
  <cp:lastModifiedBy>mccollin</cp:lastModifiedBy>
  <cp:revision>287</cp:revision>
  <cp:lastPrinted>2011-03-31T13:23:24Z</cp:lastPrinted>
  <dcterms:created xsi:type="dcterms:W3CDTF">2010-10-22T04:20:17Z</dcterms:created>
  <dcterms:modified xsi:type="dcterms:W3CDTF">2011-11-17T21:42:49Z</dcterms:modified>
</cp:coreProperties>
</file>