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71" r:id="rId4"/>
    <p:sldId id="269" r:id="rId5"/>
    <p:sldId id="276" r:id="rId6"/>
    <p:sldId id="272" r:id="rId7"/>
    <p:sldId id="259" r:id="rId8"/>
    <p:sldId id="273" r:id="rId9"/>
    <p:sldId id="274" r:id="rId10"/>
    <p:sldId id="260" r:id="rId11"/>
    <p:sldId id="275" r:id="rId12"/>
    <p:sldId id="263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45419-C52E-4BE0-BE0C-7D5561C5BC7F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48BE0-C9E4-487E-BEF0-B1E97509FE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1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762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TextBox 26"/>
          <p:cNvSpPr txBox="1"/>
          <p:nvPr/>
        </p:nvSpPr>
        <p:spPr>
          <a:xfrm>
            <a:off x="533400" y="2438400"/>
            <a:ext cx="7924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By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Alfred </a:t>
            </a:r>
            <a:r>
              <a:rPr lang="en-US" sz="2800" b="1" dirty="0" err="1" smtClean="0">
                <a:solidFill>
                  <a:srgbClr val="002060"/>
                </a:solidFill>
              </a:rPr>
              <a:t>Mwambela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algn="ctr"/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College of Information and Communication Technology (</a:t>
            </a:r>
            <a:r>
              <a:rPr lang="en-US" sz="2400" b="1" dirty="0" err="1" smtClean="0">
                <a:solidFill>
                  <a:srgbClr val="002060"/>
                </a:solidFill>
              </a:rPr>
              <a:t>CoICT</a:t>
            </a:r>
            <a:r>
              <a:rPr lang="en-US" sz="2400" b="1" dirty="0" smtClean="0">
                <a:solidFill>
                  <a:srgbClr val="002060"/>
                </a:solidFill>
              </a:rPr>
              <a:t>)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10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pic>
        <p:nvPicPr>
          <p:cNvPr id="9" name="Picture 8" descr="C:\Users\ISACK\Desktop\Untitled1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3200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674189"/>
            <a:ext cx="5001524" cy="326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362200" y="1447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iLabs in Chemical and Process Engineering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11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362200" y="1447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iLabs in Seismology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9298" y="1880558"/>
            <a:ext cx="5104502" cy="4139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12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pic>
        <p:nvPicPr>
          <p:cNvPr id="18434" name="Picture 2" descr="I:\NKOMO\iLAB\2011\maonyesho\21042011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4164469" cy="3124200"/>
          </a:xfrm>
          <a:prstGeom prst="rect">
            <a:avLst/>
          </a:prstGeom>
          <a:noFill/>
        </p:spPr>
      </p:pic>
      <p:pic>
        <p:nvPicPr>
          <p:cNvPr id="18435" name="Picture 3" descr="I:\NKOMO\iLAB\2011\maonyesho\210420112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514600"/>
            <a:ext cx="4165600" cy="3124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38400" y="1447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Dissemination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13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pic>
        <p:nvPicPr>
          <p:cNvPr id="9" name="Picture 8" descr="UDSM_awarded_by_IBM_photo_(20Jan2011)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552700"/>
            <a:ext cx="4267200" cy="3200400"/>
          </a:xfrm>
          <a:prstGeom prst="rect">
            <a:avLst/>
          </a:prstGeom>
        </p:spPr>
      </p:pic>
      <p:pic>
        <p:nvPicPr>
          <p:cNvPr id="4098" name="Picture 2" descr="IBM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" y="2305050"/>
            <a:ext cx="4095750" cy="1428750"/>
          </a:xfrm>
          <a:prstGeom prst="rect">
            <a:avLst/>
          </a:prstGeom>
          <a:noFill/>
        </p:spPr>
      </p:pic>
      <p:pic>
        <p:nvPicPr>
          <p:cNvPr id="11" name="Picture 10" descr="ibm_dailynew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4272093"/>
            <a:ext cx="4267200" cy="15191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38400" y="1447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Extra Funding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2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762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838200" y="2743200"/>
            <a:ext cx="7848600" cy="46166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cs typeface="Tahoma" pitchFamily="34" charset="0"/>
              </a:rPr>
              <a:t>University of Dar </a:t>
            </a:r>
            <a:r>
              <a:rPr lang="en-US" sz="2400" b="1" dirty="0" err="1">
                <a:solidFill>
                  <a:schemeClr val="bg2"/>
                </a:solidFill>
                <a:cs typeface="Tahoma" pitchFamily="34" charset="0"/>
              </a:rPr>
              <a:t>es</a:t>
            </a:r>
            <a:r>
              <a:rPr lang="en-US" sz="2400" b="1" dirty="0">
                <a:solidFill>
                  <a:schemeClr val="bg2"/>
                </a:solidFill>
                <a:cs typeface="Tahoma" pitchFamily="34" charset="0"/>
              </a:rPr>
              <a:t> Salaam</a:t>
            </a: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838200" y="3316069"/>
            <a:ext cx="3276600" cy="646331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College of Engineering and </a:t>
            </a:r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Technology (</a:t>
            </a:r>
            <a:r>
              <a:rPr lang="en-US" dirty="0" err="1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CoET</a:t>
            </a:r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en-US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838200" y="4092714"/>
            <a:ext cx="3276600" cy="70788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Department </a:t>
            </a: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of Electrical and Computer</a:t>
            </a:r>
            <a:r>
              <a:rPr lang="en-US" sz="2200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System Eng (ECSE)</a:t>
            </a: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4800600" y="3316069"/>
            <a:ext cx="3886200" cy="646331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School of Informatics &amp; Communication Technologies (SICT)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38200" y="4876800"/>
            <a:ext cx="32766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Power Engineering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38200" y="5257800"/>
            <a:ext cx="32766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Computer Systems  Eng.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38200" y="5650468"/>
            <a:ext cx="32766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Telecommunication Eng.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00600" y="4876800"/>
            <a:ext cx="38862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Electronics &amp; </a:t>
            </a:r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Comm. Technologies</a:t>
            </a:r>
            <a:endParaRPr lang="en-US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00600" y="5257800"/>
            <a:ext cx="38862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Computer Science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00600" y="5638800"/>
            <a:ext cx="38862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Center for Virtual Learning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38400" y="16002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 Organizational Structure - 2010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3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762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838200" y="2743200"/>
            <a:ext cx="7848600" cy="46166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cs typeface="Tahoma" pitchFamily="34" charset="0"/>
              </a:rPr>
              <a:t>University of Dar </a:t>
            </a:r>
            <a:r>
              <a:rPr lang="en-US" sz="2400" b="1" dirty="0" err="1">
                <a:solidFill>
                  <a:schemeClr val="bg2"/>
                </a:solidFill>
                <a:cs typeface="Tahoma" pitchFamily="34" charset="0"/>
              </a:rPr>
              <a:t>es</a:t>
            </a:r>
            <a:r>
              <a:rPr lang="en-US" sz="2400" b="1" dirty="0">
                <a:solidFill>
                  <a:schemeClr val="bg2"/>
                </a:solidFill>
                <a:cs typeface="Tahoma" pitchFamily="34" charset="0"/>
              </a:rPr>
              <a:t> Salaam</a:t>
            </a: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838200" y="3316068"/>
            <a:ext cx="7848600" cy="369332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College of </a:t>
            </a:r>
            <a:r>
              <a:rPr lang="en-US" b="1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Information and Communication Technology</a:t>
            </a:r>
            <a:endParaRPr lang="en-US" b="1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838200" y="3886200"/>
            <a:ext cx="2819400" cy="92333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Department </a:t>
            </a: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of </a:t>
            </a:r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Electronics and Telecommunication Engineering</a:t>
            </a:r>
            <a:endParaRPr lang="en-US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38400" y="16002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 Organizational Structure - 2011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3733800" y="3886200"/>
            <a:ext cx="2819400" cy="64633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Department </a:t>
            </a:r>
            <a:r>
              <a:rPr lang="en-US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of </a:t>
            </a:r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Computer Science and Engineering</a:t>
            </a:r>
            <a:endParaRPr lang="en-US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" name="TextBox 9"/>
          <p:cNvSpPr txBox="1">
            <a:spLocks noChangeArrowheads="1"/>
          </p:cNvSpPr>
          <p:nvPr/>
        </p:nvSpPr>
        <p:spPr bwMode="auto">
          <a:xfrm>
            <a:off x="6629400" y="3886200"/>
            <a:ext cx="2057400" cy="64633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Center for Virtual Learning</a:t>
            </a:r>
            <a:endParaRPr lang="en-US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4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15240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Capacity Building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1371600" y="2362200"/>
            <a:ext cx="6553200" cy="3200400"/>
            <a:chOff x="2940" y="5162"/>
            <a:chExt cx="7170" cy="3315"/>
          </a:xfrm>
        </p:grpSpPr>
        <p:sp>
          <p:nvSpPr>
            <p:cNvPr id="2072" name="AutoShape 24"/>
            <p:cNvSpPr>
              <a:spLocks noChangeShapeType="1"/>
            </p:cNvSpPr>
            <p:nvPr/>
          </p:nvSpPr>
          <p:spPr bwMode="auto">
            <a:xfrm>
              <a:off x="4095" y="7130"/>
              <a:ext cx="0" cy="2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071" name="AutoShape 23"/>
            <p:cNvSpPr>
              <a:spLocks noChangeShapeType="1"/>
            </p:cNvSpPr>
            <p:nvPr/>
          </p:nvSpPr>
          <p:spPr bwMode="auto">
            <a:xfrm>
              <a:off x="8940" y="7128"/>
              <a:ext cx="0" cy="2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2940" y="5162"/>
              <a:ext cx="7170" cy="3315"/>
              <a:chOff x="2940" y="5162"/>
              <a:chExt cx="7170" cy="3315"/>
            </a:xfrm>
          </p:grpSpPr>
          <p:grpSp>
            <p:nvGrpSpPr>
              <p:cNvPr id="2053" name="Group 5"/>
              <p:cNvGrpSpPr>
                <a:grpSpLocks/>
              </p:cNvGrpSpPr>
              <p:nvPr/>
            </p:nvGrpSpPr>
            <p:grpSpPr bwMode="auto">
              <a:xfrm>
                <a:off x="2940" y="5162"/>
                <a:ext cx="7170" cy="3315"/>
                <a:chOff x="2940" y="5162"/>
                <a:chExt cx="7170" cy="3315"/>
              </a:xfrm>
            </p:grpSpPr>
            <p:sp>
              <p:nvSpPr>
                <p:cNvPr id="2070" name="Rectangle 22"/>
                <p:cNvSpPr>
                  <a:spLocks noChangeArrowheads="1"/>
                </p:cNvSpPr>
                <p:nvPr/>
              </p:nvSpPr>
              <p:spPr bwMode="auto">
                <a:xfrm>
                  <a:off x="2940" y="7668"/>
                  <a:ext cx="7170" cy="40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Times New Roman" pitchFamily="18" charset="0"/>
                      <a:cs typeface="Arial" pitchFamily="34" charset="0"/>
                    </a:rPr>
                    <a:t>iLabs Developers</a:t>
                  </a: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69" name="Rectangle 21"/>
                <p:cNvSpPr>
                  <a:spLocks noChangeArrowheads="1"/>
                </p:cNvSpPr>
                <p:nvPr/>
              </p:nvSpPr>
              <p:spPr bwMode="auto">
                <a:xfrm>
                  <a:off x="2940" y="8072"/>
                  <a:ext cx="2925" cy="40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Times New Roman" pitchFamily="18" charset="0"/>
                      <a:cs typeface="Arial" pitchFamily="34" charset="0"/>
                    </a:rPr>
                    <a:t>Undergraduate Students (12)</a:t>
                  </a:r>
                  <a:endParaRPr kumimoji="0" lang="en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68" name="Rectangle 20"/>
                <p:cNvSpPr>
                  <a:spLocks noChangeArrowheads="1"/>
                </p:cNvSpPr>
                <p:nvPr/>
              </p:nvSpPr>
              <p:spPr bwMode="auto">
                <a:xfrm>
                  <a:off x="5865" y="8072"/>
                  <a:ext cx="2445" cy="40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Times New Roman" pitchFamily="18" charset="0"/>
                      <a:cs typeface="Arial" pitchFamily="34" charset="0"/>
                    </a:rPr>
                    <a:t>Graduate Students (5)</a:t>
                  </a:r>
                  <a:endParaRPr kumimoji="0" lang="en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67" name="Rectangle 19"/>
                <p:cNvSpPr>
                  <a:spLocks noChangeArrowheads="1"/>
                </p:cNvSpPr>
                <p:nvPr/>
              </p:nvSpPr>
              <p:spPr bwMode="auto">
                <a:xfrm>
                  <a:off x="8310" y="8072"/>
                  <a:ext cx="1800" cy="40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Times New Roman" pitchFamily="18" charset="0"/>
                      <a:cs typeface="Arial" pitchFamily="34" charset="0"/>
                    </a:rPr>
                    <a:t>Staff (4)</a:t>
                  </a: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055" name="Group 7"/>
                <p:cNvGrpSpPr>
                  <a:grpSpLocks/>
                </p:cNvGrpSpPr>
                <p:nvPr/>
              </p:nvGrpSpPr>
              <p:grpSpPr bwMode="auto">
                <a:xfrm>
                  <a:off x="2940" y="5162"/>
                  <a:ext cx="7170" cy="1951"/>
                  <a:chOff x="2940" y="5162"/>
                  <a:chExt cx="7170" cy="1951"/>
                </a:xfrm>
              </p:grpSpPr>
              <p:sp>
                <p:nvSpPr>
                  <p:cNvPr id="2066" name="Auto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2940" y="6708"/>
                    <a:ext cx="2205" cy="405"/>
                  </a:xfrm>
                  <a:prstGeom prst="flowChartAlternateProcess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Assistant PI</a:t>
                    </a:r>
                    <a:endPara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065" name="AutoShape 17"/>
                  <p:cNvSpPr>
                    <a:spLocks noChangeArrowheads="1"/>
                  </p:cNvSpPr>
                  <p:nvPr/>
                </p:nvSpPr>
                <p:spPr bwMode="auto">
                  <a:xfrm>
                    <a:off x="5325" y="6708"/>
                    <a:ext cx="2070" cy="405"/>
                  </a:xfrm>
                  <a:prstGeom prst="flowChartAlternateProcess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Assistant PI</a:t>
                    </a:r>
                    <a:endPara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064" name="Auto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7545" y="6708"/>
                    <a:ext cx="2565" cy="405"/>
                  </a:xfrm>
                  <a:prstGeom prst="flowChartAlternateProcess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System Administrator UCC</a:t>
                    </a:r>
                    <a:endParaRPr kumimoji="0" lang="en-GB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063" name="AutoShape 15"/>
                  <p:cNvSpPr>
                    <a:spLocks noChangeShapeType="1"/>
                  </p:cNvSpPr>
                  <p:nvPr/>
                </p:nvSpPr>
                <p:spPr bwMode="auto">
                  <a:xfrm>
                    <a:off x="4095" y="6455"/>
                    <a:ext cx="4845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/>
                  </a:p>
                </p:txBody>
              </p:sp>
              <p:sp>
                <p:nvSpPr>
                  <p:cNvPr id="2062" name="AutoShape 14"/>
                  <p:cNvSpPr>
                    <a:spLocks noChangeShapeType="1"/>
                  </p:cNvSpPr>
                  <p:nvPr/>
                </p:nvSpPr>
                <p:spPr bwMode="auto">
                  <a:xfrm>
                    <a:off x="4096" y="6455"/>
                    <a:ext cx="0" cy="253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sm" len="med"/>
                    <a:tailEnd type="triangle" w="sm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/>
                  </a:p>
                </p:txBody>
              </p:sp>
              <p:sp>
                <p:nvSpPr>
                  <p:cNvPr id="2061" name="AutoShape 13"/>
                  <p:cNvSpPr>
                    <a:spLocks noChangeShapeType="1"/>
                  </p:cNvSpPr>
                  <p:nvPr/>
                </p:nvSpPr>
                <p:spPr bwMode="auto">
                  <a:xfrm>
                    <a:off x="8940" y="6455"/>
                    <a:ext cx="0" cy="253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sm" len="med"/>
                    <a:tailEnd type="triangle" w="sm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/>
                  </a:p>
                </p:txBody>
              </p:sp>
              <p:grpSp>
                <p:nvGrpSpPr>
                  <p:cNvPr id="2056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4633" y="5162"/>
                    <a:ext cx="3476" cy="1546"/>
                    <a:chOff x="4633" y="5162"/>
                    <a:chExt cx="3476" cy="1546"/>
                  </a:xfrm>
                </p:grpSpPr>
                <p:sp>
                  <p:nvSpPr>
                    <p:cNvPr id="2060" name="AutoShap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33" y="5162"/>
                      <a:ext cx="3476" cy="405"/>
                    </a:xfrm>
                    <a:prstGeom prst="roundRect">
                      <a:avLst>
                        <a:gd name="adj" fmla="val 16667"/>
                      </a:avLst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University of Dar </a:t>
                      </a:r>
                      <a:r>
                        <a:rPr kumimoji="0" lang="en-GB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es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Salaam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059" name="AutoShap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" y="5853"/>
                      <a:ext cx="3309" cy="405"/>
                    </a:xfrm>
                    <a:prstGeom prst="flowChartAlternateProcess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Principal Investigator (PI)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058" name="AutoShap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375" y="5568"/>
                      <a:ext cx="0" cy="28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triangle" w="sm" len="med"/>
                      <a:tailEnd type="triangle" w="sm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400"/>
                    </a:p>
                  </p:txBody>
                </p:sp>
                <p:sp>
                  <p:nvSpPr>
                    <p:cNvPr id="2057" name="AutoShap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376" y="6258"/>
                      <a:ext cx="0" cy="45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triangle" w="sm" len="med"/>
                      <a:tailEnd type="triangle" w="sm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400"/>
                    </a:p>
                  </p:txBody>
                </p:sp>
              </p:grpSp>
            </p:grpSp>
            <p:sp>
              <p:nvSpPr>
                <p:cNvPr id="2054" name="AutoShape 6"/>
                <p:cNvSpPr>
                  <a:spLocks noChangeShapeType="1"/>
                </p:cNvSpPr>
                <p:nvPr/>
              </p:nvSpPr>
              <p:spPr bwMode="auto">
                <a:xfrm>
                  <a:off x="4095" y="7338"/>
                  <a:ext cx="4845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/>
                </a:p>
              </p:txBody>
            </p:sp>
          </p:grpSp>
          <p:sp>
            <p:nvSpPr>
              <p:cNvPr id="2052" name="AutoShape 4"/>
              <p:cNvSpPr>
                <a:spLocks noChangeShapeType="1"/>
              </p:cNvSpPr>
              <p:nvPr/>
            </p:nvSpPr>
            <p:spPr bwMode="auto">
              <a:xfrm>
                <a:off x="6376" y="7338"/>
                <a:ext cx="0" cy="3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med"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2050" name="AutoShape 2"/>
            <p:cNvSpPr>
              <a:spLocks noChangeShapeType="1"/>
            </p:cNvSpPr>
            <p:nvPr/>
          </p:nvSpPr>
          <p:spPr bwMode="auto">
            <a:xfrm>
              <a:off x="6376" y="7132"/>
              <a:ext cx="0" cy="2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</p:grp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5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15240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Capacity Building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Picture 32" descr="F:\BlackBerry\pictures\IMG00040-20110623-132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743200"/>
            <a:ext cx="4267200" cy="306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 descr="F:\BlackBerry\pictures\IMG00046-20110630-15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676400"/>
            <a:ext cx="2819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4" descr="F:\BlackBerry\pictures\IMG00047-20110630-150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810000"/>
            <a:ext cx="2819400" cy="222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50292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6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16002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Converting Existing Experiments into iLabs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Picture 12" descr="CE_AMP_0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590800"/>
            <a:ext cx="5722003" cy="3048000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152775"/>
            <a:ext cx="25812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50292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7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pic>
        <p:nvPicPr>
          <p:cNvPr id="10" name="Picture 9" descr="E:\Documents\Notes\M.Sc EIT\Dissertation\iLabs\Send\Reports\Components\Materials\Switches\New folder\Mpya\R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209800"/>
            <a:ext cx="3505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09800" y="1447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Converting Existing Experiments into iLabs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4" name="Picture 13" descr="diode_curve_ELVI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590800"/>
            <a:ext cx="2971800" cy="2428506"/>
          </a:xfrm>
          <a:prstGeom prst="rect">
            <a:avLst/>
          </a:prstGeom>
        </p:spPr>
      </p:pic>
      <p:pic>
        <p:nvPicPr>
          <p:cNvPr id="16" name="Picture 15" descr="C:\Users\Hubert\Desktop\1674-4_diodes_bridge_rectifier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4419600"/>
            <a:ext cx="1818376" cy="155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4953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8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pic>
        <p:nvPicPr>
          <p:cNvPr id="9" name="Picture 8" descr="iLABS_UD_L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2205037"/>
            <a:ext cx="6781800" cy="38147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2200" y="1447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Managing Deployed iLabs Experiments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908720"/>
            <a:ext cx="50292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State of iLabs Project at UDSM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6093296"/>
            <a:ext cx="1224136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Slide </a:t>
            </a:r>
            <a:fld id="{B91B0361-E98E-45D2-811B-A0BD2C17811C}" type="slidenum">
              <a:rPr lang="en-US" sz="2000" b="1" smtClean="0"/>
              <a:pPr/>
              <a:t>9</a:t>
            </a:fld>
            <a:endParaRPr lang="en-US" sz="2000" b="1" dirty="0"/>
          </a:p>
        </p:txBody>
      </p:sp>
      <p:pic>
        <p:nvPicPr>
          <p:cNvPr id="12" name="Picture 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2209799" cy="21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95536" y="6093296"/>
            <a:ext cx="691966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 Annual iLabs and NI Conference, MAK University, 4</a:t>
            </a:r>
            <a:r>
              <a:rPr lang="en-US" b="1" baseline="30000" dirty="0" smtClean="0"/>
              <a:t>th</a:t>
            </a:r>
            <a:r>
              <a:rPr lang="en-US" b="1" dirty="0" smtClean="0"/>
              <a:t> – 5</a:t>
            </a:r>
            <a:r>
              <a:rPr lang="en-US" b="1" baseline="30000" dirty="0" smtClean="0"/>
              <a:t>th</a:t>
            </a:r>
            <a:r>
              <a:rPr lang="en-US" b="1" dirty="0" smtClean="0"/>
              <a:t>  July, 2011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38400" y="1447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Introducing New iLabs Experiments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 Box 29"/>
          <p:cNvSpPr txBox="1">
            <a:spLocks noChangeArrowheads="1"/>
          </p:cNvSpPr>
          <p:nvPr/>
        </p:nvSpPr>
        <p:spPr bwMode="auto">
          <a:xfrm>
            <a:off x="304800" y="2438400"/>
            <a:ext cx="821537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lvl="1" indent="-228600" algn="just">
              <a:spcBef>
                <a:spcPts val="0"/>
              </a:spcBef>
              <a:spcAft>
                <a:spcPts val="600"/>
              </a:spcAft>
              <a:buBlip>
                <a:blip r:embed="rId3"/>
              </a:buBlip>
            </a:pPr>
            <a:r>
              <a:rPr lang="en-GB" sz="1800" b="1" dirty="0" smtClean="0">
                <a:latin typeface="Calibri" pitchFamily="34" charset="0"/>
                <a:cs typeface="Calibri" pitchFamily="34" charset="0"/>
              </a:rPr>
              <a:t>EMONA DATEx</a:t>
            </a:r>
          </a:p>
          <a:p>
            <a:pPr marL="228600" lvl="1" indent="-228600" algn="just">
              <a:spcBef>
                <a:spcPts val="0"/>
              </a:spcBef>
              <a:spcAft>
                <a:spcPts val="600"/>
              </a:spcAft>
              <a:buBlip>
                <a:blip r:embed="rId3"/>
              </a:buBlip>
            </a:pPr>
            <a:r>
              <a:rPr lang="en-GB" sz="1800" b="1" dirty="0" smtClean="0">
                <a:latin typeface="Calibri" pitchFamily="34" charset="0"/>
                <a:cs typeface="Calibri" pitchFamily="34" charset="0"/>
              </a:rPr>
              <a:t>EMONA </a:t>
            </a:r>
            <a:r>
              <a:rPr lang="en-GB" sz="1800" b="1" dirty="0" err="1" smtClean="0">
                <a:latin typeface="Calibri" pitchFamily="34" charset="0"/>
                <a:cs typeface="Calibri" pitchFamily="34" charset="0"/>
              </a:rPr>
              <a:t>FOTEx</a:t>
            </a:r>
            <a:r>
              <a:rPr lang="en-GB" sz="1800" dirty="0" smtClean="0">
                <a:latin typeface="Calibri" pitchFamily="34" charset="0"/>
                <a:cs typeface="Calibri" pitchFamily="34" charset="0"/>
              </a:rPr>
              <a:t>. </a:t>
            </a:r>
            <a:endParaRPr lang="en-US" sz="1800" dirty="0">
              <a:solidFill>
                <a:schemeClr val="folHlink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286000"/>
            <a:ext cx="5025606" cy="34020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485</Words>
  <Application>Microsoft Office PowerPoint</Application>
  <PresentationFormat>On-screen Show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Nkomo</dc:creator>
  <cp:lastModifiedBy>Nkomo</cp:lastModifiedBy>
  <cp:revision>28</cp:revision>
  <dcterms:created xsi:type="dcterms:W3CDTF">2011-06-30T13:26:51Z</dcterms:created>
  <dcterms:modified xsi:type="dcterms:W3CDTF">2011-07-05T05:58:08Z</dcterms:modified>
</cp:coreProperties>
</file>