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 id="2147483653" r:id="rId2"/>
  </p:sldMasterIdLst>
  <p:notesMasterIdLst>
    <p:notesMasterId r:id="rId4"/>
  </p:notesMasterIdLst>
  <p:handoutMasterIdLst>
    <p:handoutMasterId r:id="rId5"/>
  </p:handoutMasterIdLst>
  <p:sldIdLst>
    <p:sldId id="287" r:id="rId3"/>
  </p:sldIdLst>
  <p:sldSz cx="32918400" cy="51206400"/>
  <p:notesSz cx="6858000" cy="9144000"/>
  <p:custDataLst>
    <p:tags r:id="rId6"/>
  </p:custDataLst>
  <p:defaultTextStyle>
    <a:defPPr>
      <a:defRPr lang="en-US"/>
    </a:defPPr>
    <a:lvl1pPr marL="0" algn="l" defTabSz="4947900" rtl="0" eaLnBrk="1" latinLnBrk="0" hangingPunct="1">
      <a:defRPr sz="9800" kern="1200">
        <a:solidFill>
          <a:schemeClr val="tx1"/>
        </a:solidFill>
        <a:latin typeface="+mn-lt"/>
        <a:ea typeface="+mn-ea"/>
        <a:cs typeface="+mn-cs"/>
      </a:defRPr>
    </a:lvl1pPr>
    <a:lvl2pPr marL="2473950" algn="l" defTabSz="4947900" rtl="0" eaLnBrk="1" latinLnBrk="0" hangingPunct="1">
      <a:defRPr sz="9800" kern="1200">
        <a:solidFill>
          <a:schemeClr val="tx1"/>
        </a:solidFill>
        <a:latin typeface="+mn-lt"/>
        <a:ea typeface="+mn-ea"/>
        <a:cs typeface="+mn-cs"/>
      </a:defRPr>
    </a:lvl2pPr>
    <a:lvl3pPr marL="4947900" algn="l" defTabSz="4947900" rtl="0" eaLnBrk="1" latinLnBrk="0" hangingPunct="1">
      <a:defRPr sz="9800" kern="1200">
        <a:solidFill>
          <a:schemeClr val="tx1"/>
        </a:solidFill>
        <a:latin typeface="+mn-lt"/>
        <a:ea typeface="+mn-ea"/>
        <a:cs typeface="+mn-cs"/>
      </a:defRPr>
    </a:lvl3pPr>
    <a:lvl4pPr marL="7421847" algn="l" defTabSz="4947900" rtl="0" eaLnBrk="1" latinLnBrk="0" hangingPunct="1">
      <a:defRPr sz="9800" kern="1200">
        <a:solidFill>
          <a:schemeClr val="tx1"/>
        </a:solidFill>
        <a:latin typeface="+mn-lt"/>
        <a:ea typeface="+mn-ea"/>
        <a:cs typeface="+mn-cs"/>
      </a:defRPr>
    </a:lvl4pPr>
    <a:lvl5pPr marL="9895796" algn="l" defTabSz="4947900" rtl="0" eaLnBrk="1" latinLnBrk="0" hangingPunct="1">
      <a:defRPr sz="9800" kern="1200">
        <a:solidFill>
          <a:schemeClr val="tx1"/>
        </a:solidFill>
        <a:latin typeface="+mn-lt"/>
        <a:ea typeface="+mn-ea"/>
        <a:cs typeface="+mn-cs"/>
      </a:defRPr>
    </a:lvl5pPr>
    <a:lvl6pPr marL="12369747" algn="l" defTabSz="4947900" rtl="0" eaLnBrk="1" latinLnBrk="0" hangingPunct="1">
      <a:defRPr sz="9800" kern="1200">
        <a:solidFill>
          <a:schemeClr val="tx1"/>
        </a:solidFill>
        <a:latin typeface="+mn-lt"/>
        <a:ea typeface="+mn-ea"/>
        <a:cs typeface="+mn-cs"/>
      </a:defRPr>
    </a:lvl6pPr>
    <a:lvl7pPr marL="14843698" algn="l" defTabSz="4947900" rtl="0" eaLnBrk="1" latinLnBrk="0" hangingPunct="1">
      <a:defRPr sz="9800" kern="1200">
        <a:solidFill>
          <a:schemeClr val="tx1"/>
        </a:solidFill>
        <a:latin typeface="+mn-lt"/>
        <a:ea typeface="+mn-ea"/>
        <a:cs typeface="+mn-cs"/>
      </a:defRPr>
    </a:lvl7pPr>
    <a:lvl8pPr marL="17317646" algn="l" defTabSz="4947900" rtl="0" eaLnBrk="1" latinLnBrk="0" hangingPunct="1">
      <a:defRPr sz="9800" kern="1200">
        <a:solidFill>
          <a:schemeClr val="tx1"/>
        </a:solidFill>
        <a:latin typeface="+mn-lt"/>
        <a:ea typeface="+mn-ea"/>
        <a:cs typeface="+mn-cs"/>
      </a:defRPr>
    </a:lvl8pPr>
    <a:lvl9pPr marL="19791596" algn="l" defTabSz="4947900" rtl="0" eaLnBrk="1" latinLnBrk="0" hangingPunct="1">
      <a:defRPr sz="9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KOTOULAS" initials="AK" lastIdx="2" clrIdx="0"/>
  <p:cmAuthor id="1" name="A.KOTOULAS" initials="HELP" lastIdx="1" clrIdx="1"/>
  <p:cmAuthor id="2" name="A.KOTOULAS" initials="HELP - " lastIdx="1" clrIdx="2"/>
  <p:cmAuthor id="3" name="PosterPresentations.com - 510.649.3001" initials="HELP - " lastIdx="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E9E5"/>
    <a:srgbClr val="EAEAE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659" autoAdjust="0"/>
    <p:restoredTop sz="94706" autoAdjust="0"/>
  </p:normalViewPr>
  <p:slideViewPr>
    <p:cSldViewPr snapToGrid="0" snapToObjects="1" showGuides="1">
      <p:cViewPr>
        <p:scale>
          <a:sx n="24" d="100"/>
          <a:sy n="24" d="100"/>
        </p:scale>
        <p:origin x="-1158" y="-78"/>
      </p:cViewPr>
      <p:guideLst>
        <p:guide orient="horz" pos="4445"/>
        <p:guide orient="horz" pos="449"/>
        <p:guide orient="horz" pos="31360"/>
        <p:guide orient="horz"/>
        <p:guide pos="436"/>
        <p:guide pos="2030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83" d="100"/>
          <a:sy n="83" d="100"/>
        </p:scale>
        <p:origin x="-2730"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commentAuthors" Target="commentAuthor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tags" Target="tags/tag1.xml"/><Relationship Id="rId11" Type="http://schemas.openxmlformats.org/officeDocument/2006/relationships/tableStyles" Target="tableStyles.xml"/><Relationship Id="rId5" Type="http://schemas.openxmlformats.org/officeDocument/2006/relationships/handoutMaster" Target="handoutMasters/handoutMaster1.xml"/><Relationship Id="rId10" Type="http://schemas.openxmlformats.org/officeDocument/2006/relationships/theme" Target="theme/theme1.xml"/><Relationship Id="rId4" Type="http://schemas.openxmlformats.org/officeDocument/2006/relationships/notesMaster" Target="notesMasters/notesMaster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158C5BC-9A70-462C-B28D-9600239EAC64}" type="datetimeFigureOut">
              <a:rPr lang="en-US" smtClean="0"/>
              <a:pPr/>
              <a:t>7/4/2011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9C131B7-05CA-4AEE-9267-6D0ED4DC84F3}" type="slidenum">
              <a:rPr lang="en-US" smtClean="0"/>
              <a:pPr/>
              <a:t>‹#›</a:t>
            </a:fld>
            <a:endParaRPr lang="en-US"/>
          </a:p>
        </p:txBody>
      </p:sp>
    </p:spTree>
    <p:extLst>
      <p:ext uri="{BB962C8B-B14F-4D97-AF65-F5344CB8AC3E}">
        <p14:creationId xmlns:p14="http://schemas.microsoft.com/office/powerpoint/2010/main" val="32988946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C2317-6751-4CD4-9995-8782DD78E936}" type="datetimeFigureOut">
              <a:rPr lang="en-US" smtClean="0"/>
              <a:pPr/>
              <a:t>7/4/2011</a:t>
            </a:fld>
            <a:endParaRPr lang="en-US" dirty="0"/>
          </a:p>
        </p:txBody>
      </p:sp>
      <p:sp>
        <p:nvSpPr>
          <p:cNvPr id="4" name="Slide Image Placeholder 3"/>
          <p:cNvSpPr>
            <a:spLocks noGrp="1" noRot="1" noChangeAspect="1"/>
          </p:cNvSpPr>
          <p:nvPr>
            <p:ph type="sldImg" idx="2"/>
          </p:nvPr>
        </p:nvSpPr>
        <p:spPr>
          <a:xfrm>
            <a:off x="2327275" y="685800"/>
            <a:ext cx="220345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A1A87D-CAF7-4BDC-A0D3-C0DBEDE81619}" type="slidenum">
              <a:rPr lang="en-US" smtClean="0"/>
              <a:pPr/>
              <a:t>‹#›</a:t>
            </a:fld>
            <a:endParaRPr lang="en-US" dirty="0"/>
          </a:p>
        </p:txBody>
      </p:sp>
    </p:spTree>
    <p:extLst>
      <p:ext uri="{BB962C8B-B14F-4D97-AF65-F5344CB8AC3E}">
        <p14:creationId xmlns:p14="http://schemas.microsoft.com/office/powerpoint/2010/main" val="3034931413"/>
      </p:ext>
    </p:extLst>
  </p:cSld>
  <p:clrMap bg1="lt1" tx1="dk1" bg2="lt2" tx2="dk2" accent1="accent1" accent2="accent2" accent3="accent3" accent4="accent4" accent5="accent5" accent6="accent6" hlink="hlink" folHlink="folHlink"/>
  <p:notesStyle>
    <a:lvl1pPr marL="0" algn="l" defTabSz="4947900" rtl="0" eaLnBrk="1" latinLnBrk="0" hangingPunct="1">
      <a:defRPr sz="6700" kern="1200">
        <a:solidFill>
          <a:schemeClr val="tx1"/>
        </a:solidFill>
        <a:latin typeface="+mn-lt"/>
        <a:ea typeface="+mn-ea"/>
        <a:cs typeface="+mn-cs"/>
      </a:defRPr>
    </a:lvl1pPr>
    <a:lvl2pPr marL="2473950" algn="l" defTabSz="4947900" rtl="0" eaLnBrk="1" latinLnBrk="0" hangingPunct="1">
      <a:defRPr sz="6700" kern="1200">
        <a:solidFill>
          <a:schemeClr val="tx1"/>
        </a:solidFill>
        <a:latin typeface="+mn-lt"/>
        <a:ea typeface="+mn-ea"/>
        <a:cs typeface="+mn-cs"/>
      </a:defRPr>
    </a:lvl2pPr>
    <a:lvl3pPr marL="4947900" algn="l" defTabSz="4947900" rtl="0" eaLnBrk="1" latinLnBrk="0" hangingPunct="1">
      <a:defRPr sz="6700" kern="1200">
        <a:solidFill>
          <a:schemeClr val="tx1"/>
        </a:solidFill>
        <a:latin typeface="+mn-lt"/>
        <a:ea typeface="+mn-ea"/>
        <a:cs typeface="+mn-cs"/>
      </a:defRPr>
    </a:lvl3pPr>
    <a:lvl4pPr marL="7421847" algn="l" defTabSz="4947900" rtl="0" eaLnBrk="1" latinLnBrk="0" hangingPunct="1">
      <a:defRPr sz="6700" kern="1200">
        <a:solidFill>
          <a:schemeClr val="tx1"/>
        </a:solidFill>
        <a:latin typeface="+mn-lt"/>
        <a:ea typeface="+mn-ea"/>
        <a:cs typeface="+mn-cs"/>
      </a:defRPr>
    </a:lvl4pPr>
    <a:lvl5pPr marL="9895796" algn="l" defTabSz="4947900" rtl="0" eaLnBrk="1" latinLnBrk="0" hangingPunct="1">
      <a:defRPr sz="6700" kern="1200">
        <a:solidFill>
          <a:schemeClr val="tx1"/>
        </a:solidFill>
        <a:latin typeface="+mn-lt"/>
        <a:ea typeface="+mn-ea"/>
        <a:cs typeface="+mn-cs"/>
      </a:defRPr>
    </a:lvl5pPr>
    <a:lvl6pPr marL="12369747" algn="l" defTabSz="4947900" rtl="0" eaLnBrk="1" latinLnBrk="0" hangingPunct="1">
      <a:defRPr sz="6700" kern="1200">
        <a:solidFill>
          <a:schemeClr val="tx1"/>
        </a:solidFill>
        <a:latin typeface="+mn-lt"/>
        <a:ea typeface="+mn-ea"/>
        <a:cs typeface="+mn-cs"/>
      </a:defRPr>
    </a:lvl6pPr>
    <a:lvl7pPr marL="14843698" algn="l" defTabSz="4947900" rtl="0" eaLnBrk="1" latinLnBrk="0" hangingPunct="1">
      <a:defRPr sz="6700" kern="1200">
        <a:solidFill>
          <a:schemeClr val="tx1"/>
        </a:solidFill>
        <a:latin typeface="+mn-lt"/>
        <a:ea typeface="+mn-ea"/>
        <a:cs typeface="+mn-cs"/>
      </a:defRPr>
    </a:lvl7pPr>
    <a:lvl8pPr marL="17317646" algn="l" defTabSz="4947900" rtl="0" eaLnBrk="1" latinLnBrk="0" hangingPunct="1">
      <a:defRPr sz="6700" kern="1200">
        <a:solidFill>
          <a:schemeClr val="tx1"/>
        </a:solidFill>
        <a:latin typeface="+mn-lt"/>
        <a:ea typeface="+mn-ea"/>
        <a:cs typeface="+mn-cs"/>
      </a:defRPr>
    </a:lvl8pPr>
    <a:lvl9pPr marL="19791596" algn="l" defTabSz="4947900" rtl="0" eaLnBrk="1" latinLnBrk="0" hangingPunct="1">
      <a:defRPr sz="6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27275" y="685800"/>
            <a:ext cx="220345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6A1A87D-CAF7-4BDC-A0D3-C0DBEDE81619}"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Standard 4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449446" y="232621"/>
            <a:ext cx="24007482" cy="2252133"/>
          </a:xfrm>
          <a:prstGeom prst="rect">
            <a:avLst/>
          </a:prstGeom>
        </p:spPr>
        <p:txBody>
          <a:bodyPr lIns="103082" tIns="51539" rIns="103082" bIns="51539" anchor="ctr" anchorCtr="0"/>
          <a:lstStyle>
            <a:lvl1pPr>
              <a:defRPr sz="10100" b="1"/>
            </a:lvl1pPr>
          </a:lstStyle>
          <a:p>
            <a:r>
              <a:rPr lang="en-US" dirty="0" smtClean="0"/>
              <a:t>Click here to add the poster title</a:t>
            </a:r>
            <a:endParaRPr lang="en-US" dirty="0"/>
          </a:p>
        </p:txBody>
      </p:sp>
      <p:sp>
        <p:nvSpPr>
          <p:cNvPr id="4" name="Text Placeholder 3"/>
          <p:cNvSpPr>
            <a:spLocks noGrp="1"/>
          </p:cNvSpPr>
          <p:nvPr>
            <p:ph type="body" sz="quarter" idx="10" hasCustomPrompt="1"/>
          </p:nvPr>
        </p:nvSpPr>
        <p:spPr>
          <a:xfrm>
            <a:off x="678143" y="7935651"/>
            <a:ext cx="15547545" cy="1012886"/>
          </a:xfrm>
          <a:prstGeom prst="rect">
            <a:avLst/>
          </a:prstGeom>
        </p:spPr>
        <p:txBody>
          <a:bodyPr wrap="square" lIns="257705" tIns="257705" rIns="257705" bIns="257705">
            <a:spAutoFit/>
          </a:bodyPr>
          <a:lstStyle>
            <a:lvl1pPr marL="0" indent="0">
              <a:buNone/>
              <a:defRPr sz="320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Type in or paste your text here</a:t>
            </a:r>
            <a:endParaRPr lang="en-US" dirty="0"/>
          </a:p>
        </p:txBody>
      </p:sp>
      <p:sp>
        <p:nvSpPr>
          <p:cNvPr id="6" name="Text Placeholder 5"/>
          <p:cNvSpPr>
            <a:spLocks noGrp="1"/>
          </p:cNvSpPr>
          <p:nvPr>
            <p:ph type="body" sz="quarter" idx="11" hasCustomPrompt="1"/>
          </p:nvPr>
        </p:nvSpPr>
        <p:spPr>
          <a:xfrm>
            <a:off x="695552" y="7086396"/>
            <a:ext cx="15535273"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(click to edit) INTRODUCTION or ABSTRACT</a:t>
            </a:r>
            <a:endParaRPr lang="en-US" dirty="0"/>
          </a:p>
        </p:txBody>
      </p:sp>
      <p:sp>
        <p:nvSpPr>
          <p:cNvPr id="14" name="Picture Placeholder 13"/>
          <p:cNvSpPr>
            <a:spLocks noGrp="1"/>
          </p:cNvSpPr>
          <p:nvPr>
            <p:ph type="pic" sz="quarter" idx="15" hasCustomPrompt="1"/>
          </p:nvPr>
        </p:nvSpPr>
        <p:spPr>
          <a:xfrm>
            <a:off x="685801" y="1778000"/>
            <a:ext cx="3314701" cy="3911600"/>
          </a:xfrm>
          <a:prstGeom prst="rect">
            <a:avLst/>
          </a:prstGeom>
        </p:spPr>
        <p:txBody>
          <a:bodyPr lIns="103082" tIns="51539" rIns="103082" bIns="51539" anchor="ctr"/>
          <a:lstStyle>
            <a:lvl1pPr algn="ctr">
              <a:buNone/>
              <a:defRPr sz="4900">
                <a:solidFill>
                  <a:schemeClr val="bg1"/>
                </a:solidFill>
              </a:defRPr>
            </a:lvl1pPr>
          </a:lstStyle>
          <a:p>
            <a:r>
              <a:rPr lang="en-US" dirty="0" smtClean="0"/>
              <a:t>LOGO</a:t>
            </a:r>
            <a:endParaRPr lang="en-US" dirty="0"/>
          </a:p>
        </p:txBody>
      </p:sp>
      <p:sp>
        <p:nvSpPr>
          <p:cNvPr id="18" name="Picture Placeholder 13"/>
          <p:cNvSpPr>
            <a:spLocks noGrp="1"/>
          </p:cNvSpPr>
          <p:nvPr>
            <p:ph type="pic" sz="quarter" idx="18" hasCustomPrompt="1"/>
          </p:nvPr>
        </p:nvSpPr>
        <p:spPr>
          <a:xfrm>
            <a:off x="28917900" y="1896534"/>
            <a:ext cx="3314701" cy="3911600"/>
          </a:xfrm>
          <a:prstGeom prst="rect">
            <a:avLst/>
          </a:prstGeom>
        </p:spPr>
        <p:txBody>
          <a:bodyPr lIns="103082" tIns="51539" rIns="103082" bIns="51539" anchor="ctr"/>
          <a:lstStyle>
            <a:lvl1pPr algn="ctr">
              <a:buNone/>
              <a:defRPr sz="4900">
                <a:solidFill>
                  <a:schemeClr val="bg1"/>
                </a:solidFill>
              </a:defRPr>
            </a:lvl1pPr>
          </a:lstStyle>
          <a:p>
            <a:r>
              <a:rPr lang="en-US" dirty="0" smtClean="0"/>
              <a:t>LOGO</a:t>
            </a:r>
            <a:endParaRPr lang="en-US" dirty="0"/>
          </a:p>
        </p:txBody>
      </p:sp>
      <p:sp>
        <p:nvSpPr>
          <p:cNvPr id="20" name="Text Placeholder 5"/>
          <p:cNvSpPr>
            <a:spLocks noGrp="1"/>
          </p:cNvSpPr>
          <p:nvPr>
            <p:ph type="body" sz="quarter" idx="20" hasCustomPrompt="1"/>
          </p:nvPr>
        </p:nvSpPr>
        <p:spPr>
          <a:xfrm>
            <a:off x="691755" y="22136699"/>
            <a:ext cx="15539070"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(click to edit)  OBJECTIVES</a:t>
            </a:r>
            <a:endParaRPr lang="en-US" dirty="0"/>
          </a:p>
        </p:txBody>
      </p:sp>
      <p:sp>
        <p:nvSpPr>
          <p:cNvPr id="25" name="Text Placeholder 5"/>
          <p:cNvSpPr>
            <a:spLocks noGrp="1"/>
          </p:cNvSpPr>
          <p:nvPr>
            <p:ph type="body" sz="quarter" idx="25" hasCustomPrompt="1"/>
          </p:nvPr>
        </p:nvSpPr>
        <p:spPr>
          <a:xfrm>
            <a:off x="16693755" y="7080013"/>
            <a:ext cx="15535073"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(click to edit)  CONCLUSIONS</a:t>
            </a:r>
            <a:endParaRPr lang="en-US" dirty="0"/>
          </a:p>
        </p:txBody>
      </p:sp>
      <p:sp>
        <p:nvSpPr>
          <p:cNvPr id="26" name="Text Placeholder 3"/>
          <p:cNvSpPr>
            <a:spLocks noGrp="1"/>
          </p:cNvSpPr>
          <p:nvPr>
            <p:ph type="body" sz="quarter" idx="26" hasCustomPrompt="1"/>
          </p:nvPr>
        </p:nvSpPr>
        <p:spPr>
          <a:xfrm>
            <a:off x="16693755" y="8015415"/>
            <a:ext cx="15535073" cy="1012886"/>
          </a:xfrm>
          <a:prstGeom prst="rect">
            <a:avLst/>
          </a:prstGeom>
        </p:spPr>
        <p:txBody>
          <a:bodyPr wrap="square" lIns="257705" tIns="257705" rIns="257705" bIns="257705">
            <a:spAutoFit/>
          </a:bodyPr>
          <a:lstStyle>
            <a:lvl1pPr marL="0" indent="0">
              <a:buNone/>
              <a:defRPr sz="320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Type in or paste your text here</a:t>
            </a:r>
            <a:endParaRPr lang="en-US" dirty="0"/>
          </a:p>
        </p:txBody>
      </p:sp>
      <p:sp>
        <p:nvSpPr>
          <p:cNvPr id="27" name="Text Placeholder 5"/>
          <p:cNvSpPr>
            <a:spLocks noGrp="1"/>
          </p:cNvSpPr>
          <p:nvPr>
            <p:ph type="body" sz="quarter" idx="27" hasCustomPrompt="1"/>
          </p:nvPr>
        </p:nvSpPr>
        <p:spPr>
          <a:xfrm>
            <a:off x="16693756" y="22163708"/>
            <a:ext cx="15530804"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(click to edit)  REFERENCES</a:t>
            </a:r>
            <a:endParaRPr lang="en-US" dirty="0"/>
          </a:p>
        </p:txBody>
      </p:sp>
      <p:sp>
        <p:nvSpPr>
          <p:cNvPr id="28" name="Text Placeholder 3"/>
          <p:cNvSpPr>
            <a:spLocks noGrp="1"/>
          </p:cNvSpPr>
          <p:nvPr>
            <p:ph type="body" sz="quarter" idx="28" hasCustomPrompt="1"/>
          </p:nvPr>
        </p:nvSpPr>
        <p:spPr>
          <a:xfrm>
            <a:off x="16687802" y="23084374"/>
            <a:ext cx="15536758" cy="1012886"/>
          </a:xfrm>
          <a:prstGeom prst="rect">
            <a:avLst/>
          </a:prstGeom>
        </p:spPr>
        <p:txBody>
          <a:bodyPr wrap="square" lIns="257705" tIns="257705" rIns="257705" bIns="257705">
            <a:spAutoFit/>
          </a:bodyPr>
          <a:lstStyle>
            <a:lvl1pPr marL="0" indent="0">
              <a:buNone/>
              <a:defRPr sz="320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Type in or paste your text here</a:t>
            </a:r>
            <a:endParaRPr lang="en-US" dirty="0"/>
          </a:p>
        </p:txBody>
      </p:sp>
      <p:sp>
        <p:nvSpPr>
          <p:cNvPr id="29" name="Text Placeholder 5"/>
          <p:cNvSpPr>
            <a:spLocks noGrp="1"/>
          </p:cNvSpPr>
          <p:nvPr>
            <p:ph type="body" sz="quarter" idx="29" hasCustomPrompt="1"/>
          </p:nvPr>
        </p:nvSpPr>
        <p:spPr>
          <a:xfrm>
            <a:off x="16705799" y="39974080"/>
            <a:ext cx="15523028"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(click to edit)  ACKNOWLEDGEMENTS or  CONTACT</a:t>
            </a:r>
            <a:endParaRPr lang="en-US" dirty="0"/>
          </a:p>
        </p:txBody>
      </p:sp>
      <p:sp>
        <p:nvSpPr>
          <p:cNvPr id="30" name="Text Placeholder 3"/>
          <p:cNvSpPr>
            <a:spLocks noGrp="1"/>
          </p:cNvSpPr>
          <p:nvPr>
            <p:ph type="body" sz="quarter" idx="30" hasCustomPrompt="1"/>
          </p:nvPr>
        </p:nvSpPr>
        <p:spPr>
          <a:xfrm>
            <a:off x="16693756" y="40918672"/>
            <a:ext cx="15530804" cy="1012886"/>
          </a:xfrm>
          <a:prstGeom prst="rect">
            <a:avLst/>
          </a:prstGeom>
        </p:spPr>
        <p:txBody>
          <a:bodyPr wrap="square" lIns="257705" tIns="257705" rIns="257705" bIns="257705">
            <a:spAutoFit/>
          </a:bodyPr>
          <a:lstStyle>
            <a:lvl1pPr marL="0" indent="0">
              <a:buNone/>
              <a:defRPr sz="320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Type in or paste your text here</a:t>
            </a:r>
            <a:endParaRPr lang="en-US" dirty="0"/>
          </a:p>
        </p:txBody>
      </p:sp>
      <p:sp>
        <p:nvSpPr>
          <p:cNvPr id="111" name="Text Placeholder 5"/>
          <p:cNvSpPr>
            <a:spLocks noGrp="1"/>
          </p:cNvSpPr>
          <p:nvPr>
            <p:ph type="body" sz="quarter" idx="95" hasCustomPrompt="1"/>
          </p:nvPr>
        </p:nvSpPr>
        <p:spPr>
          <a:xfrm>
            <a:off x="-15873412" y="29413286"/>
            <a:ext cx="15605046"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60" name="Text Placeholder 3"/>
          <p:cNvSpPr>
            <a:spLocks noGrp="1"/>
          </p:cNvSpPr>
          <p:nvPr>
            <p:ph type="body" sz="quarter" idx="96" hasCustomPrompt="1"/>
          </p:nvPr>
        </p:nvSpPr>
        <p:spPr>
          <a:xfrm>
            <a:off x="678143" y="23059592"/>
            <a:ext cx="15548887" cy="1012886"/>
          </a:xfrm>
          <a:prstGeom prst="rect">
            <a:avLst/>
          </a:prstGeom>
        </p:spPr>
        <p:txBody>
          <a:bodyPr wrap="square" lIns="257705" tIns="257705" rIns="257705" bIns="257705">
            <a:spAutoFit/>
          </a:bodyPr>
          <a:lstStyle>
            <a:lvl1pPr marL="0" indent="0">
              <a:buNone/>
              <a:defRPr sz="320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Type in or paste your text here</a:t>
            </a:r>
            <a:endParaRPr lang="en-US" dirty="0"/>
          </a:p>
        </p:txBody>
      </p:sp>
      <p:sp>
        <p:nvSpPr>
          <p:cNvPr id="103" name="Text Placeholder 3"/>
          <p:cNvSpPr>
            <a:spLocks noGrp="1"/>
          </p:cNvSpPr>
          <p:nvPr>
            <p:ph type="body" sz="quarter" idx="107" hasCustomPrompt="1"/>
          </p:nvPr>
        </p:nvSpPr>
        <p:spPr>
          <a:xfrm>
            <a:off x="-15873410" y="34035619"/>
            <a:ext cx="15619334"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51" name="Text Placeholder 3"/>
          <p:cNvSpPr>
            <a:spLocks noGrp="1"/>
          </p:cNvSpPr>
          <p:nvPr>
            <p:ph type="body" sz="quarter" idx="116" hasCustomPrompt="1"/>
          </p:nvPr>
        </p:nvSpPr>
        <p:spPr>
          <a:xfrm>
            <a:off x="-15873410" y="34035619"/>
            <a:ext cx="15619334"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52" name="Text Placeholder 3"/>
          <p:cNvSpPr>
            <a:spLocks noGrp="1"/>
          </p:cNvSpPr>
          <p:nvPr>
            <p:ph type="body" sz="quarter" idx="117" hasCustomPrompt="1"/>
          </p:nvPr>
        </p:nvSpPr>
        <p:spPr>
          <a:xfrm>
            <a:off x="-15873410" y="34035619"/>
            <a:ext cx="15619334"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53" name="Text Placeholder 3"/>
          <p:cNvSpPr>
            <a:spLocks noGrp="1"/>
          </p:cNvSpPr>
          <p:nvPr>
            <p:ph type="body" sz="quarter" idx="118" hasCustomPrompt="1"/>
          </p:nvPr>
        </p:nvSpPr>
        <p:spPr>
          <a:xfrm>
            <a:off x="-15873410" y="34035619"/>
            <a:ext cx="15619334"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54" name="Text Placeholder 3"/>
          <p:cNvSpPr>
            <a:spLocks noGrp="1"/>
          </p:cNvSpPr>
          <p:nvPr>
            <p:ph type="body" sz="quarter" idx="119" hasCustomPrompt="1"/>
          </p:nvPr>
        </p:nvSpPr>
        <p:spPr>
          <a:xfrm>
            <a:off x="-15873410" y="34035619"/>
            <a:ext cx="15619334"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55" name="Text Placeholder 3"/>
          <p:cNvSpPr>
            <a:spLocks noGrp="1"/>
          </p:cNvSpPr>
          <p:nvPr>
            <p:ph type="body" sz="quarter" idx="120" hasCustomPrompt="1"/>
          </p:nvPr>
        </p:nvSpPr>
        <p:spPr>
          <a:xfrm>
            <a:off x="-15873410" y="34035619"/>
            <a:ext cx="15619334"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56" name="Text Placeholder 3"/>
          <p:cNvSpPr>
            <a:spLocks noGrp="1"/>
          </p:cNvSpPr>
          <p:nvPr>
            <p:ph type="body" sz="quarter" idx="121" hasCustomPrompt="1"/>
          </p:nvPr>
        </p:nvSpPr>
        <p:spPr>
          <a:xfrm>
            <a:off x="-15873410" y="34035619"/>
            <a:ext cx="15619334"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57" name="Text Placeholder 3"/>
          <p:cNvSpPr>
            <a:spLocks noGrp="1"/>
          </p:cNvSpPr>
          <p:nvPr>
            <p:ph type="body" sz="quarter" idx="122" hasCustomPrompt="1"/>
          </p:nvPr>
        </p:nvSpPr>
        <p:spPr>
          <a:xfrm>
            <a:off x="-15873410" y="34035619"/>
            <a:ext cx="15619334"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58" name="Text Placeholder 3"/>
          <p:cNvSpPr>
            <a:spLocks noGrp="1"/>
          </p:cNvSpPr>
          <p:nvPr>
            <p:ph type="body" sz="quarter" idx="123" hasCustomPrompt="1"/>
          </p:nvPr>
        </p:nvSpPr>
        <p:spPr>
          <a:xfrm>
            <a:off x="-15873410" y="34035619"/>
            <a:ext cx="15619334"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59" name="Text Placeholder 3"/>
          <p:cNvSpPr>
            <a:spLocks noGrp="1"/>
          </p:cNvSpPr>
          <p:nvPr>
            <p:ph type="body" sz="quarter" idx="124" hasCustomPrompt="1"/>
          </p:nvPr>
        </p:nvSpPr>
        <p:spPr>
          <a:xfrm>
            <a:off x="-15873410" y="34035619"/>
            <a:ext cx="15619334"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61" name="Text Placeholder 3"/>
          <p:cNvSpPr>
            <a:spLocks noGrp="1"/>
          </p:cNvSpPr>
          <p:nvPr>
            <p:ph type="body" sz="quarter" idx="125" hasCustomPrompt="1"/>
          </p:nvPr>
        </p:nvSpPr>
        <p:spPr>
          <a:xfrm>
            <a:off x="-15873410" y="34035619"/>
            <a:ext cx="15619334"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83" name="Picture Placeholder 13"/>
          <p:cNvSpPr>
            <a:spLocks noGrp="1"/>
          </p:cNvSpPr>
          <p:nvPr>
            <p:ph type="pic" sz="quarter" idx="115" hasCustomPrompt="1"/>
          </p:nvPr>
        </p:nvSpPr>
        <p:spPr>
          <a:xfrm>
            <a:off x="-13007868" y="38887712"/>
            <a:ext cx="9776614" cy="8920329"/>
          </a:xfrm>
          <a:prstGeom prst="rect">
            <a:avLst/>
          </a:prstGeom>
          <a:solidFill>
            <a:schemeClr val="bg2"/>
          </a:solidFill>
          <a:ln>
            <a:solidFill>
              <a:schemeClr val="tx2"/>
            </a:solidFill>
          </a:ln>
          <a:effectLst/>
        </p:spPr>
        <p:txBody>
          <a:bodyPr lIns="103082" tIns="51539" rIns="103082" bIns="51539" anchor="ctr"/>
          <a:lstStyle>
            <a:lvl1pPr marL="0" indent="0" algn="ctr">
              <a:buNone/>
              <a:defRPr sz="4500" b="0" baseline="0">
                <a:solidFill>
                  <a:schemeClr val="tx2"/>
                </a:solidFill>
              </a:defRPr>
            </a:lvl1pPr>
          </a:lstStyle>
          <a:p>
            <a:r>
              <a:rPr lang="en-US" dirty="0" smtClean="0"/>
              <a:t>PICTURE PLACEHOLDER</a:t>
            </a:r>
            <a:endParaRPr lang="en-US" dirty="0"/>
          </a:p>
        </p:txBody>
      </p:sp>
      <p:sp>
        <p:nvSpPr>
          <p:cNvPr id="84" name="Picture Placeholder 13"/>
          <p:cNvSpPr>
            <a:spLocks noGrp="1"/>
          </p:cNvSpPr>
          <p:nvPr>
            <p:ph type="pic" sz="quarter" idx="126" hasCustomPrompt="1"/>
          </p:nvPr>
        </p:nvSpPr>
        <p:spPr>
          <a:xfrm>
            <a:off x="-13007868" y="38887712"/>
            <a:ext cx="9776614" cy="8920329"/>
          </a:xfrm>
          <a:prstGeom prst="rect">
            <a:avLst/>
          </a:prstGeom>
          <a:solidFill>
            <a:schemeClr val="bg2"/>
          </a:solidFill>
          <a:ln>
            <a:solidFill>
              <a:schemeClr val="tx2"/>
            </a:solidFill>
          </a:ln>
          <a:effectLst/>
        </p:spPr>
        <p:txBody>
          <a:bodyPr lIns="103082" tIns="51539" rIns="103082" bIns="51539" anchor="ctr"/>
          <a:lstStyle>
            <a:lvl1pPr marL="0" indent="0" algn="ctr">
              <a:buNone/>
              <a:defRPr sz="4500" b="0" baseline="0">
                <a:solidFill>
                  <a:schemeClr val="tx2"/>
                </a:solidFill>
              </a:defRPr>
            </a:lvl1pPr>
          </a:lstStyle>
          <a:p>
            <a:r>
              <a:rPr lang="en-US" dirty="0" smtClean="0"/>
              <a:t>PICTURE PLACEHOLDER</a:t>
            </a:r>
            <a:endParaRPr lang="en-US" dirty="0"/>
          </a:p>
        </p:txBody>
      </p:sp>
      <p:sp>
        <p:nvSpPr>
          <p:cNvPr id="85" name="Picture Placeholder 13"/>
          <p:cNvSpPr>
            <a:spLocks noGrp="1"/>
          </p:cNvSpPr>
          <p:nvPr>
            <p:ph type="pic" sz="quarter" idx="127" hasCustomPrompt="1"/>
          </p:nvPr>
        </p:nvSpPr>
        <p:spPr>
          <a:xfrm>
            <a:off x="-13007868" y="38887712"/>
            <a:ext cx="9776614" cy="8920329"/>
          </a:xfrm>
          <a:prstGeom prst="rect">
            <a:avLst/>
          </a:prstGeom>
          <a:solidFill>
            <a:schemeClr val="bg2"/>
          </a:solidFill>
          <a:ln>
            <a:solidFill>
              <a:schemeClr val="tx2"/>
            </a:solidFill>
          </a:ln>
          <a:effectLst/>
        </p:spPr>
        <p:txBody>
          <a:bodyPr lIns="103082" tIns="51539" rIns="103082" bIns="51539" anchor="ctr"/>
          <a:lstStyle>
            <a:lvl1pPr marL="0" indent="0" algn="ctr">
              <a:buNone/>
              <a:defRPr sz="4500" b="0" baseline="0">
                <a:solidFill>
                  <a:schemeClr val="tx2"/>
                </a:solidFill>
              </a:defRPr>
            </a:lvl1pPr>
          </a:lstStyle>
          <a:p>
            <a:r>
              <a:rPr lang="en-US" dirty="0" smtClean="0"/>
              <a:t>PICTURE PLACEHOLDER</a:t>
            </a:r>
            <a:endParaRPr lang="en-US" dirty="0"/>
          </a:p>
        </p:txBody>
      </p:sp>
      <p:sp>
        <p:nvSpPr>
          <p:cNvPr id="86" name="Picture Placeholder 13"/>
          <p:cNvSpPr>
            <a:spLocks noGrp="1"/>
          </p:cNvSpPr>
          <p:nvPr>
            <p:ph type="pic" sz="quarter" idx="128" hasCustomPrompt="1"/>
          </p:nvPr>
        </p:nvSpPr>
        <p:spPr>
          <a:xfrm>
            <a:off x="-13007868" y="38887712"/>
            <a:ext cx="9776614" cy="8920329"/>
          </a:xfrm>
          <a:prstGeom prst="rect">
            <a:avLst/>
          </a:prstGeom>
          <a:solidFill>
            <a:schemeClr val="bg2"/>
          </a:solidFill>
          <a:ln>
            <a:solidFill>
              <a:schemeClr val="tx2"/>
            </a:solidFill>
          </a:ln>
          <a:effectLst/>
        </p:spPr>
        <p:txBody>
          <a:bodyPr lIns="103082" tIns="51539" rIns="103082" bIns="51539" anchor="ctr"/>
          <a:lstStyle>
            <a:lvl1pPr marL="0" indent="0" algn="ctr">
              <a:buNone/>
              <a:defRPr sz="4500" b="0" baseline="0">
                <a:solidFill>
                  <a:schemeClr val="tx2"/>
                </a:solidFill>
              </a:defRPr>
            </a:lvl1pPr>
          </a:lstStyle>
          <a:p>
            <a:r>
              <a:rPr lang="en-US" dirty="0" smtClean="0"/>
              <a:t>PICTURE PLACEHOLDER</a:t>
            </a:r>
            <a:endParaRPr lang="en-US" dirty="0"/>
          </a:p>
        </p:txBody>
      </p:sp>
      <p:sp>
        <p:nvSpPr>
          <p:cNvPr id="87" name="Picture Placeholder 13"/>
          <p:cNvSpPr>
            <a:spLocks noGrp="1"/>
          </p:cNvSpPr>
          <p:nvPr>
            <p:ph type="pic" sz="quarter" idx="129" hasCustomPrompt="1"/>
          </p:nvPr>
        </p:nvSpPr>
        <p:spPr>
          <a:xfrm>
            <a:off x="-13007868" y="38887712"/>
            <a:ext cx="9776614" cy="8920329"/>
          </a:xfrm>
          <a:prstGeom prst="rect">
            <a:avLst/>
          </a:prstGeom>
          <a:solidFill>
            <a:schemeClr val="bg2"/>
          </a:solidFill>
          <a:ln>
            <a:solidFill>
              <a:schemeClr val="tx2"/>
            </a:solidFill>
          </a:ln>
          <a:effectLst/>
        </p:spPr>
        <p:txBody>
          <a:bodyPr lIns="103082" tIns="51539" rIns="103082" bIns="51539" anchor="ctr"/>
          <a:lstStyle>
            <a:lvl1pPr marL="0" indent="0" algn="ctr">
              <a:buNone/>
              <a:defRPr sz="4500" b="0" baseline="0">
                <a:solidFill>
                  <a:schemeClr val="tx2"/>
                </a:solidFill>
              </a:defRPr>
            </a:lvl1pPr>
          </a:lstStyle>
          <a:p>
            <a:r>
              <a:rPr lang="en-US" dirty="0" smtClean="0"/>
              <a:t>PICTURE PLACEHOLDER</a:t>
            </a:r>
            <a:endParaRPr lang="en-US" dirty="0"/>
          </a:p>
        </p:txBody>
      </p:sp>
      <p:sp>
        <p:nvSpPr>
          <p:cNvPr id="89" name="Picture Placeholder 13"/>
          <p:cNvSpPr>
            <a:spLocks noGrp="1"/>
          </p:cNvSpPr>
          <p:nvPr>
            <p:ph type="pic" sz="quarter" idx="130" hasCustomPrompt="1"/>
          </p:nvPr>
        </p:nvSpPr>
        <p:spPr>
          <a:xfrm>
            <a:off x="-13007868" y="38887712"/>
            <a:ext cx="9776614" cy="8920329"/>
          </a:xfrm>
          <a:prstGeom prst="rect">
            <a:avLst/>
          </a:prstGeom>
          <a:solidFill>
            <a:schemeClr val="bg2"/>
          </a:solidFill>
          <a:ln>
            <a:solidFill>
              <a:schemeClr val="tx2"/>
            </a:solidFill>
          </a:ln>
          <a:effectLst/>
        </p:spPr>
        <p:txBody>
          <a:bodyPr lIns="103082" tIns="51539" rIns="103082" bIns="51539" anchor="ctr"/>
          <a:lstStyle>
            <a:lvl1pPr marL="0" indent="0" algn="ctr">
              <a:buNone/>
              <a:defRPr sz="4500" b="0" baseline="0">
                <a:solidFill>
                  <a:schemeClr val="tx2"/>
                </a:solidFill>
              </a:defRPr>
            </a:lvl1pPr>
          </a:lstStyle>
          <a:p>
            <a:r>
              <a:rPr lang="en-US" dirty="0" smtClean="0"/>
              <a:t>PICTURE PLACEHOLDER</a:t>
            </a:r>
            <a:endParaRPr lang="en-US" dirty="0"/>
          </a:p>
        </p:txBody>
      </p:sp>
      <p:sp>
        <p:nvSpPr>
          <p:cNvPr id="92" name="Picture Placeholder 13"/>
          <p:cNvSpPr>
            <a:spLocks noGrp="1"/>
          </p:cNvSpPr>
          <p:nvPr>
            <p:ph type="pic" sz="quarter" idx="131" hasCustomPrompt="1"/>
          </p:nvPr>
        </p:nvSpPr>
        <p:spPr>
          <a:xfrm>
            <a:off x="-13007868" y="38887712"/>
            <a:ext cx="9776614" cy="8920329"/>
          </a:xfrm>
          <a:prstGeom prst="rect">
            <a:avLst/>
          </a:prstGeom>
          <a:solidFill>
            <a:schemeClr val="bg2"/>
          </a:solidFill>
          <a:ln>
            <a:solidFill>
              <a:schemeClr val="tx2"/>
            </a:solidFill>
          </a:ln>
          <a:effectLst/>
        </p:spPr>
        <p:txBody>
          <a:bodyPr lIns="103082" tIns="51539" rIns="103082" bIns="51539" anchor="ctr"/>
          <a:lstStyle>
            <a:lvl1pPr marL="0" indent="0" algn="ctr">
              <a:buNone/>
              <a:defRPr sz="4500" b="0" baseline="0">
                <a:solidFill>
                  <a:schemeClr val="tx2"/>
                </a:solidFill>
              </a:defRPr>
            </a:lvl1pPr>
          </a:lstStyle>
          <a:p>
            <a:r>
              <a:rPr lang="en-US" dirty="0" smtClean="0"/>
              <a:t>PICTURE PLACEHOLDER</a:t>
            </a:r>
            <a:endParaRPr lang="en-US" dirty="0"/>
          </a:p>
        </p:txBody>
      </p:sp>
      <p:sp>
        <p:nvSpPr>
          <p:cNvPr id="95" name="Picture Placeholder 13"/>
          <p:cNvSpPr>
            <a:spLocks noGrp="1"/>
          </p:cNvSpPr>
          <p:nvPr>
            <p:ph type="pic" sz="quarter" idx="132" hasCustomPrompt="1"/>
          </p:nvPr>
        </p:nvSpPr>
        <p:spPr>
          <a:xfrm>
            <a:off x="-13007868" y="38887712"/>
            <a:ext cx="9776614" cy="8920329"/>
          </a:xfrm>
          <a:prstGeom prst="rect">
            <a:avLst/>
          </a:prstGeom>
          <a:solidFill>
            <a:schemeClr val="bg2"/>
          </a:solidFill>
          <a:ln>
            <a:solidFill>
              <a:schemeClr val="tx2"/>
            </a:solidFill>
          </a:ln>
          <a:effectLst/>
        </p:spPr>
        <p:txBody>
          <a:bodyPr lIns="103082" tIns="51539" rIns="103082" bIns="51539" anchor="ctr"/>
          <a:lstStyle>
            <a:lvl1pPr marL="0" indent="0" algn="ctr">
              <a:buNone/>
              <a:defRPr sz="4500" b="0" baseline="0">
                <a:solidFill>
                  <a:schemeClr val="tx2"/>
                </a:solidFill>
              </a:defRPr>
            </a:lvl1pPr>
          </a:lstStyle>
          <a:p>
            <a:r>
              <a:rPr lang="en-US" dirty="0" smtClean="0"/>
              <a:t>PICTURE PLACEHOLDER</a:t>
            </a:r>
            <a:endParaRPr lang="en-US" dirty="0"/>
          </a:p>
        </p:txBody>
      </p:sp>
      <p:sp>
        <p:nvSpPr>
          <p:cNvPr id="98" name="Picture Placeholder 13"/>
          <p:cNvSpPr>
            <a:spLocks noGrp="1"/>
          </p:cNvSpPr>
          <p:nvPr>
            <p:ph type="pic" sz="quarter" idx="133" hasCustomPrompt="1"/>
          </p:nvPr>
        </p:nvSpPr>
        <p:spPr>
          <a:xfrm>
            <a:off x="-13007868" y="38887712"/>
            <a:ext cx="9776614" cy="8920329"/>
          </a:xfrm>
          <a:prstGeom prst="rect">
            <a:avLst/>
          </a:prstGeom>
          <a:solidFill>
            <a:schemeClr val="bg2"/>
          </a:solidFill>
          <a:ln>
            <a:solidFill>
              <a:schemeClr val="tx2"/>
            </a:solidFill>
          </a:ln>
          <a:effectLst/>
        </p:spPr>
        <p:txBody>
          <a:bodyPr lIns="103082" tIns="51539" rIns="103082" bIns="51539" anchor="ctr"/>
          <a:lstStyle>
            <a:lvl1pPr marL="0" indent="0" algn="ctr">
              <a:buNone/>
              <a:defRPr sz="4500" b="0" baseline="0">
                <a:solidFill>
                  <a:schemeClr val="tx2"/>
                </a:solidFill>
              </a:defRPr>
            </a:lvl1pPr>
          </a:lstStyle>
          <a:p>
            <a:r>
              <a:rPr lang="en-US" dirty="0" smtClean="0"/>
              <a:t>PICTURE PLACEHOLDER</a:t>
            </a:r>
            <a:endParaRPr lang="en-US" dirty="0"/>
          </a:p>
        </p:txBody>
      </p:sp>
      <p:sp>
        <p:nvSpPr>
          <p:cNvPr id="112" name="Picture Placeholder 13"/>
          <p:cNvSpPr>
            <a:spLocks noGrp="1"/>
          </p:cNvSpPr>
          <p:nvPr>
            <p:ph type="pic" sz="quarter" idx="134" hasCustomPrompt="1"/>
          </p:nvPr>
        </p:nvSpPr>
        <p:spPr>
          <a:xfrm>
            <a:off x="-13007868" y="38887712"/>
            <a:ext cx="9776614" cy="8920329"/>
          </a:xfrm>
          <a:prstGeom prst="rect">
            <a:avLst/>
          </a:prstGeom>
          <a:solidFill>
            <a:schemeClr val="bg2"/>
          </a:solidFill>
          <a:ln>
            <a:solidFill>
              <a:schemeClr val="tx2"/>
            </a:solidFill>
          </a:ln>
          <a:effectLst/>
        </p:spPr>
        <p:txBody>
          <a:bodyPr lIns="103082" tIns="51539" rIns="103082" bIns="51539" anchor="ctr"/>
          <a:lstStyle>
            <a:lvl1pPr marL="0" indent="0" algn="ctr">
              <a:buNone/>
              <a:defRPr sz="4500" b="0" baseline="0">
                <a:solidFill>
                  <a:schemeClr val="tx2"/>
                </a:solidFill>
              </a:defRPr>
            </a:lvl1pPr>
          </a:lstStyle>
          <a:p>
            <a:r>
              <a:rPr lang="en-US" dirty="0" smtClean="0"/>
              <a:t>PICTURE PLACEHOLDER</a:t>
            </a:r>
            <a:endParaRPr lang="en-US" dirty="0"/>
          </a:p>
        </p:txBody>
      </p:sp>
      <p:sp>
        <p:nvSpPr>
          <p:cNvPr id="121" name="Picture Placeholder 13"/>
          <p:cNvSpPr>
            <a:spLocks noGrp="1"/>
          </p:cNvSpPr>
          <p:nvPr>
            <p:ph type="pic" sz="quarter" idx="135" hasCustomPrompt="1"/>
          </p:nvPr>
        </p:nvSpPr>
        <p:spPr>
          <a:xfrm>
            <a:off x="-13007868" y="38887712"/>
            <a:ext cx="9776614" cy="8920329"/>
          </a:xfrm>
          <a:prstGeom prst="rect">
            <a:avLst/>
          </a:prstGeom>
          <a:solidFill>
            <a:schemeClr val="bg2"/>
          </a:solidFill>
          <a:ln>
            <a:solidFill>
              <a:schemeClr val="tx2"/>
            </a:solidFill>
          </a:ln>
          <a:effectLst/>
        </p:spPr>
        <p:txBody>
          <a:bodyPr lIns="103082" tIns="51539" rIns="103082" bIns="51539" anchor="ctr"/>
          <a:lstStyle>
            <a:lvl1pPr marL="0" indent="0" algn="ctr">
              <a:buNone/>
              <a:defRPr sz="4500" b="0" baseline="0">
                <a:solidFill>
                  <a:schemeClr val="tx2"/>
                </a:solidFill>
              </a:defRPr>
            </a:lvl1pPr>
          </a:lstStyle>
          <a:p>
            <a:r>
              <a:rPr lang="en-US" dirty="0" smtClean="0"/>
              <a:t>PICTURE PLACEHOLDER</a:t>
            </a:r>
            <a:endParaRPr lang="en-US" dirty="0"/>
          </a:p>
        </p:txBody>
      </p:sp>
      <p:sp>
        <p:nvSpPr>
          <p:cNvPr id="62" name="Text Placeholder 5"/>
          <p:cNvSpPr>
            <a:spLocks noGrp="1"/>
          </p:cNvSpPr>
          <p:nvPr>
            <p:ph type="body" sz="quarter" idx="136" hasCustomPrompt="1"/>
          </p:nvPr>
        </p:nvSpPr>
        <p:spPr>
          <a:xfrm>
            <a:off x="-15873412" y="29413286"/>
            <a:ext cx="15605046"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63" name="Text Placeholder 5"/>
          <p:cNvSpPr>
            <a:spLocks noGrp="1"/>
          </p:cNvSpPr>
          <p:nvPr>
            <p:ph type="body" sz="quarter" idx="137" hasCustomPrompt="1"/>
          </p:nvPr>
        </p:nvSpPr>
        <p:spPr>
          <a:xfrm>
            <a:off x="-15873412" y="29413286"/>
            <a:ext cx="15605046"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64" name="Text Placeholder 5"/>
          <p:cNvSpPr>
            <a:spLocks noGrp="1"/>
          </p:cNvSpPr>
          <p:nvPr>
            <p:ph type="body" sz="quarter" idx="138" hasCustomPrompt="1"/>
          </p:nvPr>
        </p:nvSpPr>
        <p:spPr>
          <a:xfrm>
            <a:off x="-15873412" y="29413286"/>
            <a:ext cx="15605046"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65" name="Text Placeholder 5"/>
          <p:cNvSpPr>
            <a:spLocks noGrp="1"/>
          </p:cNvSpPr>
          <p:nvPr>
            <p:ph type="body" sz="quarter" idx="139" hasCustomPrompt="1"/>
          </p:nvPr>
        </p:nvSpPr>
        <p:spPr>
          <a:xfrm>
            <a:off x="-15873412" y="29413286"/>
            <a:ext cx="15605046"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66" name="Text Placeholder 5"/>
          <p:cNvSpPr>
            <a:spLocks noGrp="1"/>
          </p:cNvSpPr>
          <p:nvPr>
            <p:ph type="body" sz="quarter" idx="140" hasCustomPrompt="1"/>
          </p:nvPr>
        </p:nvSpPr>
        <p:spPr>
          <a:xfrm>
            <a:off x="-15873412" y="29413286"/>
            <a:ext cx="15605046"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67" name="Text Placeholder 5"/>
          <p:cNvSpPr>
            <a:spLocks noGrp="1"/>
          </p:cNvSpPr>
          <p:nvPr>
            <p:ph type="body" sz="quarter" idx="141" hasCustomPrompt="1"/>
          </p:nvPr>
        </p:nvSpPr>
        <p:spPr>
          <a:xfrm>
            <a:off x="-15873412" y="29413286"/>
            <a:ext cx="15605046"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68" name="Text Placeholder 5"/>
          <p:cNvSpPr>
            <a:spLocks noGrp="1"/>
          </p:cNvSpPr>
          <p:nvPr>
            <p:ph type="body" sz="quarter" idx="142" hasCustomPrompt="1"/>
          </p:nvPr>
        </p:nvSpPr>
        <p:spPr>
          <a:xfrm>
            <a:off x="-15873412" y="29413286"/>
            <a:ext cx="15605046"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69" name="Text Placeholder 5"/>
          <p:cNvSpPr>
            <a:spLocks noGrp="1"/>
          </p:cNvSpPr>
          <p:nvPr>
            <p:ph type="body" sz="quarter" idx="143" hasCustomPrompt="1"/>
          </p:nvPr>
        </p:nvSpPr>
        <p:spPr>
          <a:xfrm>
            <a:off x="-15873412" y="29413286"/>
            <a:ext cx="15605046"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70" name="Text Placeholder 5"/>
          <p:cNvSpPr>
            <a:spLocks noGrp="1"/>
          </p:cNvSpPr>
          <p:nvPr>
            <p:ph type="body" sz="quarter" idx="144" hasCustomPrompt="1"/>
          </p:nvPr>
        </p:nvSpPr>
        <p:spPr>
          <a:xfrm>
            <a:off x="-15873412" y="29413286"/>
            <a:ext cx="15605046"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71" name="Text Placeholder 5"/>
          <p:cNvSpPr>
            <a:spLocks noGrp="1"/>
          </p:cNvSpPr>
          <p:nvPr>
            <p:ph type="body" sz="quarter" idx="145" hasCustomPrompt="1"/>
          </p:nvPr>
        </p:nvSpPr>
        <p:spPr>
          <a:xfrm>
            <a:off x="-15873412" y="29413286"/>
            <a:ext cx="15605046"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72" name="Text Placeholder 5"/>
          <p:cNvSpPr>
            <a:spLocks noGrp="1"/>
          </p:cNvSpPr>
          <p:nvPr>
            <p:ph type="body" sz="quarter" idx="146" hasCustomPrompt="1"/>
          </p:nvPr>
        </p:nvSpPr>
        <p:spPr>
          <a:xfrm>
            <a:off x="-15873412" y="29413286"/>
            <a:ext cx="15605046"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73" name="Text Placeholder 5"/>
          <p:cNvSpPr>
            <a:spLocks noGrp="1"/>
          </p:cNvSpPr>
          <p:nvPr>
            <p:ph type="body" sz="quarter" idx="147" hasCustomPrompt="1"/>
          </p:nvPr>
        </p:nvSpPr>
        <p:spPr>
          <a:xfrm>
            <a:off x="-15873412" y="29413286"/>
            <a:ext cx="15605046"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74" name="Text Placeholder 5"/>
          <p:cNvSpPr>
            <a:spLocks noGrp="1"/>
          </p:cNvSpPr>
          <p:nvPr>
            <p:ph type="body" sz="quarter" idx="148" hasCustomPrompt="1"/>
          </p:nvPr>
        </p:nvSpPr>
        <p:spPr>
          <a:xfrm>
            <a:off x="-15873412" y="29413286"/>
            <a:ext cx="15605046"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75" name="Text Placeholder 5"/>
          <p:cNvSpPr>
            <a:spLocks noGrp="1"/>
          </p:cNvSpPr>
          <p:nvPr>
            <p:ph type="body" sz="quarter" idx="149" hasCustomPrompt="1"/>
          </p:nvPr>
        </p:nvSpPr>
        <p:spPr>
          <a:xfrm>
            <a:off x="-15873412" y="29413286"/>
            <a:ext cx="15605046"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77" name="Text Placeholder 76"/>
          <p:cNvSpPr>
            <a:spLocks noGrp="1"/>
          </p:cNvSpPr>
          <p:nvPr>
            <p:ph type="body" sz="quarter" idx="150" hasCustomPrompt="1"/>
          </p:nvPr>
        </p:nvSpPr>
        <p:spPr>
          <a:xfrm>
            <a:off x="4449445" y="4567275"/>
            <a:ext cx="23999226" cy="1423177"/>
          </a:xfrm>
          <a:prstGeom prst="rect">
            <a:avLst/>
          </a:prstGeom>
        </p:spPr>
        <p:txBody>
          <a:bodyPr lIns="103087" tIns="51545" rIns="103087" bIns="51545"/>
          <a:lstStyle>
            <a:lvl1pPr algn="ctr">
              <a:buFontTx/>
              <a:buNone/>
              <a:defRPr sz="6200">
                <a:solidFill>
                  <a:schemeClr val="bg1"/>
                </a:solidFill>
              </a:defRPr>
            </a:lvl1pPr>
            <a:lvl2pPr>
              <a:buFontTx/>
              <a:buNone/>
              <a:defRPr sz="8100"/>
            </a:lvl2pPr>
            <a:lvl3pPr>
              <a:buFontTx/>
              <a:buNone/>
              <a:defRPr sz="8100"/>
            </a:lvl3pPr>
            <a:lvl4pPr>
              <a:buFontTx/>
              <a:buNone/>
              <a:defRPr sz="8100"/>
            </a:lvl4pPr>
            <a:lvl5pPr>
              <a:buFontTx/>
              <a:buNone/>
              <a:defRPr sz="8100"/>
            </a:lvl5pPr>
          </a:lstStyle>
          <a:p>
            <a:pPr lvl="0"/>
            <a:r>
              <a:rPr lang="en-US" dirty="0" smtClean="0"/>
              <a:t>Click here to add authors</a:t>
            </a:r>
            <a:endParaRPr lang="en-US" dirty="0"/>
          </a:p>
        </p:txBody>
      </p:sp>
      <p:sp>
        <p:nvSpPr>
          <p:cNvPr id="78" name="Text Placeholder 76"/>
          <p:cNvSpPr>
            <a:spLocks noGrp="1"/>
          </p:cNvSpPr>
          <p:nvPr>
            <p:ph type="body" sz="quarter" idx="151" hasCustomPrompt="1"/>
          </p:nvPr>
        </p:nvSpPr>
        <p:spPr>
          <a:xfrm>
            <a:off x="4449445" y="2735443"/>
            <a:ext cx="23999226" cy="1526219"/>
          </a:xfrm>
          <a:prstGeom prst="rect">
            <a:avLst/>
          </a:prstGeom>
        </p:spPr>
        <p:txBody>
          <a:bodyPr lIns="103087" tIns="51545" rIns="103087" bIns="51545"/>
          <a:lstStyle>
            <a:lvl1pPr algn="ctr">
              <a:buFontTx/>
              <a:buNone/>
              <a:defRPr sz="8300">
                <a:solidFill>
                  <a:schemeClr val="bg1"/>
                </a:solidFill>
              </a:defRPr>
            </a:lvl1pPr>
            <a:lvl2pPr>
              <a:buFontTx/>
              <a:buNone/>
              <a:defRPr sz="8100"/>
            </a:lvl2pPr>
            <a:lvl3pPr>
              <a:buFontTx/>
              <a:buNone/>
              <a:defRPr sz="8100"/>
            </a:lvl3pPr>
            <a:lvl4pPr>
              <a:buFontTx/>
              <a:buNone/>
              <a:defRPr sz="8100"/>
            </a:lvl4pPr>
            <a:lvl5pPr>
              <a:buFontTx/>
              <a:buNone/>
              <a:defRPr sz="8100"/>
            </a:lvl5pPr>
          </a:lstStyle>
          <a:p>
            <a:pPr lvl="0"/>
            <a:r>
              <a:rPr lang="en-US" dirty="0" smtClean="0"/>
              <a:t>Click here to add authors</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Wide center column">
    <p:spTree>
      <p:nvGrpSpPr>
        <p:cNvPr id="1" name=""/>
        <p:cNvGrpSpPr/>
        <p:nvPr/>
      </p:nvGrpSpPr>
      <p:grpSpPr>
        <a:xfrm>
          <a:off x="0" y="0"/>
          <a:ext cx="0" cy="0"/>
          <a:chOff x="0" y="0"/>
          <a:chExt cx="0" cy="0"/>
        </a:xfrm>
      </p:grpSpPr>
      <p:sp>
        <p:nvSpPr>
          <p:cNvPr id="4" name="Text Placeholder 3"/>
          <p:cNvSpPr>
            <a:spLocks noGrp="1"/>
          </p:cNvSpPr>
          <p:nvPr>
            <p:ph type="body" sz="quarter" idx="10" hasCustomPrompt="1"/>
          </p:nvPr>
        </p:nvSpPr>
        <p:spPr>
          <a:xfrm>
            <a:off x="678143" y="9140165"/>
            <a:ext cx="7542610" cy="1012886"/>
          </a:xfrm>
          <a:prstGeom prst="rect">
            <a:avLst/>
          </a:prstGeom>
        </p:spPr>
        <p:txBody>
          <a:bodyPr wrap="square" lIns="257705" tIns="257705" rIns="257705" bIns="257705">
            <a:spAutoFit/>
          </a:bodyPr>
          <a:lstStyle>
            <a:lvl1pPr marL="386555" indent="-386555">
              <a:buNone/>
              <a:defRPr sz="320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Enter your text here</a:t>
            </a:r>
            <a:endParaRPr lang="en-US" dirty="0"/>
          </a:p>
        </p:txBody>
      </p:sp>
      <p:sp>
        <p:nvSpPr>
          <p:cNvPr id="6" name="Text Placeholder 5"/>
          <p:cNvSpPr>
            <a:spLocks noGrp="1"/>
          </p:cNvSpPr>
          <p:nvPr>
            <p:ph type="body" sz="quarter" idx="11" hasCustomPrompt="1"/>
          </p:nvPr>
        </p:nvSpPr>
        <p:spPr>
          <a:xfrm>
            <a:off x="691758" y="8241296"/>
            <a:ext cx="7536658" cy="1593172"/>
          </a:xfrm>
          <a:prstGeom prst="rect">
            <a:avLst/>
          </a:prstGeom>
          <a:solidFill>
            <a:schemeClr val="accent5">
              <a:lumMod val="50000"/>
            </a:schemeClr>
          </a:solidFill>
        </p:spPr>
        <p:txBody>
          <a:bodyPr lIns="103082" tIns="103082" rIns="103082" bIns="103082" anchor="ctr" anchorCtr="0">
            <a:spAutoFit/>
          </a:bodyPr>
          <a:lstStyle>
            <a:lvl1pPr algn="ctr">
              <a:buNone/>
              <a:defRPr sz="4500" b="1" baseline="0">
                <a:solidFill>
                  <a:schemeClr val="bg1"/>
                </a:solidFill>
              </a:defRPr>
            </a:lvl1pPr>
          </a:lstStyle>
          <a:p>
            <a:pPr lvl="0"/>
            <a:r>
              <a:rPr lang="en-US" dirty="0" smtClean="0"/>
              <a:t>(click to add) INTRODUCTION or ABSTRACT</a:t>
            </a:r>
            <a:endParaRPr lang="en-US" dirty="0"/>
          </a:p>
        </p:txBody>
      </p:sp>
      <p:sp>
        <p:nvSpPr>
          <p:cNvPr id="14" name="Picture Placeholder 13"/>
          <p:cNvSpPr>
            <a:spLocks noGrp="1"/>
          </p:cNvSpPr>
          <p:nvPr>
            <p:ph type="pic" sz="quarter" idx="15" hasCustomPrompt="1"/>
          </p:nvPr>
        </p:nvSpPr>
        <p:spPr>
          <a:xfrm>
            <a:off x="685801" y="1778000"/>
            <a:ext cx="3314701" cy="3911600"/>
          </a:xfrm>
          <a:prstGeom prst="rect">
            <a:avLst/>
          </a:prstGeom>
        </p:spPr>
        <p:txBody>
          <a:bodyPr lIns="103082" tIns="51539" rIns="103082" bIns="51539" anchor="ctr"/>
          <a:lstStyle>
            <a:lvl1pPr algn="ctr">
              <a:buNone/>
              <a:defRPr sz="4900">
                <a:solidFill>
                  <a:schemeClr val="bg1"/>
                </a:solidFill>
              </a:defRPr>
            </a:lvl1pPr>
          </a:lstStyle>
          <a:p>
            <a:r>
              <a:rPr lang="en-US" dirty="0" smtClean="0"/>
              <a:t>LOGO</a:t>
            </a:r>
            <a:endParaRPr lang="en-US" dirty="0"/>
          </a:p>
        </p:txBody>
      </p:sp>
      <p:sp>
        <p:nvSpPr>
          <p:cNvPr id="18" name="Picture Placeholder 13"/>
          <p:cNvSpPr>
            <a:spLocks noGrp="1"/>
          </p:cNvSpPr>
          <p:nvPr>
            <p:ph type="pic" sz="quarter" idx="18" hasCustomPrompt="1"/>
          </p:nvPr>
        </p:nvSpPr>
        <p:spPr>
          <a:xfrm>
            <a:off x="28917900" y="1896534"/>
            <a:ext cx="3314701" cy="3911600"/>
          </a:xfrm>
          <a:prstGeom prst="rect">
            <a:avLst/>
          </a:prstGeom>
        </p:spPr>
        <p:txBody>
          <a:bodyPr lIns="103082" tIns="51539" rIns="103082" bIns="51539" anchor="ctr"/>
          <a:lstStyle>
            <a:lvl1pPr algn="ctr">
              <a:buNone/>
              <a:defRPr sz="4900">
                <a:solidFill>
                  <a:schemeClr val="bg1"/>
                </a:solidFill>
              </a:defRPr>
            </a:lvl1pPr>
          </a:lstStyle>
          <a:p>
            <a:r>
              <a:rPr lang="en-US" dirty="0" smtClean="0"/>
              <a:t>LOGO</a:t>
            </a:r>
            <a:endParaRPr lang="en-US" dirty="0"/>
          </a:p>
        </p:txBody>
      </p:sp>
      <p:sp>
        <p:nvSpPr>
          <p:cNvPr id="19" name="Text Placeholder 3"/>
          <p:cNvSpPr>
            <a:spLocks noGrp="1"/>
          </p:cNvSpPr>
          <p:nvPr>
            <p:ph type="body" sz="quarter" idx="19" hasCustomPrompt="1"/>
          </p:nvPr>
        </p:nvSpPr>
        <p:spPr>
          <a:xfrm>
            <a:off x="676950" y="23007422"/>
            <a:ext cx="7543799" cy="1012886"/>
          </a:xfrm>
          <a:prstGeom prst="rect">
            <a:avLst/>
          </a:prstGeom>
        </p:spPr>
        <p:txBody>
          <a:bodyPr wrap="square" lIns="257705" tIns="257705" rIns="257705" bIns="257705">
            <a:spAutoFit/>
          </a:bodyPr>
          <a:lstStyle>
            <a:lvl1pPr marL="386555" indent="-386555">
              <a:buNone/>
              <a:defRPr sz="320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Enter your text here</a:t>
            </a:r>
            <a:endParaRPr lang="en-US" dirty="0"/>
          </a:p>
        </p:txBody>
      </p:sp>
      <p:sp>
        <p:nvSpPr>
          <p:cNvPr id="20" name="Text Placeholder 5"/>
          <p:cNvSpPr>
            <a:spLocks noGrp="1"/>
          </p:cNvSpPr>
          <p:nvPr>
            <p:ph type="body" sz="quarter" idx="20" hasCustomPrompt="1"/>
          </p:nvPr>
        </p:nvSpPr>
        <p:spPr>
          <a:xfrm>
            <a:off x="691756" y="22136699"/>
            <a:ext cx="7537846"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(click to add)  OBJECTIVES</a:t>
            </a:r>
            <a:endParaRPr lang="en-US" dirty="0"/>
          </a:p>
        </p:txBody>
      </p:sp>
      <p:sp>
        <p:nvSpPr>
          <p:cNvPr id="21" name="Text Placeholder 3"/>
          <p:cNvSpPr>
            <a:spLocks noGrp="1"/>
          </p:cNvSpPr>
          <p:nvPr>
            <p:ph type="body" sz="quarter" idx="21" hasCustomPrompt="1"/>
          </p:nvPr>
        </p:nvSpPr>
        <p:spPr>
          <a:xfrm>
            <a:off x="8690373" y="9127817"/>
            <a:ext cx="15540036" cy="1012886"/>
          </a:xfrm>
          <a:prstGeom prst="rect">
            <a:avLst/>
          </a:prstGeom>
        </p:spPr>
        <p:txBody>
          <a:bodyPr wrap="square" lIns="257705" tIns="257705" rIns="257705" bIns="257705">
            <a:spAutoFit/>
          </a:bodyPr>
          <a:lstStyle>
            <a:lvl1pPr marL="386555" indent="-386555">
              <a:buNone/>
              <a:defRPr sz="320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Enter your text here</a:t>
            </a:r>
            <a:endParaRPr lang="en-US" dirty="0"/>
          </a:p>
        </p:txBody>
      </p:sp>
      <p:sp>
        <p:nvSpPr>
          <p:cNvPr id="22" name="Text Placeholder 5"/>
          <p:cNvSpPr>
            <a:spLocks noGrp="1"/>
          </p:cNvSpPr>
          <p:nvPr>
            <p:ph type="body" sz="quarter" idx="22" hasCustomPrompt="1"/>
          </p:nvPr>
        </p:nvSpPr>
        <p:spPr>
          <a:xfrm>
            <a:off x="8690375" y="8219494"/>
            <a:ext cx="15540036"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(header)  MATERIALS &amp; METHODS</a:t>
            </a:r>
            <a:endParaRPr lang="en-US" dirty="0"/>
          </a:p>
        </p:txBody>
      </p:sp>
      <p:sp>
        <p:nvSpPr>
          <p:cNvPr id="23" name="Text Placeholder 3"/>
          <p:cNvSpPr>
            <a:spLocks noGrp="1"/>
          </p:cNvSpPr>
          <p:nvPr>
            <p:ph type="body" sz="quarter" idx="23" hasCustomPrompt="1"/>
          </p:nvPr>
        </p:nvSpPr>
        <p:spPr>
          <a:xfrm>
            <a:off x="8690375" y="33731950"/>
            <a:ext cx="15540036" cy="1012886"/>
          </a:xfrm>
          <a:prstGeom prst="rect">
            <a:avLst/>
          </a:prstGeom>
        </p:spPr>
        <p:txBody>
          <a:bodyPr wrap="square" lIns="257705" tIns="257705" rIns="257705" bIns="257705">
            <a:spAutoFit/>
          </a:bodyPr>
          <a:lstStyle>
            <a:lvl1pPr marL="386555" indent="-386555">
              <a:buNone/>
              <a:defRPr sz="320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Enter your text here</a:t>
            </a:r>
            <a:endParaRPr lang="en-US" dirty="0"/>
          </a:p>
        </p:txBody>
      </p:sp>
      <p:sp>
        <p:nvSpPr>
          <p:cNvPr id="24" name="Text Placeholder 5"/>
          <p:cNvSpPr>
            <a:spLocks noGrp="1"/>
          </p:cNvSpPr>
          <p:nvPr>
            <p:ph type="body" sz="quarter" idx="24" hasCustomPrompt="1"/>
          </p:nvPr>
        </p:nvSpPr>
        <p:spPr>
          <a:xfrm>
            <a:off x="8690375" y="32811284"/>
            <a:ext cx="15540036"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(click to add)  RESULTS</a:t>
            </a:r>
            <a:endParaRPr lang="en-US" dirty="0"/>
          </a:p>
        </p:txBody>
      </p:sp>
      <p:sp>
        <p:nvSpPr>
          <p:cNvPr id="25" name="Text Placeholder 5"/>
          <p:cNvSpPr>
            <a:spLocks noGrp="1"/>
          </p:cNvSpPr>
          <p:nvPr>
            <p:ph type="body" sz="quarter" idx="25" hasCustomPrompt="1"/>
          </p:nvPr>
        </p:nvSpPr>
        <p:spPr>
          <a:xfrm>
            <a:off x="24693563" y="8219494"/>
            <a:ext cx="7535263"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(click to add) CONCLUSIONS</a:t>
            </a:r>
            <a:endParaRPr lang="en-US" dirty="0"/>
          </a:p>
        </p:txBody>
      </p:sp>
      <p:sp>
        <p:nvSpPr>
          <p:cNvPr id="26" name="Text Placeholder 3"/>
          <p:cNvSpPr>
            <a:spLocks noGrp="1"/>
          </p:cNvSpPr>
          <p:nvPr>
            <p:ph type="body" sz="quarter" idx="26" hasCustomPrompt="1"/>
          </p:nvPr>
        </p:nvSpPr>
        <p:spPr>
          <a:xfrm>
            <a:off x="24693563" y="9140165"/>
            <a:ext cx="7535263" cy="1012886"/>
          </a:xfrm>
          <a:prstGeom prst="rect">
            <a:avLst/>
          </a:prstGeom>
        </p:spPr>
        <p:txBody>
          <a:bodyPr wrap="square" lIns="257705" tIns="257705" rIns="257705" bIns="257705">
            <a:spAutoFit/>
          </a:bodyPr>
          <a:lstStyle>
            <a:lvl1pPr marL="386555" indent="-386555">
              <a:buNone/>
              <a:defRPr sz="320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Enter your text here</a:t>
            </a:r>
            <a:endParaRPr lang="en-US" dirty="0"/>
          </a:p>
        </p:txBody>
      </p:sp>
      <p:sp>
        <p:nvSpPr>
          <p:cNvPr id="27" name="Text Placeholder 5"/>
          <p:cNvSpPr>
            <a:spLocks noGrp="1"/>
          </p:cNvSpPr>
          <p:nvPr>
            <p:ph type="body" sz="quarter" idx="27" hasCustomPrompt="1"/>
          </p:nvPr>
        </p:nvSpPr>
        <p:spPr>
          <a:xfrm>
            <a:off x="24689294" y="22230383"/>
            <a:ext cx="7535263"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(click to add) REFERENCES</a:t>
            </a:r>
            <a:endParaRPr lang="en-US" dirty="0"/>
          </a:p>
        </p:txBody>
      </p:sp>
      <p:sp>
        <p:nvSpPr>
          <p:cNvPr id="28" name="Text Placeholder 3"/>
          <p:cNvSpPr>
            <a:spLocks noGrp="1"/>
          </p:cNvSpPr>
          <p:nvPr>
            <p:ph type="body" sz="quarter" idx="28" hasCustomPrompt="1"/>
          </p:nvPr>
        </p:nvSpPr>
        <p:spPr>
          <a:xfrm>
            <a:off x="24737619" y="23151049"/>
            <a:ext cx="7480574" cy="1012886"/>
          </a:xfrm>
          <a:prstGeom prst="rect">
            <a:avLst/>
          </a:prstGeom>
        </p:spPr>
        <p:txBody>
          <a:bodyPr wrap="square" lIns="257705" tIns="257705" rIns="257705" bIns="257705">
            <a:spAutoFit/>
          </a:bodyPr>
          <a:lstStyle>
            <a:lvl1pPr marL="386555" indent="-386555">
              <a:buNone/>
              <a:defRPr sz="320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Enter your text here</a:t>
            </a:r>
            <a:endParaRPr lang="en-US" dirty="0"/>
          </a:p>
        </p:txBody>
      </p:sp>
      <p:sp>
        <p:nvSpPr>
          <p:cNvPr id="29" name="Text Placeholder 5"/>
          <p:cNvSpPr>
            <a:spLocks noGrp="1"/>
          </p:cNvSpPr>
          <p:nvPr>
            <p:ph type="body" sz="quarter" idx="29" hasCustomPrompt="1"/>
          </p:nvPr>
        </p:nvSpPr>
        <p:spPr>
          <a:xfrm>
            <a:off x="24693563" y="40002868"/>
            <a:ext cx="7535263" cy="2285669"/>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(click to add)  ACKNOWLEDGEMENTS or CONTACT</a:t>
            </a:r>
            <a:endParaRPr lang="en-US" dirty="0"/>
          </a:p>
        </p:txBody>
      </p:sp>
      <p:sp>
        <p:nvSpPr>
          <p:cNvPr id="30" name="Text Placeholder 3"/>
          <p:cNvSpPr>
            <a:spLocks noGrp="1"/>
          </p:cNvSpPr>
          <p:nvPr>
            <p:ph type="body" sz="quarter" idx="30" hasCustomPrompt="1"/>
          </p:nvPr>
        </p:nvSpPr>
        <p:spPr>
          <a:xfrm>
            <a:off x="24679154" y="42305958"/>
            <a:ext cx="7539038" cy="1012886"/>
          </a:xfrm>
          <a:prstGeom prst="rect">
            <a:avLst/>
          </a:prstGeom>
        </p:spPr>
        <p:txBody>
          <a:bodyPr wrap="square" lIns="257705" tIns="257705" rIns="257705" bIns="257705">
            <a:spAutoFit/>
          </a:bodyPr>
          <a:lstStyle>
            <a:lvl1pPr marL="386555" indent="-386555">
              <a:buNone/>
              <a:defRPr sz="320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Enter your text here</a:t>
            </a:r>
            <a:endParaRPr lang="en-US" dirty="0"/>
          </a:p>
        </p:txBody>
      </p:sp>
      <p:sp>
        <p:nvSpPr>
          <p:cNvPr id="60" name="Title 1"/>
          <p:cNvSpPr>
            <a:spLocks noGrp="1"/>
          </p:cNvSpPr>
          <p:nvPr>
            <p:ph type="title" hasCustomPrompt="1"/>
          </p:nvPr>
        </p:nvSpPr>
        <p:spPr>
          <a:xfrm>
            <a:off x="4449446" y="711204"/>
            <a:ext cx="24007482" cy="2252133"/>
          </a:xfrm>
          <a:prstGeom prst="rect">
            <a:avLst/>
          </a:prstGeom>
        </p:spPr>
        <p:txBody>
          <a:bodyPr lIns="103082" tIns="51539" rIns="103082" bIns="51539" anchor="ctr" anchorCtr="0"/>
          <a:lstStyle>
            <a:lvl1pPr>
              <a:defRPr sz="10900" b="1"/>
            </a:lvl1pPr>
          </a:lstStyle>
          <a:p>
            <a:r>
              <a:rPr lang="en-US" dirty="0" smtClean="0"/>
              <a:t>Click here to add the poster title</a:t>
            </a:r>
            <a:endParaRPr lang="en-US" dirty="0"/>
          </a:p>
        </p:txBody>
      </p:sp>
      <p:sp>
        <p:nvSpPr>
          <p:cNvPr id="61" name="Text Placeholder 76"/>
          <p:cNvSpPr>
            <a:spLocks noGrp="1"/>
          </p:cNvSpPr>
          <p:nvPr>
            <p:ph type="body" sz="quarter" idx="150" hasCustomPrompt="1"/>
          </p:nvPr>
        </p:nvSpPr>
        <p:spPr>
          <a:xfrm>
            <a:off x="4449445" y="4954698"/>
            <a:ext cx="23999226" cy="1991360"/>
          </a:xfrm>
          <a:prstGeom prst="rect">
            <a:avLst/>
          </a:prstGeom>
        </p:spPr>
        <p:txBody>
          <a:bodyPr lIns="103087" tIns="51545" rIns="103087" bIns="51545"/>
          <a:lstStyle>
            <a:lvl1pPr algn="ctr">
              <a:buFontTx/>
              <a:buNone/>
              <a:defRPr sz="6700">
                <a:solidFill>
                  <a:schemeClr val="bg1"/>
                </a:solidFill>
              </a:defRPr>
            </a:lvl1pPr>
            <a:lvl2pPr>
              <a:buFontTx/>
              <a:buNone/>
              <a:defRPr sz="8100"/>
            </a:lvl2pPr>
            <a:lvl3pPr>
              <a:buFontTx/>
              <a:buNone/>
              <a:defRPr sz="8100"/>
            </a:lvl3pPr>
            <a:lvl4pPr>
              <a:buFontTx/>
              <a:buNone/>
              <a:defRPr sz="8100"/>
            </a:lvl4pPr>
            <a:lvl5pPr>
              <a:buFontTx/>
              <a:buNone/>
              <a:defRPr sz="8100"/>
            </a:lvl5pPr>
          </a:lstStyle>
          <a:p>
            <a:pPr lvl="0"/>
            <a:r>
              <a:rPr lang="en-US" dirty="0" smtClean="0"/>
              <a:t>Click here to add authors</a:t>
            </a:r>
            <a:endParaRPr lang="en-US" dirty="0"/>
          </a:p>
        </p:txBody>
      </p:sp>
      <p:sp>
        <p:nvSpPr>
          <p:cNvPr id="62" name="Text Placeholder 76"/>
          <p:cNvSpPr>
            <a:spLocks noGrp="1"/>
          </p:cNvSpPr>
          <p:nvPr>
            <p:ph type="body" sz="quarter" idx="151" hasCustomPrompt="1"/>
          </p:nvPr>
        </p:nvSpPr>
        <p:spPr>
          <a:xfrm>
            <a:off x="4449445" y="2963339"/>
            <a:ext cx="23999226" cy="1991360"/>
          </a:xfrm>
          <a:prstGeom prst="rect">
            <a:avLst/>
          </a:prstGeom>
        </p:spPr>
        <p:txBody>
          <a:bodyPr lIns="103087" tIns="51545" rIns="103087" bIns="51545"/>
          <a:lstStyle>
            <a:lvl1pPr algn="ctr">
              <a:buFontTx/>
              <a:buNone/>
              <a:defRPr sz="9200">
                <a:solidFill>
                  <a:schemeClr val="bg1"/>
                </a:solidFill>
              </a:defRPr>
            </a:lvl1pPr>
            <a:lvl2pPr>
              <a:buFontTx/>
              <a:buNone/>
              <a:defRPr sz="8100"/>
            </a:lvl2pPr>
            <a:lvl3pPr>
              <a:buFontTx/>
              <a:buNone/>
              <a:defRPr sz="8100"/>
            </a:lvl3pPr>
            <a:lvl4pPr>
              <a:buFontTx/>
              <a:buNone/>
              <a:defRPr sz="8100"/>
            </a:lvl4pPr>
            <a:lvl5pPr>
              <a:buFontTx/>
              <a:buNone/>
              <a:defRPr sz="8100"/>
            </a:lvl5pPr>
          </a:lstStyle>
          <a:p>
            <a:pPr lvl="0"/>
            <a:r>
              <a:rPr lang="en-US" dirty="0" smtClean="0"/>
              <a:t>Click here to add authors</a:t>
            </a:r>
            <a:endParaRPr lang="en-US" dirty="0"/>
          </a:p>
        </p:txBody>
      </p:sp>
      <p:sp>
        <p:nvSpPr>
          <p:cNvPr id="58" name="Text Placeholder 5"/>
          <p:cNvSpPr>
            <a:spLocks noGrp="1"/>
          </p:cNvSpPr>
          <p:nvPr>
            <p:ph type="body" sz="quarter" idx="95" hasCustomPrompt="1"/>
          </p:nvPr>
        </p:nvSpPr>
        <p:spPr>
          <a:xfrm>
            <a:off x="-15794113" y="29166631"/>
            <a:ext cx="15525749"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59" name="Text Placeholder 3"/>
          <p:cNvSpPr>
            <a:spLocks noGrp="1"/>
          </p:cNvSpPr>
          <p:nvPr>
            <p:ph type="body" sz="quarter" idx="107" hasCustomPrompt="1"/>
          </p:nvPr>
        </p:nvSpPr>
        <p:spPr>
          <a:xfrm>
            <a:off x="-15794114" y="36375095"/>
            <a:ext cx="15540036"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63" name="Text Placeholder 3"/>
          <p:cNvSpPr>
            <a:spLocks noGrp="1"/>
          </p:cNvSpPr>
          <p:nvPr>
            <p:ph type="body" sz="quarter" idx="116" hasCustomPrompt="1"/>
          </p:nvPr>
        </p:nvSpPr>
        <p:spPr>
          <a:xfrm>
            <a:off x="-15794114" y="36375095"/>
            <a:ext cx="15540036"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64" name="Text Placeholder 3"/>
          <p:cNvSpPr>
            <a:spLocks noGrp="1"/>
          </p:cNvSpPr>
          <p:nvPr>
            <p:ph type="body" sz="quarter" idx="117" hasCustomPrompt="1"/>
          </p:nvPr>
        </p:nvSpPr>
        <p:spPr>
          <a:xfrm>
            <a:off x="-15794114" y="36375095"/>
            <a:ext cx="15540036"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65" name="Text Placeholder 3"/>
          <p:cNvSpPr>
            <a:spLocks noGrp="1"/>
          </p:cNvSpPr>
          <p:nvPr>
            <p:ph type="body" sz="quarter" idx="118" hasCustomPrompt="1"/>
          </p:nvPr>
        </p:nvSpPr>
        <p:spPr>
          <a:xfrm>
            <a:off x="-15794114" y="36375095"/>
            <a:ext cx="15540036"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66" name="Text Placeholder 3"/>
          <p:cNvSpPr>
            <a:spLocks noGrp="1"/>
          </p:cNvSpPr>
          <p:nvPr>
            <p:ph type="body" sz="quarter" idx="119" hasCustomPrompt="1"/>
          </p:nvPr>
        </p:nvSpPr>
        <p:spPr>
          <a:xfrm>
            <a:off x="-15794114" y="36375095"/>
            <a:ext cx="15540036"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67" name="Text Placeholder 3"/>
          <p:cNvSpPr>
            <a:spLocks noGrp="1"/>
          </p:cNvSpPr>
          <p:nvPr>
            <p:ph type="body" sz="quarter" idx="120" hasCustomPrompt="1"/>
          </p:nvPr>
        </p:nvSpPr>
        <p:spPr>
          <a:xfrm>
            <a:off x="-15794114" y="36375095"/>
            <a:ext cx="15540036"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68" name="Text Placeholder 3"/>
          <p:cNvSpPr>
            <a:spLocks noGrp="1"/>
          </p:cNvSpPr>
          <p:nvPr>
            <p:ph type="body" sz="quarter" idx="121" hasCustomPrompt="1"/>
          </p:nvPr>
        </p:nvSpPr>
        <p:spPr>
          <a:xfrm>
            <a:off x="-15794114" y="36375095"/>
            <a:ext cx="15540036"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69" name="Text Placeholder 3"/>
          <p:cNvSpPr>
            <a:spLocks noGrp="1"/>
          </p:cNvSpPr>
          <p:nvPr>
            <p:ph type="body" sz="quarter" idx="122" hasCustomPrompt="1"/>
          </p:nvPr>
        </p:nvSpPr>
        <p:spPr>
          <a:xfrm>
            <a:off x="-15794114" y="36375095"/>
            <a:ext cx="15540036"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70" name="Text Placeholder 3"/>
          <p:cNvSpPr>
            <a:spLocks noGrp="1"/>
          </p:cNvSpPr>
          <p:nvPr>
            <p:ph type="body" sz="quarter" idx="123" hasCustomPrompt="1"/>
          </p:nvPr>
        </p:nvSpPr>
        <p:spPr>
          <a:xfrm>
            <a:off x="-15794114" y="36375095"/>
            <a:ext cx="15540036"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108" name="Text Placeholder 3"/>
          <p:cNvSpPr>
            <a:spLocks noGrp="1"/>
          </p:cNvSpPr>
          <p:nvPr>
            <p:ph type="body" sz="quarter" idx="124" hasCustomPrompt="1"/>
          </p:nvPr>
        </p:nvSpPr>
        <p:spPr>
          <a:xfrm>
            <a:off x="-15794114" y="36375095"/>
            <a:ext cx="15540036"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109" name="Text Placeholder 3"/>
          <p:cNvSpPr>
            <a:spLocks noGrp="1"/>
          </p:cNvSpPr>
          <p:nvPr>
            <p:ph type="body" sz="quarter" idx="125" hasCustomPrompt="1"/>
          </p:nvPr>
        </p:nvSpPr>
        <p:spPr>
          <a:xfrm>
            <a:off x="-15794114" y="36375095"/>
            <a:ext cx="15540036"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110" name="Text Placeholder 5"/>
          <p:cNvSpPr>
            <a:spLocks noGrp="1"/>
          </p:cNvSpPr>
          <p:nvPr>
            <p:ph type="body" sz="quarter" idx="136" hasCustomPrompt="1"/>
          </p:nvPr>
        </p:nvSpPr>
        <p:spPr>
          <a:xfrm>
            <a:off x="-15794113" y="29166631"/>
            <a:ext cx="15525749"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111" name="Text Placeholder 5"/>
          <p:cNvSpPr>
            <a:spLocks noGrp="1"/>
          </p:cNvSpPr>
          <p:nvPr>
            <p:ph type="body" sz="quarter" idx="137" hasCustomPrompt="1"/>
          </p:nvPr>
        </p:nvSpPr>
        <p:spPr>
          <a:xfrm>
            <a:off x="-15794113" y="29166631"/>
            <a:ext cx="15525749"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112" name="Text Placeholder 5"/>
          <p:cNvSpPr>
            <a:spLocks noGrp="1"/>
          </p:cNvSpPr>
          <p:nvPr>
            <p:ph type="body" sz="quarter" idx="138" hasCustomPrompt="1"/>
          </p:nvPr>
        </p:nvSpPr>
        <p:spPr>
          <a:xfrm>
            <a:off x="-15794113" y="29166631"/>
            <a:ext cx="15525749"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113" name="Text Placeholder 5"/>
          <p:cNvSpPr>
            <a:spLocks noGrp="1"/>
          </p:cNvSpPr>
          <p:nvPr>
            <p:ph type="body" sz="quarter" idx="139" hasCustomPrompt="1"/>
          </p:nvPr>
        </p:nvSpPr>
        <p:spPr>
          <a:xfrm>
            <a:off x="-15794113" y="29166631"/>
            <a:ext cx="15525749"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114" name="Text Placeholder 5"/>
          <p:cNvSpPr>
            <a:spLocks noGrp="1"/>
          </p:cNvSpPr>
          <p:nvPr>
            <p:ph type="body" sz="quarter" idx="140" hasCustomPrompt="1"/>
          </p:nvPr>
        </p:nvSpPr>
        <p:spPr>
          <a:xfrm>
            <a:off x="-15794113" y="29166631"/>
            <a:ext cx="15525749"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115" name="Text Placeholder 5"/>
          <p:cNvSpPr>
            <a:spLocks noGrp="1"/>
          </p:cNvSpPr>
          <p:nvPr>
            <p:ph type="body" sz="quarter" idx="141" hasCustomPrompt="1"/>
          </p:nvPr>
        </p:nvSpPr>
        <p:spPr>
          <a:xfrm>
            <a:off x="-15794113" y="29166631"/>
            <a:ext cx="15525749"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116" name="Text Placeholder 5"/>
          <p:cNvSpPr>
            <a:spLocks noGrp="1"/>
          </p:cNvSpPr>
          <p:nvPr>
            <p:ph type="body" sz="quarter" idx="142" hasCustomPrompt="1"/>
          </p:nvPr>
        </p:nvSpPr>
        <p:spPr>
          <a:xfrm>
            <a:off x="-15794113" y="29166631"/>
            <a:ext cx="15525749"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117" name="Text Placeholder 5"/>
          <p:cNvSpPr>
            <a:spLocks noGrp="1"/>
          </p:cNvSpPr>
          <p:nvPr>
            <p:ph type="body" sz="quarter" idx="143" hasCustomPrompt="1"/>
          </p:nvPr>
        </p:nvSpPr>
        <p:spPr>
          <a:xfrm>
            <a:off x="-15794113" y="29166631"/>
            <a:ext cx="15525749"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118" name="Text Placeholder 5"/>
          <p:cNvSpPr>
            <a:spLocks noGrp="1"/>
          </p:cNvSpPr>
          <p:nvPr>
            <p:ph type="body" sz="quarter" idx="144" hasCustomPrompt="1"/>
          </p:nvPr>
        </p:nvSpPr>
        <p:spPr>
          <a:xfrm>
            <a:off x="-15794113" y="29166631"/>
            <a:ext cx="15525749"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119" name="Text Placeholder 5"/>
          <p:cNvSpPr>
            <a:spLocks noGrp="1"/>
          </p:cNvSpPr>
          <p:nvPr>
            <p:ph type="body" sz="quarter" idx="145" hasCustomPrompt="1"/>
          </p:nvPr>
        </p:nvSpPr>
        <p:spPr>
          <a:xfrm>
            <a:off x="-15794113" y="29166631"/>
            <a:ext cx="15525749"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120" name="Text Placeholder 5"/>
          <p:cNvSpPr>
            <a:spLocks noGrp="1"/>
          </p:cNvSpPr>
          <p:nvPr>
            <p:ph type="body" sz="quarter" idx="146" hasCustomPrompt="1"/>
          </p:nvPr>
        </p:nvSpPr>
        <p:spPr>
          <a:xfrm>
            <a:off x="-15794113" y="29166631"/>
            <a:ext cx="15525749"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121" name="Text Placeholder 5"/>
          <p:cNvSpPr>
            <a:spLocks noGrp="1"/>
          </p:cNvSpPr>
          <p:nvPr>
            <p:ph type="body" sz="quarter" idx="147" hasCustomPrompt="1"/>
          </p:nvPr>
        </p:nvSpPr>
        <p:spPr>
          <a:xfrm>
            <a:off x="-15794113" y="29166631"/>
            <a:ext cx="15525749"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122" name="Text Placeholder 5"/>
          <p:cNvSpPr>
            <a:spLocks noGrp="1"/>
          </p:cNvSpPr>
          <p:nvPr>
            <p:ph type="body" sz="quarter" idx="148" hasCustomPrompt="1"/>
          </p:nvPr>
        </p:nvSpPr>
        <p:spPr>
          <a:xfrm>
            <a:off x="-15794113" y="29166631"/>
            <a:ext cx="15525749"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123" name="Text Placeholder 5"/>
          <p:cNvSpPr>
            <a:spLocks noGrp="1"/>
          </p:cNvSpPr>
          <p:nvPr>
            <p:ph type="body" sz="quarter" idx="149" hasCustomPrompt="1"/>
          </p:nvPr>
        </p:nvSpPr>
        <p:spPr>
          <a:xfrm>
            <a:off x="-15794113" y="29166631"/>
            <a:ext cx="15525749" cy="900675"/>
          </a:xfrm>
          <a:prstGeom prst="rect">
            <a:avLst/>
          </a:prstGeom>
          <a:solidFill>
            <a:schemeClr val="accent5">
              <a:lumMod val="50000"/>
            </a:schemeClr>
          </a:solidFill>
        </p:spPr>
        <p:txBody>
          <a:bodyPr wrap="square" lIns="103082" tIns="103082" rIns="103082" bIns="103082" anchor="ctr" anchorCtr="0">
            <a:spAutoFit/>
          </a:bodyPr>
          <a:lstStyle>
            <a:lvl1pPr algn="ctr">
              <a:buNone/>
              <a:defRPr sz="4500" b="1" baseline="0">
                <a:solidFill>
                  <a:schemeClr val="bg1"/>
                </a:solidFill>
              </a:defRPr>
            </a:lvl1pPr>
          </a:lstStyle>
          <a:p>
            <a:pPr lvl="0"/>
            <a:r>
              <a:rPr lang="en-US" dirty="0" smtClean="0"/>
              <a:t>SECTION HEADER PLACEHOLDER</a:t>
            </a:r>
            <a:endParaRPr lang="en-US" dirty="0"/>
          </a:p>
        </p:txBody>
      </p:sp>
      <p:sp>
        <p:nvSpPr>
          <p:cNvPr id="124" name="Text Placeholder 3"/>
          <p:cNvSpPr>
            <a:spLocks noGrp="1"/>
          </p:cNvSpPr>
          <p:nvPr>
            <p:ph type="body" sz="quarter" idx="152" hasCustomPrompt="1"/>
          </p:nvPr>
        </p:nvSpPr>
        <p:spPr>
          <a:xfrm>
            <a:off x="-11824096" y="34597096"/>
            <a:ext cx="7537847"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125" name="Text Placeholder 3"/>
          <p:cNvSpPr>
            <a:spLocks noGrp="1"/>
          </p:cNvSpPr>
          <p:nvPr>
            <p:ph type="body" sz="quarter" idx="153" hasCustomPrompt="1"/>
          </p:nvPr>
        </p:nvSpPr>
        <p:spPr>
          <a:xfrm>
            <a:off x="-11824096" y="34597096"/>
            <a:ext cx="7537847"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126" name="Text Placeholder 3"/>
          <p:cNvSpPr>
            <a:spLocks noGrp="1"/>
          </p:cNvSpPr>
          <p:nvPr>
            <p:ph type="body" sz="quarter" idx="154" hasCustomPrompt="1"/>
          </p:nvPr>
        </p:nvSpPr>
        <p:spPr>
          <a:xfrm>
            <a:off x="-11824096" y="34597096"/>
            <a:ext cx="7537847"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127" name="Text Placeholder 3"/>
          <p:cNvSpPr>
            <a:spLocks noGrp="1"/>
          </p:cNvSpPr>
          <p:nvPr>
            <p:ph type="body" sz="quarter" idx="155" hasCustomPrompt="1"/>
          </p:nvPr>
        </p:nvSpPr>
        <p:spPr>
          <a:xfrm>
            <a:off x="-11824096" y="34597096"/>
            <a:ext cx="7537847"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128" name="Text Placeholder 3"/>
          <p:cNvSpPr>
            <a:spLocks noGrp="1"/>
          </p:cNvSpPr>
          <p:nvPr>
            <p:ph type="body" sz="quarter" idx="156" hasCustomPrompt="1"/>
          </p:nvPr>
        </p:nvSpPr>
        <p:spPr>
          <a:xfrm>
            <a:off x="-11824096" y="34597096"/>
            <a:ext cx="7537847"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129" name="Text Placeholder 3"/>
          <p:cNvSpPr>
            <a:spLocks noGrp="1"/>
          </p:cNvSpPr>
          <p:nvPr>
            <p:ph type="body" sz="quarter" idx="157" hasCustomPrompt="1"/>
          </p:nvPr>
        </p:nvSpPr>
        <p:spPr>
          <a:xfrm>
            <a:off x="-11824096" y="34597096"/>
            <a:ext cx="7537847"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130" name="Text Placeholder 3"/>
          <p:cNvSpPr>
            <a:spLocks noGrp="1"/>
          </p:cNvSpPr>
          <p:nvPr>
            <p:ph type="body" sz="quarter" idx="158" hasCustomPrompt="1"/>
          </p:nvPr>
        </p:nvSpPr>
        <p:spPr>
          <a:xfrm>
            <a:off x="-11824096" y="34597096"/>
            <a:ext cx="7537847"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131" name="Text Placeholder 3"/>
          <p:cNvSpPr>
            <a:spLocks noGrp="1"/>
          </p:cNvSpPr>
          <p:nvPr>
            <p:ph type="body" sz="quarter" idx="159" hasCustomPrompt="1"/>
          </p:nvPr>
        </p:nvSpPr>
        <p:spPr>
          <a:xfrm>
            <a:off x="-11824096" y="34597096"/>
            <a:ext cx="7537847"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132" name="Text Placeholder 3"/>
          <p:cNvSpPr>
            <a:spLocks noGrp="1"/>
          </p:cNvSpPr>
          <p:nvPr>
            <p:ph type="body" sz="quarter" idx="160" hasCustomPrompt="1"/>
          </p:nvPr>
        </p:nvSpPr>
        <p:spPr>
          <a:xfrm>
            <a:off x="-11824096" y="34597096"/>
            <a:ext cx="7537847"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133" name="Text Placeholder 3"/>
          <p:cNvSpPr>
            <a:spLocks noGrp="1"/>
          </p:cNvSpPr>
          <p:nvPr>
            <p:ph type="body" sz="quarter" idx="161" hasCustomPrompt="1"/>
          </p:nvPr>
        </p:nvSpPr>
        <p:spPr>
          <a:xfrm>
            <a:off x="-11824096" y="34597096"/>
            <a:ext cx="7537847"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134" name="Text Placeholder 3"/>
          <p:cNvSpPr>
            <a:spLocks noGrp="1"/>
          </p:cNvSpPr>
          <p:nvPr>
            <p:ph type="body" sz="quarter" idx="162" hasCustomPrompt="1"/>
          </p:nvPr>
        </p:nvSpPr>
        <p:spPr>
          <a:xfrm>
            <a:off x="-11824096" y="34597096"/>
            <a:ext cx="7537847" cy="1012886"/>
          </a:xfrm>
          <a:prstGeom prst="rect">
            <a:avLst/>
          </a:prstGeom>
        </p:spPr>
        <p:txBody>
          <a:bodyPr wrap="square" lIns="257705" tIns="257705" rIns="257705" bIns="257705">
            <a:spAutoFit/>
          </a:bodyPr>
          <a:lstStyle>
            <a:lvl1pPr marL="0" indent="0">
              <a:buNone/>
              <a:defRPr sz="3200" baseline="0">
                <a:latin typeface="Trebuchet MS" pitchFamily="34" charset="0"/>
              </a:defRPr>
            </a:lvl1pPr>
            <a:lvl2pPr marL="1675070" indent="-644257">
              <a:defRPr sz="2900">
                <a:latin typeface="Trebuchet MS" pitchFamily="34" charset="0"/>
              </a:defRPr>
            </a:lvl2pPr>
            <a:lvl3pPr marL="2319327" indent="-644257">
              <a:defRPr sz="2900">
                <a:latin typeface="Trebuchet MS" pitchFamily="34" charset="0"/>
              </a:defRPr>
            </a:lvl3pPr>
            <a:lvl4pPr marL="3028011" indent="-708684">
              <a:defRPr sz="2900">
                <a:latin typeface="Trebuchet MS" pitchFamily="34" charset="0"/>
              </a:defRPr>
            </a:lvl4pPr>
            <a:lvl5pPr marL="3543417" indent="-515406">
              <a:defRPr sz="2900">
                <a:latin typeface="Trebuchet MS" pitchFamily="34" charset="0"/>
              </a:defRPr>
            </a:lvl5pPr>
          </a:lstStyle>
          <a:p>
            <a:pPr lvl="0"/>
            <a:r>
              <a:rPr lang="en-US" dirty="0" smtClean="0"/>
              <a:t>TEXT PLACEHOLDER</a:t>
            </a:r>
            <a:endParaRPr lang="en-US" dirty="0"/>
          </a:p>
        </p:txBody>
      </p:sp>
      <p:sp>
        <p:nvSpPr>
          <p:cNvPr id="135" name="Text Placeholder 5"/>
          <p:cNvSpPr>
            <a:spLocks noGrp="1"/>
          </p:cNvSpPr>
          <p:nvPr>
            <p:ph type="body" sz="quarter" idx="163" hasCustomPrompt="1"/>
          </p:nvPr>
        </p:nvSpPr>
        <p:spPr>
          <a:xfrm>
            <a:off x="-11824096" y="27481378"/>
            <a:ext cx="7537847" cy="839119"/>
          </a:xfrm>
          <a:prstGeom prst="rect">
            <a:avLst/>
          </a:prstGeom>
          <a:solidFill>
            <a:schemeClr val="accent5">
              <a:lumMod val="50000"/>
            </a:schemeClr>
          </a:solidFill>
        </p:spPr>
        <p:txBody>
          <a:bodyPr wrap="square" lIns="103082" tIns="103082" rIns="103082" bIns="103082" anchor="ctr" anchorCtr="0">
            <a:spAutoFit/>
          </a:bodyPr>
          <a:lstStyle>
            <a:lvl1pPr algn="ctr">
              <a:buNone/>
              <a:defRPr sz="4100" b="1" baseline="0">
                <a:solidFill>
                  <a:schemeClr val="bg1"/>
                </a:solidFill>
              </a:defRPr>
            </a:lvl1pPr>
          </a:lstStyle>
          <a:p>
            <a:pPr lvl="0"/>
            <a:r>
              <a:rPr lang="en-US" dirty="0" smtClean="0"/>
              <a:t>SECTION HEADER PLACEHOLDER</a:t>
            </a:r>
            <a:endParaRPr lang="en-US" dirty="0"/>
          </a:p>
        </p:txBody>
      </p:sp>
      <p:sp>
        <p:nvSpPr>
          <p:cNvPr id="136" name="Text Placeholder 5"/>
          <p:cNvSpPr>
            <a:spLocks noGrp="1"/>
          </p:cNvSpPr>
          <p:nvPr>
            <p:ph type="body" sz="quarter" idx="164" hasCustomPrompt="1"/>
          </p:nvPr>
        </p:nvSpPr>
        <p:spPr>
          <a:xfrm>
            <a:off x="-11824096" y="27481378"/>
            <a:ext cx="7537847" cy="839119"/>
          </a:xfrm>
          <a:prstGeom prst="rect">
            <a:avLst/>
          </a:prstGeom>
          <a:solidFill>
            <a:schemeClr val="accent5">
              <a:lumMod val="50000"/>
            </a:schemeClr>
          </a:solidFill>
        </p:spPr>
        <p:txBody>
          <a:bodyPr wrap="square" lIns="103082" tIns="103082" rIns="103082" bIns="103082" anchor="ctr" anchorCtr="0">
            <a:spAutoFit/>
          </a:bodyPr>
          <a:lstStyle>
            <a:lvl1pPr algn="ctr">
              <a:buNone/>
              <a:defRPr sz="4100" b="1" baseline="0">
                <a:solidFill>
                  <a:schemeClr val="bg1"/>
                </a:solidFill>
              </a:defRPr>
            </a:lvl1pPr>
          </a:lstStyle>
          <a:p>
            <a:pPr lvl="0"/>
            <a:r>
              <a:rPr lang="en-US" dirty="0" smtClean="0"/>
              <a:t>SECTION HEADER PLACEHOLDER</a:t>
            </a:r>
            <a:endParaRPr lang="en-US" dirty="0"/>
          </a:p>
        </p:txBody>
      </p:sp>
      <p:sp>
        <p:nvSpPr>
          <p:cNvPr id="137" name="Text Placeholder 5"/>
          <p:cNvSpPr>
            <a:spLocks noGrp="1"/>
          </p:cNvSpPr>
          <p:nvPr>
            <p:ph type="body" sz="quarter" idx="165" hasCustomPrompt="1"/>
          </p:nvPr>
        </p:nvSpPr>
        <p:spPr>
          <a:xfrm>
            <a:off x="-11824096" y="27481378"/>
            <a:ext cx="7537847" cy="839119"/>
          </a:xfrm>
          <a:prstGeom prst="rect">
            <a:avLst/>
          </a:prstGeom>
          <a:solidFill>
            <a:schemeClr val="accent5">
              <a:lumMod val="50000"/>
            </a:schemeClr>
          </a:solidFill>
        </p:spPr>
        <p:txBody>
          <a:bodyPr wrap="square" lIns="103082" tIns="103082" rIns="103082" bIns="103082" anchor="ctr" anchorCtr="0">
            <a:spAutoFit/>
          </a:bodyPr>
          <a:lstStyle>
            <a:lvl1pPr algn="ctr">
              <a:buNone/>
              <a:defRPr sz="4100" b="1" baseline="0">
                <a:solidFill>
                  <a:schemeClr val="bg1"/>
                </a:solidFill>
              </a:defRPr>
            </a:lvl1pPr>
          </a:lstStyle>
          <a:p>
            <a:pPr lvl="0"/>
            <a:r>
              <a:rPr lang="en-US" dirty="0" smtClean="0"/>
              <a:t>SECTION HEADER PLACEHOLDER</a:t>
            </a:r>
            <a:endParaRPr lang="en-US" dirty="0"/>
          </a:p>
        </p:txBody>
      </p:sp>
      <p:sp>
        <p:nvSpPr>
          <p:cNvPr id="138" name="Text Placeholder 5"/>
          <p:cNvSpPr>
            <a:spLocks noGrp="1"/>
          </p:cNvSpPr>
          <p:nvPr>
            <p:ph type="body" sz="quarter" idx="166" hasCustomPrompt="1"/>
          </p:nvPr>
        </p:nvSpPr>
        <p:spPr>
          <a:xfrm>
            <a:off x="-11824096" y="27481378"/>
            <a:ext cx="7537847" cy="839119"/>
          </a:xfrm>
          <a:prstGeom prst="rect">
            <a:avLst/>
          </a:prstGeom>
          <a:solidFill>
            <a:schemeClr val="accent5">
              <a:lumMod val="50000"/>
            </a:schemeClr>
          </a:solidFill>
        </p:spPr>
        <p:txBody>
          <a:bodyPr wrap="square" lIns="103082" tIns="103082" rIns="103082" bIns="103082" anchor="ctr" anchorCtr="0">
            <a:spAutoFit/>
          </a:bodyPr>
          <a:lstStyle>
            <a:lvl1pPr algn="ctr">
              <a:buNone/>
              <a:defRPr sz="4100" b="1" baseline="0">
                <a:solidFill>
                  <a:schemeClr val="bg1"/>
                </a:solidFill>
              </a:defRPr>
            </a:lvl1pPr>
          </a:lstStyle>
          <a:p>
            <a:pPr lvl="0"/>
            <a:r>
              <a:rPr lang="en-US" dirty="0" smtClean="0"/>
              <a:t>SECTION HEADER PLACEHOLDER</a:t>
            </a:r>
            <a:endParaRPr lang="en-US" dirty="0"/>
          </a:p>
        </p:txBody>
      </p:sp>
      <p:sp>
        <p:nvSpPr>
          <p:cNvPr id="139" name="Text Placeholder 5"/>
          <p:cNvSpPr>
            <a:spLocks noGrp="1"/>
          </p:cNvSpPr>
          <p:nvPr>
            <p:ph type="body" sz="quarter" idx="167" hasCustomPrompt="1"/>
          </p:nvPr>
        </p:nvSpPr>
        <p:spPr>
          <a:xfrm>
            <a:off x="-11824096" y="27481378"/>
            <a:ext cx="7537847" cy="839119"/>
          </a:xfrm>
          <a:prstGeom prst="rect">
            <a:avLst/>
          </a:prstGeom>
          <a:solidFill>
            <a:schemeClr val="accent5">
              <a:lumMod val="50000"/>
            </a:schemeClr>
          </a:solidFill>
        </p:spPr>
        <p:txBody>
          <a:bodyPr wrap="square" lIns="103082" tIns="103082" rIns="103082" bIns="103082" anchor="ctr" anchorCtr="0">
            <a:spAutoFit/>
          </a:bodyPr>
          <a:lstStyle>
            <a:lvl1pPr algn="ctr">
              <a:buNone/>
              <a:defRPr sz="4100" b="1" baseline="0">
                <a:solidFill>
                  <a:schemeClr val="bg1"/>
                </a:solidFill>
              </a:defRPr>
            </a:lvl1pPr>
          </a:lstStyle>
          <a:p>
            <a:pPr lvl="0"/>
            <a:r>
              <a:rPr lang="en-US" dirty="0" smtClean="0"/>
              <a:t>SECTION HEADER PLACEHOLDER</a:t>
            </a:r>
            <a:endParaRPr lang="en-US" dirty="0"/>
          </a:p>
        </p:txBody>
      </p:sp>
      <p:sp>
        <p:nvSpPr>
          <p:cNvPr id="140" name="Text Placeholder 5"/>
          <p:cNvSpPr>
            <a:spLocks noGrp="1"/>
          </p:cNvSpPr>
          <p:nvPr>
            <p:ph type="body" sz="quarter" idx="168" hasCustomPrompt="1"/>
          </p:nvPr>
        </p:nvSpPr>
        <p:spPr>
          <a:xfrm>
            <a:off x="-11824096" y="27481378"/>
            <a:ext cx="7537847" cy="839119"/>
          </a:xfrm>
          <a:prstGeom prst="rect">
            <a:avLst/>
          </a:prstGeom>
          <a:solidFill>
            <a:schemeClr val="accent5">
              <a:lumMod val="50000"/>
            </a:schemeClr>
          </a:solidFill>
        </p:spPr>
        <p:txBody>
          <a:bodyPr wrap="square" lIns="103082" tIns="103082" rIns="103082" bIns="103082" anchor="ctr" anchorCtr="0">
            <a:spAutoFit/>
          </a:bodyPr>
          <a:lstStyle>
            <a:lvl1pPr algn="ctr">
              <a:buNone/>
              <a:defRPr sz="4100" b="1" baseline="0">
                <a:solidFill>
                  <a:schemeClr val="bg1"/>
                </a:solidFill>
              </a:defRPr>
            </a:lvl1pPr>
          </a:lstStyle>
          <a:p>
            <a:pPr lvl="0"/>
            <a:r>
              <a:rPr lang="en-US" dirty="0" smtClean="0"/>
              <a:t>SECTION HEADER PLACEHOLDER</a:t>
            </a:r>
            <a:endParaRPr lang="en-US" dirty="0"/>
          </a:p>
        </p:txBody>
      </p:sp>
      <p:sp>
        <p:nvSpPr>
          <p:cNvPr id="141" name="Text Placeholder 5"/>
          <p:cNvSpPr>
            <a:spLocks noGrp="1"/>
          </p:cNvSpPr>
          <p:nvPr>
            <p:ph type="body" sz="quarter" idx="169" hasCustomPrompt="1"/>
          </p:nvPr>
        </p:nvSpPr>
        <p:spPr>
          <a:xfrm>
            <a:off x="-11824096" y="27481378"/>
            <a:ext cx="7537847" cy="839119"/>
          </a:xfrm>
          <a:prstGeom prst="rect">
            <a:avLst/>
          </a:prstGeom>
          <a:solidFill>
            <a:schemeClr val="accent5">
              <a:lumMod val="50000"/>
            </a:schemeClr>
          </a:solidFill>
        </p:spPr>
        <p:txBody>
          <a:bodyPr wrap="square" lIns="103082" tIns="103082" rIns="103082" bIns="103082" anchor="ctr" anchorCtr="0">
            <a:spAutoFit/>
          </a:bodyPr>
          <a:lstStyle>
            <a:lvl1pPr algn="ctr">
              <a:buNone/>
              <a:defRPr sz="4100" b="1" baseline="0">
                <a:solidFill>
                  <a:schemeClr val="bg1"/>
                </a:solidFill>
              </a:defRPr>
            </a:lvl1pPr>
          </a:lstStyle>
          <a:p>
            <a:pPr lvl="0"/>
            <a:r>
              <a:rPr lang="en-US" dirty="0" smtClean="0"/>
              <a:t>SECTION HEADER PLACEHOLDER</a:t>
            </a:r>
            <a:endParaRPr lang="en-US" dirty="0"/>
          </a:p>
        </p:txBody>
      </p:sp>
      <p:sp>
        <p:nvSpPr>
          <p:cNvPr id="142" name="Text Placeholder 5"/>
          <p:cNvSpPr>
            <a:spLocks noGrp="1"/>
          </p:cNvSpPr>
          <p:nvPr>
            <p:ph type="body" sz="quarter" idx="170" hasCustomPrompt="1"/>
          </p:nvPr>
        </p:nvSpPr>
        <p:spPr>
          <a:xfrm>
            <a:off x="-11824096" y="27481378"/>
            <a:ext cx="7537847" cy="839119"/>
          </a:xfrm>
          <a:prstGeom prst="rect">
            <a:avLst/>
          </a:prstGeom>
          <a:solidFill>
            <a:schemeClr val="accent5">
              <a:lumMod val="50000"/>
            </a:schemeClr>
          </a:solidFill>
        </p:spPr>
        <p:txBody>
          <a:bodyPr wrap="square" lIns="103082" tIns="103082" rIns="103082" bIns="103082" anchor="ctr" anchorCtr="0">
            <a:spAutoFit/>
          </a:bodyPr>
          <a:lstStyle>
            <a:lvl1pPr algn="ctr">
              <a:buNone/>
              <a:defRPr sz="4100" b="1" baseline="0">
                <a:solidFill>
                  <a:schemeClr val="bg1"/>
                </a:solidFill>
              </a:defRPr>
            </a:lvl1pPr>
          </a:lstStyle>
          <a:p>
            <a:pPr lvl="0"/>
            <a:r>
              <a:rPr lang="en-US" dirty="0" smtClean="0"/>
              <a:t>SECTION HEADER PLACEHOLDER</a:t>
            </a:r>
            <a:endParaRPr lang="en-US" dirty="0"/>
          </a:p>
        </p:txBody>
      </p:sp>
      <p:sp>
        <p:nvSpPr>
          <p:cNvPr id="143" name="Text Placeholder 5"/>
          <p:cNvSpPr>
            <a:spLocks noGrp="1"/>
          </p:cNvSpPr>
          <p:nvPr>
            <p:ph type="body" sz="quarter" idx="171" hasCustomPrompt="1"/>
          </p:nvPr>
        </p:nvSpPr>
        <p:spPr>
          <a:xfrm>
            <a:off x="-11824096" y="27481378"/>
            <a:ext cx="7537847" cy="839119"/>
          </a:xfrm>
          <a:prstGeom prst="rect">
            <a:avLst/>
          </a:prstGeom>
          <a:solidFill>
            <a:schemeClr val="accent5">
              <a:lumMod val="50000"/>
            </a:schemeClr>
          </a:solidFill>
        </p:spPr>
        <p:txBody>
          <a:bodyPr wrap="square" lIns="103082" tIns="103082" rIns="103082" bIns="103082" anchor="ctr" anchorCtr="0">
            <a:spAutoFit/>
          </a:bodyPr>
          <a:lstStyle>
            <a:lvl1pPr algn="ctr">
              <a:buNone/>
              <a:defRPr sz="4100" b="1" baseline="0">
                <a:solidFill>
                  <a:schemeClr val="bg1"/>
                </a:solidFill>
              </a:defRPr>
            </a:lvl1pPr>
          </a:lstStyle>
          <a:p>
            <a:pPr lvl="0"/>
            <a:r>
              <a:rPr lang="en-US" dirty="0" smtClean="0"/>
              <a:t>SECTION HEADER PLACEHOLDER</a:t>
            </a:r>
            <a:endParaRPr lang="en-US" dirty="0"/>
          </a:p>
        </p:txBody>
      </p:sp>
      <p:sp>
        <p:nvSpPr>
          <p:cNvPr id="144" name="Text Placeholder 5"/>
          <p:cNvSpPr>
            <a:spLocks noGrp="1"/>
          </p:cNvSpPr>
          <p:nvPr>
            <p:ph type="body" sz="quarter" idx="172" hasCustomPrompt="1"/>
          </p:nvPr>
        </p:nvSpPr>
        <p:spPr>
          <a:xfrm>
            <a:off x="-11824096" y="27481378"/>
            <a:ext cx="7537847" cy="839119"/>
          </a:xfrm>
          <a:prstGeom prst="rect">
            <a:avLst/>
          </a:prstGeom>
          <a:solidFill>
            <a:schemeClr val="accent5">
              <a:lumMod val="50000"/>
            </a:schemeClr>
          </a:solidFill>
        </p:spPr>
        <p:txBody>
          <a:bodyPr wrap="square" lIns="103082" tIns="103082" rIns="103082" bIns="103082" anchor="ctr" anchorCtr="0">
            <a:spAutoFit/>
          </a:bodyPr>
          <a:lstStyle>
            <a:lvl1pPr algn="ctr">
              <a:buNone/>
              <a:defRPr sz="4100" b="1" baseline="0">
                <a:solidFill>
                  <a:schemeClr val="bg1"/>
                </a:solidFill>
              </a:defRPr>
            </a:lvl1pPr>
          </a:lstStyle>
          <a:p>
            <a:pPr lvl="0"/>
            <a:r>
              <a:rPr lang="en-US" dirty="0" smtClean="0"/>
              <a:t>SECTION HEADER PLACEHOLDER</a:t>
            </a:r>
            <a:endParaRPr lang="en-US" dirty="0"/>
          </a:p>
        </p:txBody>
      </p:sp>
      <p:sp>
        <p:nvSpPr>
          <p:cNvPr id="145" name="Text Placeholder 5"/>
          <p:cNvSpPr>
            <a:spLocks noGrp="1"/>
          </p:cNvSpPr>
          <p:nvPr>
            <p:ph type="body" sz="quarter" idx="173" hasCustomPrompt="1"/>
          </p:nvPr>
        </p:nvSpPr>
        <p:spPr>
          <a:xfrm>
            <a:off x="-11824096" y="27481378"/>
            <a:ext cx="7537847" cy="839119"/>
          </a:xfrm>
          <a:prstGeom prst="rect">
            <a:avLst/>
          </a:prstGeom>
          <a:solidFill>
            <a:schemeClr val="accent5">
              <a:lumMod val="50000"/>
            </a:schemeClr>
          </a:solidFill>
        </p:spPr>
        <p:txBody>
          <a:bodyPr wrap="square" lIns="103082" tIns="103082" rIns="103082" bIns="103082" anchor="ctr" anchorCtr="0">
            <a:spAutoFit/>
          </a:bodyPr>
          <a:lstStyle>
            <a:lvl1pPr algn="ctr">
              <a:buNone/>
              <a:defRPr sz="4100" b="1" baseline="0">
                <a:solidFill>
                  <a:schemeClr val="bg1"/>
                </a:solidFill>
              </a:defRPr>
            </a:lvl1pPr>
          </a:lstStyle>
          <a:p>
            <a:pPr lvl="0"/>
            <a:r>
              <a:rPr lang="en-US" dirty="0" smtClean="0"/>
              <a:t>SECTION HEADER PLACEHOLDER</a:t>
            </a:r>
            <a:endParaRPr lang="en-US" dirty="0"/>
          </a:p>
        </p:txBody>
      </p:sp>
      <p:sp>
        <p:nvSpPr>
          <p:cNvPr id="146" name="Text Placeholder 5"/>
          <p:cNvSpPr>
            <a:spLocks noGrp="1"/>
          </p:cNvSpPr>
          <p:nvPr>
            <p:ph type="body" sz="quarter" idx="174" hasCustomPrompt="1"/>
          </p:nvPr>
        </p:nvSpPr>
        <p:spPr>
          <a:xfrm>
            <a:off x="-11824096" y="27481378"/>
            <a:ext cx="7537847" cy="839119"/>
          </a:xfrm>
          <a:prstGeom prst="rect">
            <a:avLst/>
          </a:prstGeom>
          <a:solidFill>
            <a:schemeClr val="accent5">
              <a:lumMod val="50000"/>
            </a:schemeClr>
          </a:solidFill>
        </p:spPr>
        <p:txBody>
          <a:bodyPr wrap="square" lIns="103082" tIns="103082" rIns="103082" bIns="103082" anchor="ctr" anchorCtr="0">
            <a:spAutoFit/>
          </a:bodyPr>
          <a:lstStyle>
            <a:lvl1pPr algn="ctr">
              <a:buNone/>
              <a:defRPr sz="4100" b="1" baseline="0">
                <a:solidFill>
                  <a:schemeClr val="bg1"/>
                </a:solidFill>
              </a:defRPr>
            </a:lvl1pPr>
          </a:lstStyle>
          <a:p>
            <a:pPr lvl="0"/>
            <a:r>
              <a:rPr lang="en-US" dirty="0" smtClean="0"/>
              <a:t>SECTION HEADER PLACEHOLDER</a:t>
            </a:r>
            <a:endParaRPr lang="en-US" dirty="0"/>
          </a:p>
        </p:txBody>
      </p:sp>
      <p:sp>
        <p:nvSpPr>
          <p:cNvPr id="147" name="Text Placeholder 5"/>
          <p:cNvSpPr>
            <a:spLocks noGrp="1"/>
          </p:cNvSpPr>
          <p:nvPr>
            <p:ph type="body" sz="quarter" idx="175" hasCustomPrompt="1"/>
          </p:nvPr>
        </p:nvSpPr>
        <p:spPr>
          <a:xfrm>
            <a:off x="-11824096" y="27481378"/>
            <a:ext cx="7537847" cy="839119"/>
          </a:xfrm>
          <a:prstGeom prst="rect">
            <a:avLst/>
          </a:prstGeom>
          <a:solidFill>
            <a:schemeClr val="accent5">
              <a:lumMod val="50000"/>
            </a:schemeClr>
          </a:solidFill>
        </p:spPr>
        <p:txBody>
          <a:bodyPr wrap="square" lIns="103082" tIns="103082" rIns="103082" bIns="103082" anchor="ctr" anchorCtr="0">
            <a:spAutoFit/>
          </a:bodyPr>
          <a:lstStyle>
            <a:lvl1pPr algn="ctr">
              <a:buNone/>
              <a:defRPr sz="4100" b="1" baseline="0">
                <a:solidFill>
                  <a:schemeClr val="bg1"/>
                </a:solidFill>
              </a:defRPr>
            </a:lvl1pPr>
          </a:lstStyle>
          <a:p>
            <a:pPr lvl="0"/>
            <a:r>
              <a:rPr lang="en-US" dirty="0" smtClean="0"/>
              <a:t>SECTION HEADER PLACEHOLDER</a:t>
            </a:r>
            <a:endParaRPr lang="en-US" dirty="0"/>
          </a:p>
        </p:txBody>
      </p:sp>
      <p:sp>
        <p:nvSpPr>
          <p:cNvPr id="148" name="Text Placeholder 5"/>
          <p:cNvSpPr>
            <a:spLocks noGrp="1"/>
          </p:cNvSpPr>
          <p:nvPr>
            <p:ph type="body" sz="quarter" idx="176" hasCustomPrompt="1"/>
          </p:nvPr>
        </p:nvSpPr>
        <p:spPr>
          <a:xfrm>
            <a:off x="-11824096" y="27481378"/>
            <a:ext cx="7537847" cy="839119"/>
          </a:xfrm>
          <a:prstGeom prst="rect">
            <a:avLst/>
          </a:prstGeom>
          <a:solidFill>
            <a:schemeClr val="accent5">
              <a:lumMod val="50000"/>
            </a:schemeClr>
          </a:solidFill>
        </p:spPr>
        <p:txBody>
          <a:bodyPr wrap="square" lIns="103082" tIns="103082" rIns="103082" bIns="103082" anchor="ctr" anchorCtr="0">
            <a:spAutoFit/>
          </a:bodyPr>
          <a:lstStyle>
            <a:lvl1pPr algn="ctr">
              <a:buNone/>
              <a:defRPr sz="4100" b="1" baseline="0">
                <a:solidFill>
                  <a:schemeClr val="bg1"/>
                </a:solidFill>
              </a:defRPr>
            </a:lvl1pPr>
          </a:lstStyle>
          <a:p>
            <a:pPr lvl="0"/>
            <a:r>
              <a:rPr lang="en-US" dirty="0" smtClean="0"/>
              <a:t>SECTION HEADER PLACEHOLDER</a:t>
            </a:r>
            <a:endParaRPr lang="en-US" dirty="0"/>
          </a:p>
        </p:txBody>
      </p:sp>
      <p:sp>
        <p:nvSpPr>
          <p:cNvPr id="149" name="Text Placeholder 5"/>
          <p:cNvSpPr>
            <a:spLocks noGrp="1"/>
          </p:cNvSpPr>
          <p:nvPr>
            <p:ph type="body" sz="quarter" idx="177" hasCustomPrompt="1"/>
          </p:nvPr>
        </p:nvSpPr>
        <p:spPr>
          <a:xfrm>
            <a:off x="-11824096" y="27481378"/>
            <a:ext cx="7537847" cy="839119"/>
          </a:xfrm>
          <a:prstGeom prst="rect">
            <a:avLst/>
          </a:prstGeom>
          <a:solidFill>
            <a:schemeClr val="accent5">
              <a:lumMod val="50000"/>
            </a:schemeClr>
          </a:solidFill>
        </p:spPr>
        <p:txBody>
          <a:bodyPr wrap="square" lIns="103082" tIns="103082" rIns="103082" bIns="103082" anchor="ctr" anchorCtr="0">
            <a:spAutoFit/>
          </a:bodyPr>
          <a:lstStyle>
            <a:lvl1pPr algn="ctr">
              <a:buNone/>
              <a:defRPr sz="4100" b="1" baseline="0">
                <a:solidFill>
                  <a:schemeClr val="bg1"/>
                </a:solidFill>
              </a:defRPr>
            </a:lvl1pPr>
          </a:lstStyle>
          <a:p>
            <a:pPr lvl="0"/>
            <a:r>
              <a:rPr lang="en-US" dirty="0" smtClean="0"/>
              <a:t>SECTION HEADER PLACEHOLDER</a:t>
            </a:r>
            <a:endParaRPr lang="en-US" dirty="0"/>
          </a:p>
        </p:txBody>
      </p:sp>
      <p:sp>
        <p:nvSpPr>
          <p:cNvPr id="150" name="Picture Placeholder 13"/>
          <p:cNvSpPr>
            <a:spLocks noGrp="1"/>
          </p:cNvSpPr>
          <p:nvPr>
            <p:ph type="pic" sz="quarter" idx="115" hasCustomPrompt="1"/>
          </p:nvPr>
        </p:nvSpPr>
        <p:spPr>
          <a:xfrm>
            <a:off x="-11999791" y="40883198"/>
            <a:ext cx="7713543" cy="7446469"/>
          </a:xfrm>
          <a:prstGeom prst="rect">
            <a:avLst/>
          </a:prstGeom>
          <a:solidFill>
            <a:schemeClr val="bg2"/>
          </a:solidFill>
          <a:ln>
            <a:solidFill>
              <a:schemeClr val="tx2"/>
            </a:solidFill>
          </a:ln>
          <a:effectLst/>
        </p:spPr>
        <p:txBody>
          <a:bodyPr lIns="103082" tIns="51539" rIns="103082" bIns="51539" anchor="ctr"/>
          <a:lstStyle>
            <a:lvl1pPr marL="0" indent="0" algn="ctr">
              <a:buNone/>
              <a:defRPr sz="4500" b="0" baseline="0">
                <a:solidFill>
                  <a:schemeClr val="tx2"/>
                </a:solidFill>
              </a:defRPr>
            </a:lvl1pPr>
          </a:lstStyle>
          <a:p>
            <a:r>
              <a:rPr lang="en-US" dirty="0" smtClean="0"/>
              <a:t>PICTURE PLACEHOLDER</a:t>
            </a:r>
            <a:endParaRPr lang="en-US" dirty="0"/>
          </a:p>
        </p:txBody>
      </p:sp>
      <p:sp>
        <p:nvSpPr>
          <p:cNvPr id="151" name="Picture Placeholder 13"/>
          <p:cNvSpPr>
            <a:spLocks noGrp="1"/>
          </p:cNvSpPr>
          <p:nvPr>
            <p:ph type="pic" sz="quarter" idx="126" hasCustomPrompt="1"/>
          </p:nvPr>
        </p:nvSpPr>
        <p:spPr>
          <a:xfrm>
            <a:off x="-11999791" y="40883198"/>
            <a:ext cx="7713543" cy="7446469"/>
          </a:xfrm>
          <a:prstGeom prst="rect">
            <a:avLst/>
          </a:prstGeom>
          <a:solidFill>
            <a:schemeClr val="bg2"/>
          </a:solidFill>
          <a:ln>
            <a:solidFill>
              <a:schemeClr val="tx2"/>
            </a:solidFill>
          </a:ln>
          <a:effectLst/>
        </p:spPr>
        <p:txBody>
          <a:bodyPr lIns="103082" tIns="51539" rIns="103082" bIns="51539" anchor="ctr"/>
          <a:lstStyle>
            <a:lvl1pPr marL="0" indent="0" algn="ctr">
              <a:buNone/>
              <a:defRPr sz="4500" b="0" baseline="0">
                <a:solidFill>
                  <a:schemeClr val="tx2"/>
                </a:solidFill>
              </a:defRPr>
            </a:lvl1pPr>
          </a:lstStyle>
          <a:p>
            <a:r>
              <a:rPr lang="en-US" dirty="0" smtClean="0"/>
              <a:t>PICTURE PLACEHOLDER</a:t>
            </a:r>
            <a:endParaRPr lang="en-US" dirty="0"/>
          </a:p>
        </p:txBody>
      </p:sp>
      <p:sp>
        <p:nvSpPr>
          <p:cNvPr id="152" name="Picture Placeholder 13"/>
          <p:cNvSpPr>
            <a:spLocks noGrp="1"/>
          </p:cNvSpPr>
          <p:nvPr>
            <p:ph type="pic" sz="quarter" idx="127" hasCustomPrompt="1"/>
          </p:nvPr>
        </p:nvSpPr>
        <p:spPr>
          <a:xfrm>
            <a:off x="-11999791" y="40883198"/>
            <a:ext cx="7713543" cy="7446469"/>
          </a:xfrm>
          <a:prstGeom prst="rect">
            <a:avLst/>
          </a:prstGeom>
          <a:solidFill>
            <a:schemeClr val="bg2"/>
          </a:solidFill>
          <a:ln>
            <a:solidFill>
              <a:schemeClr val="tx2"/>
            </a:solidFill>
          </a:ln>
          <a:effectLst/>
        </p:spPr>
        <p:txBody>
          <a:bodyPr lIns="103082" tIns="51539" rIns="103082" bIns="51539" anchor="ctr"/>
          <a:lstStyle>
            <a:lvl1pPr marL="0" indent="0" algn="ctr">
              <a:buNone/>
              <a:defRPr sz="4500" b="0" baseline="0">
                <a:solidFill>
                  <a:schemeClr val="tx2"/>
                </a:solidFill>
              </a:defRPr>
            </a:lvl1pPr>
          </a:lstStyle>
          <a:p>
            <a:r>
              <a:rPr lang="en-US" dirty="0" smtClean="0"/>
              <a:t>PICTURE PLACEHOLDER</a:t>
            </a:r>
            <a:endParaRPr lang="en-US" dirty="0"/>
          </a:p>
        </p:txBody>
      </p:sp>
      <p:sp>
        <p:nvSpPr>
          <p:cNvPr id="153" name="Picture Placeholder 13"/>
          <p:cNvSpPr>
            <a:spLocks noGrp="1"/>
          </p:cNvSpPr>
          <p:nvPr>
            <p:ph type="pic" sz="quarter" idx="128" hasCustomPrompt="1"/>
          </p:nvPr>
        </p:nvSpPr>
        <p:spPr>
          <a:xfrm>
            <a:off x="-11999791" y="40883198"/>
            <a:ext cx="7713543" cy="7446469"/>
          </a:xfrm>
          <a:prstGeom prst="rect">
            <a:avLst/>
          </a:prstGeom>
          <a:solidFill>
            <a:schemeClr val="bg2"/>
          </a:solidFill>
          <a:ln>
            <a:solidFill>
              <a:schemeClr val="tx2"/>
            </a:solidFill>
          </a:ln>
          <a:effectLst/>
        </p:spPr>
        <p:txBody>
          <a:bodyPr lIns="103082" tIns="51539" rIns="103082" bIns="51539" anchor="ctr"/>
          <a:lstStyle>
            <a:lvl1pPr marL="0" indent="0" algn="ctr">
              <a:buNone/>
              <a:defRPr sz="4500" b="0" baseline="0">
                <a:solidFill>
                  <a:schemeClr val="tx2"/>
                </a:solidFill>
              </a:defRPr>
            </a:lvl1pPr>
          </a:lstStyle>
          <a:p>
            <a:r>
              <a:rPr lang="en-US" dirty="0" smtClean="0"/>
              <a:t>PICTURE PLACEHOLDER</a:t>
            </a:r>
            <a:endParaRPr lang="en-US" dirty="0"/>
          </a:p>
        </p:txBody>
      </p:sp>
      <p:sp>
        <p:nvSpPr>
          <p:cNvPr id="154" name="Picture Placeholder 13"/>
          <p:cNvSpPr>
            <a:spLocks noGrp="1"/>
          </p:cNvSpPr>
          <p:nvPr>
            <p:ph type="pic" sz="quarter" idx="129" hasCustomPrompt="1"/>
          </p:nvPr>
        </p:nvSpPr>
        <p:spPr>
          <a:xfrm>
            <a:off x="-11999791" y="40883198"/>
            <a:ext cx="7713543" cy="7446469"/>
          </a:xfrm>
          <a:prstGeom prst="rect">
            <a:avLst/>
          </a:prstGeom>
          <a:solidFill>
            <a:schemeClr val="bg2"/>
          </a:solidFill>
          <a:ln>
            <a:solidFill>
              <a:schemeClr val="tx2"/>
            </a:solidFill>
          </a:ln>
          <a:effectLst/>
        </p:spPr>
        <p:txBody>
          <a:bodyPr lIns="103082" tIns="51539" rIns="103082" bIns="51539" anchor="ctr"/>
          <a:lstStyle>
            <a:lvl1pPr marL="0" indent="0" algn="ctr">
              <a:buNone/>
              <a:defRPr sz="4500" b="0" baseline="0">
                <a:solidFill>
                  <a:schemeClr val="tx2"/>
                </a:solidFill>
              </a:defRPr>
            </a:lvl1pPr>
          </a:lstStyle>
          <a:p>
            <a:r>
              <a:rPr lang="en-US" dirty="0" smtClean="0"/>
              <a:t>PICTURE PLACEHOLDER</a:t>
            </a:r>
            <a:endParaRPr lang="en-US" dirty="0"/>
          </a:p>
        </p:txBody>
      </p:sp>
      <p:sp>
        <p:nvSpPr>
          <p:cNvPr id="155" name="Picture Placeholder 13"/>
          <p:cNvSpPr>
            <a:spLocks noGrp="1"/>
          </p:cNvSpPr>
          <p:nvPr>
            <p:ph type="pic" sz="quarter" idx="130" hasCustomPrompt="1"/>
          </p:nvPr>
        </p:nvSpPr>
        <p:spPr>
          <a:xfrm>
            <a:off x="-11999791" y="40883198"/>
            <a:ext cx="7713543" cy="7446469"/>
          </a:xfrm>
          <a:prstGeom prst="rect">
            <a:avLst/>
          </a:prstGeom>
          <a:solidFill>
            <a:schemeClr val="bg2"/>
          </a:solidFill>
          <a:ln>
            <a:solidFill>
              <a:schemeClr val="tx2"/>
            </a:solidFill>
          </a:ln>
          <a:effectLst/>
        </p:spPr>
        <p:txBody>
          <a:bodyPr lIns="103082" tIns="51539" rIns="103082" bIns="51539" anchor="ctr"/>
          <a:lstStyle>
            <a:lvl1pPr marL="0" indent="0" algn="ctr">
              <a:buNone/>
              <a:defRPr sz="4500" b="0" baseline="0">
                <a:solidFill>
                  <a:schemeClr val="tx2"/>
                </a:solidFill>
              </a:defRPr>
            </a:lvl1pPr>
          </a:lstStyle>
          <a:p>
            <a:r>
              <a:rPr lang="en-US" dirty="0" smtClean="0"/>
              <a:t>PICTURE PLACEHOLDER</a:t>
            </a:r>
            <a:endParaRPr lang="en-US" dirty="0"/>
          </a:p>
        </p:txBody>
      </p:sp>
      <p:sp>
        <p:nvSpPr>
          <p:cNvPr id="156" name="Picture Placeholder 13"/>
          <p:cNvSpPr>
            <a:spLocks noGrp="1"/>
          </p:cNvSpPr>
          <p:nvPr>
            <p:ph type="pic" sz="quarter" idx="131" hasCustomPrompt="1"/>
          </p:nvPr>
        </p:nvSpPr>
        <p:spPr>
          <a:xfrm>
            <a:off x="-11999791" y="40883198"/>
            <a:ext cx="7713543" cy="7446469"/>
          </a:xfrm>
          <a:prstGeom prst="rect">
            <a:avLst/>
          </a:prstGeom>
          <a:solidFill>
            <a:schemeClr val="bg2"/>
          </a:solidFill>
          <a:ln>
            <a:solidFill>
              <a:schemeClr val="tx2"/>
            </a:solidFill>
          </a:ln>
          <a:effectLst/>
        </p:spPr>
        <p:txBody>
          <a:bodyPr lIns="103082" tIns="51539" rIns="103082" bIns="51539" anchor="ctr"/>
          <a:lstStyle>
            <a:lvl1pPr marL="0" indent="0" algn="ctr">
              <a:buNone/>
              <a:defRPr sz="4500" b="0" baseline="0">
                <a:solidFill>
                  <a:schemeClr val="tx2"/>
                </a:solidFill>
              </a:defRPr>
            </a:lvl1pPr>
          </a:lstStyle>
          <a:p>
            <a:r>
              <a:rPr lang="en-US" dirty="0" smtClean="0"/>
              <a:t>PICTURE PLACEHOLDER</a:t>
            </a:r>
            <a:endParaRPr lang="en-US" dirty="0"/>
          </a:p>
        </p:txBody>
      </p:sp>
      <p:sp>
        <p:nvSpPr>
          <p:cNvPr id="157" name="Picture Placeholder 13"/>
          <p:cNvSpPr>
            <a:spLocks noGrp="1"/>
          </p:cNvSpPr>
          <p:nvPr>
            <p:ph type="pic" sz="quarter" idx="132" hasCustomPrompt="1"/>
          </p:nvPr>
        </p:nvSpPr>
        <p:spPr>
          <a:xfrm>
            <a:off x="-11999791" y="40883198"/>
            <a:ext cx="7713543" cy="7446469"/>
          </a:xfrm>
          <a:prstGeom prst="rect">
            <a:avLst/>
          </a:prstGeom>
          <a:solidFill>
            <a:schemeClr val="bg2"/>
          </a:solidFill>
          <a:ln>
            <a:solidFill>
              <a:schemeClr val="tx2"/>
            </a:solidFill>
          </a:ln>
          <a:effectLst/>
        </p:spPr>
        <p:txBody>
          <a:bodyPr lIns="103082" tIns="51539" rIns="103082" bIns="51539" anchor="ctr"/>
          <a:lstStyle>
            <a:lvl1pPr marL="0" indent="0" algn="ctr">
              <a:buNone/>
              <a:defRPr sz="4500" b="0" baseline="0">
                <a:solidFill>
                  <a:schemeClr val="tx2"/>
                </a:solidFill>
              </a:defRPr>
            </a:lvl1pPr>
          </a:lstStyle>
          <a:p>
            <a:r>
              <a:rPr lang="en-US" dirty="0" smtClean="0"/>
              <a:t>PICTURE PLACEHOLDER</a:t>
            </a:r>
            <a:endParaRPr lang="en-US" dirty="0"/>
          </a:p>
        </p:txBody>
      </p:sp>
      <p:sp>
        <p:nvSpPr>
          <p:cNvPr id="158" name="Picture Placeholder 13"/>
          <p:cNvSpPr>
            <a:spLocks noGrp="1"/>
          </p:cNvSpPr>
          <p:nvPr>
            <p:ph type="pic" sz="quarter" idx="133" hasCustomPrompt="1"/>
          </p:nvPr>
        </p:nvSpPr>
        <p:spPr>
          <a:xfrm>
            <a:off x="-11999791" y="40883198"/>
            <a:ext cx="7713543" cy="7446469"/>
          </a:xfrm>
          <a:prstGeom prst="rect">
            <a:avLst/>
          </a:prstGeom>
          <a:solidFill>
            <a:schemeClr val="bg2"/>
          </a:solidFill>
          <a:ln>
            <a:solidFill>
              <a:schemeClr val="tx2"/>
            </a:solidFill>
          </a:ln>
          <a:effectLst/>
        </p:spPr>
        <p:txBody>
          <a:bodyPr lIns="103082" tIns="51539" rIns="103082" bIns="51539" anchor="ctr"/>
          <a:lstStyle>
            <a:lvl1pPr marL="0" indent="0" algn="ctr">
              <a:buNone/>
              <a:defRPr sz="4500" b="0" baseline="0">
                <a:solidFill>
                  <a:schemeClr val="tx2"/>
                </a:solidFill>
              </a:defRPr>
            </a:lvl1pPr>
          </a:lstStyle>
          <a:p>
            <a:r>
              <a:rPr lang="en-US" dirty="0" smtClean="0"/>
              <a:t>PICTURE PLACEHOLDER</a:t>
            </a:r>
            <a:endParaRPr lang="en-US" dirty="0"/>
          </a:p>
        </p:txBody>
      </p:sp>
      <p:sp>
        <p:nvSpPr>
          <p:cNvPr id="159" name="Picture Placeholder 13"/>
          <p:cNvSpPr>
            <a:spLocks noGrp="1"/>
          </p:cNvSpPr>
          <p:nvPr>
            <p:ph type="pic" sz="quarter" idx="134" hasCustomPrompt="1"/>
          </p:nvPr>
        </p:nvSpPr>
        <p:spPr>
          <a:xfrm>
            <a:off x="-11999791" y="40883198"/>
            <a:ext cx="7713543" cy="7446469"/>
          </a:xfrm>
          <a:prstGeom prst="rect">
            <a:avLst/>
          </a:prstGeom>
          <a:solidFill>
            <a:schemeClr val="bg2"/>
          </a:solidFill>
          <a:ln>
            <a:solidFill>
              <a:schemeClr val="tx2"/>
            </a:solidFill>
          </a:ln>
          <a:effectLst/>
        </p:spPr>
        <p:txBody>
          <a:bodyPr lIns="103082" tIns="51539" rIns="103082" bIns="51539" anchor="ctr"/>
          <a:lstStyle>
            <a:lvl1pPr marL="0" indent="0" algn="ctr">
              <a:buNone/>
              <a:defRPr sz="4500" b="0" baseline="0">
                <a:solidFill>
                  <a:schemeClr val="tx2"/>
                </a:solidFill>
              </a:defRPr>
            </a:lvl1pPr>
          </a:lstStyle>
          <a:p>
            <a:r>
              <a:rPr lang="en-US" dirty="0" smtClean="0"/>
              <a:t>PICTURE PLACEHOLDER</a:t>
            </a:r>
            <a:endParaRPr lang="en-US" dirty="0"/>
          </a:p>
        </p:txBody>
      </p:sp>
      <p:sp>
        <p:nvSpPr>
          <p:cNvPr id="160" name="Picture Placeholder 13"/>
          <p:cNvSpPr>
            <a:spLocks noGrp="1"/>
          </p:cNvSpPr>
          <p:nvPr>
            <p:ph type="pic" sz="quarter" idx="135" hasCustomPrompt="1"/>
          </p:nvPr>
        </p:nvSpPr>
        <p:spPr>
          <a:xfrm>
            <a:off x="-11999791" y="40883198"/>
            <a:ext cx="7713543" cy="7446469"/>
          </a:xfrm>
          <a:prstGeom prst="rect">
            <a:avLst/>
          </a:prstGeom>
          <a:solidFill>
            <a:schemeClr val="bg2"/>
          </a:solidFill>
          <a:ln>
            <a:solidFill>
              <a:schemeClr val="tx2"/>
            </a:solidFill>
          </a:ln>
          <a:effectLst/>
        </p:spPr>
        <p:txBody>
          <a:bodyPr lIns="103082" tIns="51539" rIns="103082" bIns="51539" anchor="ctr"/>
          <a:lstStyle>
            <a:lvl1pPr marL="0" indent="0" algn="ctr">
              <a:buNone/>
              <a:defRPr sz="4500" b="0" baseline="0">
                <a:solidFill>
                  <a:schemeClr val="tx2"/>
                </a:solidFill>
              </a:defRPr>
            </a:lvl1pPr>
          </a:lstStyle>
          <a:p>
            <a:r>
              <a:rPr lang="en-US" dirty="0" smtClean="0"/>
              <a:t>PICTURE PLACEHOLDER</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hyperlink" Target="http://www.facebook.com/pages/PosterPresentationscom/217914411419?v=app_4949752878&amp;ref=ts" TargetMode="Externa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hyperlink" Target="http://www.facebook.com/pages/PosterPresentationscom/217914411419?v=app_4949752878&amp;ref=ts" TargetMode="External"/><Relationship Id="rId2"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0" name="Rectangle 19"/>
          <p:cNvSpPr/>
          <p:nvPr/>
        </p:nvSpPr>
        <p:spPr>
          <a:xfrm>
            <a:off x="33166599" y="1"/>
            <a:ext cx="15654229" cy="512064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206164" tIns="412324" rIns="206164" bIns="206164" rtlCol="0" anchor="t" anchorCtr="0"/>
          <a:lstStyle/>
          <a:p>
            <a:pPr algn="ctr"/>
            <a:r>
              <a:rPr lang="en-US" sz="6000" b="1" dirty="0" smtClean="0">
                <a:solidFill>
                  <a:schemeClr val="bg1"/>
                </a:solidFill>
                <a:latin typeface="Trebuchet MS" pitchFamily="34" charset="0"/>
              </a:rPr>
              <a:t>QUICK</a:t>
            </a:r>
            <a:r>
              <a:rPr lang="en-US" sz="6000" b="1" baseline="0" dirty="0" smtClean="0">
                <a:solidFill>
                  <a:schemeClr val="bg1"/>
                </a:solidFill>
                <a:latin typeface="Trebuchet MS" pitchFamily="34" charset="0"/>
              </a:rPr>
              <a:t> TIPS</a:t>
            </a:r>
            <a:endParaRPr lang="en-US" sz="6000" b="1" dirty="0" smtClean="0">
              <a:solidFill>
                <a:schemeClr val="bg1"/>
              </a:solidFill>
              <a:latin typeface="Trebuchet MS" pitchFamily="34" charset="0"/>
            </a:endParaRPr>
          </a:p>
          <a:p>
            <a:pPr algn="ctr"/>
            <a:r>
              <a:rPr lang="en-US" sz="6000" b="1" dirty="0" smtClean="0">
                <a:solidFill>
                  <a:srgbClr val="FFFF00"/>
                </a:solidFill>
                <a:latin typeface="Trebuchet MS" pitchFamily="34" charset="0"/>
              </a:rPr>
              <a:t>(--THIS SECTION DOES NOT PRINT--)</a:t>
            </a:r>
          </a:p>
          <a:p>
            <a:pPr algn="ctr"/>
            <a:endParaRPr lang="en-US" sz="4900" b="1" dirty="0" smtClean="0">
              <a:latin typeface="Trebuchet MS" pitchFamily="34" charset="0"/>
            </a:endParaRPr>
          </a:p>
          <a:p>
            <a:pPr defTabSz="3534046"/>
            <a:r>
              <a:rPr lang="en-US" sz="4900" dirty="0" smtClean="0">
                <a:latin typeface="Trebuchet MS" pitchFamily="34" charset="0"/>
              </a:rPr>
              <a:t>This PowerPoint</a:t>
            </a:r>
            <a:r>
              <a:rPr lang="en-US" sz="4900" baseline="0" dirty="0" smtClean="0">
                <a:latin typeface="Trebuchet MS" pitchFamily="34" charset="0"/>
              </a:rPr>
              <a:t> template requires basic PowerPoint (version 2007 or newer) skills. Below is a list of commonly asked questions specific to this template. </a:t>
            </a:r>
            <a:br>
              <a:rPr lang="en-US" sz="4900" baseline="0" dirty="0" smtClean="0">
                <a:latin typeface="Trebuchet MS" pitchFamily="34" charset="0"/>
              </a:rPr>
            </a:br>
            <a:r>
              <a:rPr lang="en-US" sz="4900" baseline="0" dirty="0" smtClean="0">
                <a:latin typeface="Trebuchet MS" pitchFamily="34" charset="0"/>
              </a:rPr>
              <a:t>If you are using an older version of PowerPoint some template features may not work properly.</a:t>
            </a:r>
          </a:p>
          <a:p>
            <a:pPr defTabSz="3534046"/>
            <a:endParaRPr lang="en-US" sz="6000" b="1" dirty="0" smtClean="0">
              <a:solidFill>
                <a:srgbClr val="FFFF00"/>
              </a:solidFill>
              <a:latin typeface="Trebuchet MS" pitchFamily="34" charset="0"/>
            </a:endParaRPr>
          </a:p>
          <a:p>
            <a:pPr algn="ctr"/>
            <a:r>
              <a:rPr lang="en-US" sz="6000" b="1" dirty="0" smtClean="0">
                <a:solidFill>
                  <a:schemeClr val="bg1"/>
                </a:solidFill>
                <a:latin typeface="Trebuchet MS" pitchFamily="34" charset="0"/>
              </a:rPr>
              <a:t>Using the template</a:t>
            </a:r>
            <a:endParaRPr lang="en-US" sz="6000" b="1" baseline="0" dirty="0" smtClean="0">
              <a:solidFill>
                <a:schemeClr val="bg1"/>
              </a:solidFill>
              <a:latin typeface="Trebuchet MS" pitchFamily="34" charset="0"/>
            </a:endParaRPr>
          </a:p>
          <a:p>
            <a:pPr algn="ctr"/>
            <a:endParaRPr lang="en-US" sz="4900" b="1" dirty="0" smtClean="0">
              <a:solidFill>
                <a:srgbClr val="FFFF00"/>
              </a:solidFill>
              <a:latin typeface="Trebuchet MS" pitchFamily="34" charset="0"/>
            </a:endParaRPr>
          </a:p>
          <a:p>
            <a:pPr marL="0" marR="0" indent="0" algn="l" defTabSz="3534046" rtl="0" eaLnBrk="1" fontAlgn="auto" latinLnBrk="0" hangingPunct="1">
              <a:lnSpc>
                <a:spcPct val="100000"/>
              </a:lnSpc>
              <a:spcBef>
                <a:spcPts val="0"/>
              </a:spcBef>
              <a:spcAft>
                <a:spcPts val="0"/>
              </a:spcAft>
              <a:buClrTx/>
              <a:buSzTx/>
              <a:buFontTx/>
              <a:buNone/>
              <a:tabLst/>
              <a:defRPr/>
            </a:pPr>
            <a:r>
              <a:rPr lang="en-US" sz="4900" b="1" dirty="0" smtClean="0">
                <a:solidFill>
                  <a:srgbClr val="FFFF00"/>
                </a:solidFill>
                <a:latin typeface="Trebuchet MS" pitchFamily="34" charset="0"/>
              </a:rPr>
              <a:t>Verifying the quality of your graphics</a:t>
            </a:r>
          </a:p>
          <a:p>
            <a:pPr defTabSz="3534046"/>
            <a:r>
              <a:rPr lang="en-US" sz="4900" dirty="0" smtClean="0">
                <a:latin typeface="Trebuchet MS" pitchFamily="34" charset="0"/>
              </a:rPr>
              <a:t>Go to the </a:t>
            </a:r>
            <a:r>
              <a:rPr lang="en-US" sz="4900" baseline="0" dirty="0" smtClean="0">
                <a:latin typeface="Trebuchet MS" pitchFamily="34" charset="0"/>
              </a:rPr>
              <a:t>VIEW menu and click on ZOOM to set your preferred magnification. This template is at 100% the size of the final poster. All text and graphics will be printed at 100% their size. To see what your poster will look like when printed, set the zoom to 100% and evaluate the quality of all your graphics before you submit your poster for printing.</a:t>
            </a:r>
            <a:br>
              <a:rPr lang="en-US" sz="4900" baseline="0" dirty="0" smtClean="0">
                <a:latin typeface="Trebuchet MS" pitchFamily="34" charset="0"/>
              </a:rPr>
            </a:br>
            <a:endParaRPr lang="en-US" sz="4900" baseline="0" dirty="0" smtClean="0">
              <a:latin typeface="Trebuchet MS" pitchFamily="34" charset="0"/>
            </a:endParaRPr>
          </a:p>
          <a:p>
            <a:pPr defTabSz="3534046"/>
            <a:r>
              <a:rPr lang="en-US" sz="4900" b="1" dirty="0" smtClean="0">
                <a:solidFill>
                  <a:srgbClr val="FFFF00"/>
                </a:solidFill>
                <a:latin typeface="Trebuchet MS" pitchFamily="34" charset="0"/>
              </a:rPr>
              <a:t>Using the placeholders</a:t>
            </a:r>
          </a:p>
          <a:p>
            <a:pPr defTabSz="3534046"/>
            <a:r>
              <a:rPr lang="en-US" sz="4900" baseline="0" dirty="0" smtClean="0">
                <a:latin typeface="Trebuchet MS" pitchFamily="34" charset="0"/>
              </a:rPr>
              <a:t>To add text to this template click inside a placeholder and type in or paste your text. To move a placeholder, click on it </a:t>
            </a:r>
            <a:r>
              <a:rPr lang="en-US" sz="4900" u="sng" baseline="0" dirty="0" smtClean="0">
                <a:latin typeface="Trebuchet MS" pitchFamily="34" charset="0"/>
              </a:rPr>
              <a:t>once</a:t>
            </a:r>
            <a:r>
              <a:rPr lang="en-US" sz="4900" baseline="0" dirty="0" smtClean="0">
                <a:latin typeface="Trebuchet MS" pitchFamily="34" charset="0"/>
              </a:rPr>
              <a:t> (to select it), place your cursor on its frame and your cursor will change to this symbol:         Then, click </a:t>
            </a:r>
            <a:r>
              <a:rPr lang="en-US" sz="4900" u="sng" baseline="0" dirty="0" smtClean="0">
                <a:latin typeface="Trebuchet MS" pitchFamily="34" charset="0"/>
              </a:rPr>
              <a:t>once</a:t>
            </a:r>
            <a:r>
              <a:rPr lang="en-US" sz="4900" baseline="0" dirty="0" smtClean="0">
                <a:latin typeface="Trebuchet MS" pitchFamily="34" charset="0"/>
              </a:rPr>
              <a:t> and drag it to its new location where you can resize it as needed. Additional placeholders can be found on the left side of this template.</a:t>
            </a:r>
          </a:p>
          <a:p>
            <a:pPr defTabSz="3534046"/>
            <a:endParaRPr lang="en-US" sz="4900" b="1" baseline="0" dirty="0" smtClean="0">
              <a:solidFill>
                <a:srgbClr val="FFFF00"/>
              </a:solidFill>
              <a:latin typeface="Trebuchet MS" pitchFamily="34" charset="0"/>
            </a:endParaRPr>
          </a:p>
          <a:p>
            <a:pPr defTabSz="3534046"/>
            <a:r>
              <a:rPr lang="en-US" sz="4900" b="1" baseline="0" dirty="0" smtClean="0">
                <a:solidFill>
                  <a:srgbClr val="FFFF00"/>
                </a:solidFill>
                <a:latin typeface="Trebuchet MS" pitchFamily="34" charset="0"/>
              </a:rPr>
              <a:t>Modifying the layout</a:t>
            </a:r>
          </a:p>
          <a:p>
            <a:pPr defTabSz="3534046"/>
            <a:r>
              <a:rPr lang="en-US" sz="4900" dirty="0" smtClean="0">
                <a:latin typeface="Trebuchet MS" pitchFamily="34" charset="0"/>
              </a:rPr>
              <a:t>This template has four </a:t>
            </a:r>
            <a:r>
              <a:rPr lang="en-US" sz="4900" baseline="0" dirty="0" smtClean="0">
                <a:latin typeface="Trebuchet MS" pitchFamily="34" charset="0"/>
              </a:rPr>
              <a:t>different </a:t>
            </a:r>
          </a:p>
          <a:p>
            <a:pPr defTabSz="3534046"/>
            <a:r>
              <a:rPr lang="en-US" sz="4900" baseline="0" dirty="0" smtClean="0">
                <a:latin typeface="Trebuchet MS" pitchFamily="34" charset="0"/>
              </a:rPr>
              <a:t>column layouts.   </a:t>
            </a:r>
            <a:r>
              <a:rPr lang="en-US" sz="4900" u="sng" baseline="0" dirty="0" smtClean="0">
                <a:latin typeface="Trebuchet MS" pitchFamily="34" charset="0"/>
              </a:rPr>
              <a:t>Right-click</a:t>
            </a:r>
            <a:r>
              <a:rPr lang="en-US" sz="4900" baseline="0" dirty="0" smtClean="0">
                <a:latin typeface="Trebuchet MS" pitchFamily="34" charset="0"/>
              </a:rPr>
              <a:t> your </a:t>
            </a:r>
          </a:p>
          <a:p>
            <a:pPr defTabSz="3534046"/>
            <a:r>
              <a:rPr lang="en-US" sz="4900" baseline="0" dirty="0" smtClean="0">
                <a:latin typeface="Trebuchet MS" pitchFamily="34" charset="0"/>
              </a:rPr>
              <a:t>mouse on the background and </a:t>
            </a:r>
          </a:p>
          <a:p>
            <a:pPr defTabSz="3534046"/>
            <a:r>
              <a:rPr lang="en-US" sz="4900" baseline="0" dirty="0" smtClean="0">
                <a:latin typeface="Trebuchet MS" pitchFamily="34" charset="0"/>
              </a:rPr>
              <a:t>click on “Layout” to see the</a:t>
            </a:r>
          </a:p>
          <a:p>
            <a:pPr defTabSz="3534046"/>
            <a:r>
              <a:rPr lang="en-US" sz="4900" baseline="0" dirty="0" smtClean="0">
                <a:latin typeface="Trebuchet MS" pitchFamily="34" charset="0"/>
              </a:rPr>
              <a:t> layout options.  The columns in </a:t>
            </a:r>
          </a:p>
          <a:p>
            <a:pPr defTabSz="3534046"/>
            <a:r>
              <a:rPr lang="en-US" sz="4900" baseline="0" dirty="0" smtClean="0">
                <a:latin typeface="Trebuchet MS" pitchFamily="34" charset="0"/>
              </a:rPr>
              <a:t>the provided layouts are fixed and  cannot be moved but advanced users can modify any layout by going to VIEW and then SLIDE MASTER.</a:t>
            </a:r>
          </a:p>
          <a:p>
            <a:pPr marL="0" marR="0" indent="0" algn="l" defTabSz="3534046" rtl="0" eaLnBrk="1" fontAlgn="auto" latinLnBrk="0" hangingPunct="1">
              <a:lnSpc>
                <a:spcPct val="100000"/>
              </a:lnSpc>
              <a:spcBef>
                <a:spcPts val="0"/>
              </a:spcBef>
              <a:spcAft>
                <a:spcPts val="0"/>
              </a:spcAft>
              <a:buClrTx/>
              <a:buSzTx/>
              <a:buFontTx/>
              <a:buNone/>
              <a:tabLst/>
              <a:defRPr/>
            </a:pPr>
            <a:endParaRPr lang="en-US" sz="4900" baseline="0" dirty="0" smtClean="0">
              <a:latin typeface="Trebuchet MS" pitchFamily="34" charset="0"/>
            </a:endParaRPr>
          </a:p>
          <a:p>
            <a:pPr defTabSz="3534046"/>
            <a:r>
              <a:rPr lang="en-US" sz="4900" b="1" baseline="0" dirty="0" smtClean="0">
                <a:solidFill>
                  <a:srgbClr val="FFFF00"/>
                </a:solidFill>
                <a:latin typeface="Trebuchet MS" pitchFamily="34" charset="0"/>
              </a:rPr>
              <a:t>Importing text and graphics from external sources</a:t>
            </a:r>
          </a:p>
          <a:p>
            <a:pPr defTabSz="3534046"/>
            <a:r>
              <a:rPr lang="en-US" sz="4900" b="1" u="sng" baseline="0" dirty="0" smtClean="0">
                <a:latin typeface="Trebuchet MS" pitchFamily="34" charset="0"/>
              </a:rPr>
              <a:t>TEXT: </a:t>
            </a:r>
            <a:r>
              <a:rPr lang="en-US" sz="4900" baseline="0" dirty="0" smtClean="0">
                <a:latin typeface="Trebuchet MS" pitchFamily="34" charset="0"/>
              </a:rPr>
              <a:t>Paste or type your text into a pre-existing placeholder or drag in a new placeholder from the left side of the template. Move it anywhere as needed.</a:t>
            </a:r>
          </a:p>
          <a:p>
            <a:pPr defTabSz="3534046"/>
            <a:r>
              <a:rPr lang="en-US" sz="4900" b="1" u="sng" baseline="0" dirty="0" smtClean="0">
                <a:latin typeface="Trebuchet MS" pitchFamily="34" charset="0"/>
              </a:rPr>
              <a:t>PHOTOS: </a:t>
            </a:r>
            <a:r>
              <a:rPr lang="en-US" sz="4900" baseline="0" dirty="0" smtClean="0">
                <a:latin typeface="Trebuchet MS" pitchFamily="34" charset="0"/>
              </a:rPr>
              <a:t>Drag in a picture placeholder, size it </a:t>
            </a:r>
            <a:r>
              <a:rPr lang="en-US" sz="4900" u="sng" baseline="0" dirty="0" smtClean="0">
                <a:latin typeface="Trebuchet MS" pitchFamily="34" charset="0"/>
              </a:rPr>
              <a:t>first</a:t>
            </a:r>
            <a:r>
              <a:rPr lang="en-US" sz="4900" baseline="0" dirty="0" smtClean="0">
                <a:latin typeface="Trebuchet MS" pitchFamily="34" charset="0"/>
              </a:rPr>
              <a:t>, click in it and insert a photo from the menu.</a:t>
            </a:r>
          </a:p>
          <a:p>
            <a:pPr defTabSz="3534046"/>
            <a:r>
              <a:rPr lang="en-US" sz="4900" b="1" u="sng" baseline="0" dirty="0" smtClean="0">
                <a:latin typeface="Trebuchet MS" pitchFamily="34" charset="0"/>
              </a:rPr>
              <a:t>TABLES: </a:t>
            </a:r>
            <a:r>
              <a:rPr lang="en-US" sz="4900" baseline="0" dirty="0" smtClean="0">
                <a:latin typeface="Trebuchet MS" pitchFamily="34" charset="0"/>
              </a:rPr>
              <a:t>You can copy and paste a table from an external document onto this poster template. To adjust  the way the text fits within the cells of a table that has been pasted, </a:t>
            </a:r>
            <a:r>
              <a:rPr lang="en-US" sz="4900" u="sng" baseline="0" dirty="0" smtClean="0">
                <a:latin typeface="Trebuchet MS" pitchFamily="34" charset="0"/>
              </a:rPr>
              <a:t>right-click</a:t>
            </a:r>
            <a:r>
              <a:rPr lang="en-US" sz="4900" baseline="0" dirty="0" smtClean="0">
                <a:latin typeface="Trebuchet MS" pitchFamily="34" charset="0"/>
              </a:rPr>
              <a:t> on the table, click FORMAT SHAPE  then click on TEXT BOX and change the INTERNAL MARGIN values to 0.25</a:t>
            </a:r>
          </a:p>
          <a:p>
            <a:pPr defTabSz="3534046"/>
            <a:endParaRPr lang="en-US" sz="4900" baseline="0" dirty="0" smtClean="0">
              <a:latin typeface="Trebuchet MS" pitchFamily="34" charset="0"/>
            </a:endParaRPr>
          </a:p>
          <a:p>
            <a:pPr defTabSz="3534046"/>
            <a:r>
              <a:rPr lang="en-US" sz="4900" b="1" baseline="0" dirty="0" smtClean="0">
                <a:solidFill>
                  <a:srgbClr val="FFFF00"/>
                </a:solidFill>
                <a:latin typeface="Trebuchet MS" pitchFamily="34" charset="0"/>
              </a:rPr>
              <a:t>Modifying the color scheme</a:t>
            </a:r>
          </a:p>
          <a:p>
            <a:pPr defTabSz="3534046"/>
            <a:r>
              <a:rPr lang="en-US" sz="4900" baseline="0" dirty="0" smtClean="0">
                <a:latin typeface="Trebuchet MS" pitchFamily="34" charset="0"/>
              </a:rPr>
              <a:t>To change the color scheme of this template go to the “Design” menu and click on “Colors”. You can choose from the provide color combinations or you can create your own.</a:t>
            </a:r>
          </a:p>
          <a:p>
            <a:pPr defTabSz="3534046"/>
            <a:endParaRPr lang="en-US" sz="4900" baseline="0" dirty="0" smtClean="0">
              <a:latin typeface="Trebuchet MS" pitchFamily="34" charset="0"/>
            </a:endParaRPr>
          </a:p>
          <a:p>
            <a:pPr defTabSz="3534046"/>
            <a:endParaRPr lang="en-US" sz="4900" baseline="0" dirty="0" smtClean="0">
              <a:latin typeface="Trebuchet MS" pitchFamily="34" charset="0"/>
            </a:endParaRPr>
          </a:p>
          <a:p>
            <a:pPr defTabSz="4948257"/>
            <a:endParaRPr lang="en-US" sz="3600" baseline="0" dirty="0" smtClean="0">
              <a:latin typeface="Trebuchet MS" pitchFamily="34" charset="0"/>
            </a:endParaRPr>
          </a:p>
          <a:p>
            <a:pPr defTabSz="4948257"/>
            <a:endParaRPr lang="en-US" sz="3600" dirty="0" smtClean="0">
              <a:latin typeface="Trebuchet MS" pitchFamily="34" charset="0"/>
            </a:endParaRPr>
          </a:p>
          <a:p>
            <a:pPr algn="ctr"/>
            <a:endParaRPr lang="en-US" sz="3600" b="1" dirty="0" smtClean="0">
              <a:solidFill>
                <a:schemeClr val="bg1"/>
              </a:solidFill>
              <a:latin typeface="Trebuchet MS" pitchFamily="34" charset="0"/>
            </a:endParaRPr>
          </a:p>
          <a:p>
            <a:pPr defTabSz="4948257"/>
            <a:endParaRPr lang="en-US" sz="3600" b="1" dirty="0" smtClean="0">
              <a:solidFill>
                <a:srgbClr val="FFFF00"/>
              </a:solidFill>
              <a:latin typeface="Trebuchet MS" pitchFamily="34" charset="0"/>
            </a:endParaRPr>
          </a:p>
          <a:p>
            <a:pPr algn="ctr"/>
            <a:endParaRPr lang="en-US" sz="4900" b="1" dirty="0">
              <a:latin typeface="Trebuchet MS" pitchFamily="34" charset="0"/>
            </a:endParaRPr>
          </a:p>
        </p:txBody>
      </p:sp>
      <p:sp>
        <p:nvSpPr>
          <p:cNvPr id="29" name="Rectangle 28"/>
          <p:cNvSpPr/>
          <p:nvPr/>
        </p:nvSpPr>
        <p:spPr>
          <a:xfrm>
            <a:off x="-15890414" y="-30481"/>
            <a:ext cx="15626469" cy="512064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206164" tIns="412324" rIns="206164" bIns="206164" rtlCol="0" anchor="t" anchorCtr="0"/>
          <a:lstStyle/>
          <a:p>
            <a:pPr algn="ctr"/>
            <a:r>
              <a:rPr lang="en-US" sz="6700" b="1" dirty="0" smtClean="0">
                <a:solidFill>
                  <a:schemeClr val="bg1"/>
                </a:solidFill>
                <a:latin typeface="Trebuchet MS" pitchFamily="34" charset="0"/>
              </a:rPr>
              <a:t>QUICK DESIGN</a:t>
            </a:r>
            <a:r>
              <a:rPr lang="en-US" sz="6700" b="1" baseline="0" dirty="0" smtClean="0">
                <a:solidFill>
                  <a:schemeClr val="bg1"/>
                </a:solidFill>
                <a:latin typeface="Trebuchet MS" pitchFamily="34" charset="0"/>
              </a:rPr>
              <a:t> </a:t>
            </a:r>
            <a:r>
              <a:rPr lang="en-US" sz="6700" b="1" dirty="0" smtClean="0">
                <a:solidFill>
                  <a:schemeClr val="bg1"/>
                </a:solidFill>
                <a:latin typeface="Trebuchet MS" pitchFamily="34" charset="0"/>
              </a:rPr>
              <a:t>GUIDE</a:t>
            </a:r>
          </a:p>
          <a:p>
            <a:pPr algn="ctr"/>
            <a:r>
              <a:rPr lang="en-US" sz="6000" b="1" dirty="0" smtClean="0">
                <a:solidFill>
                  <a:srgbClr val="FFFF00"/>
                </a:solidFill>
                <a:latin typeface="Trebuchet MS" pitchFamily="34" charset="0"/>
              </a:rPr>
              <a:t>(--THIS SECTION DOES NOT PRINT--)</a:t>
            </a:r>
          </a:p>
          <a:p>
            <a:pPr algn="ctr"/>
            <a:endParaRPr lang="en-US" sz="4900" b="1" dirty="0" smtClean="0">
              <a:latin typeface="Trebuchet MS" pitchFamily="34" charset="0"/>
            </a:endParaRPr>
          </a:p>
          <a:p>
            <a:pPr defTabSz="4948257"/>
            <a:r>
              <a:rPr lang="en-US" sz="4900" dirty="0" smtClean="0">
                <a:latin typeface="Trebuchet MS" pitchFamily="34" charset="0"/>
              </a:rPr>
              <a:t>This PowerPoint</a:t>
            </a:r>
            <a:r>
              <a:rPr lang="en-US" sz="4900" baseline="0" dirty="0" smtClean="0">
                <a:latin typeface="Trebuchet MS" pitchFamily="34" charset="0"/>
              </a:rPr>
              <a:t> </a:t>
            </a:r>
            <a:r>
              <a:rPr lang="en-US" sz="4900" dirty="0" smtClean="0">
                <a:latin typeface="Trebuchet MS" pitchFamily="34" charset="0"/>
              </a:rPr>
              <a:t>2007 template produces</a:t>
            </a:r>
            <a:r>
              <a:rPr lang="en-US" sz="4900" baseline="0" dirty="0" smtClean="0">
                <a:latin typeface="Trebuchet MS" pitchFamily="34" charset="0"/>
              </a:rPr>
              <a:t> </a:t>
            </a:r>
            <a:r>
              <a:rPr lang="en-US" sz="4900" dirty="0" smtClean="0">
                <a:latin typeface="Trebuchet MS" pitchFamily="34" charset="0"/>
              </a:rPr>
              <a:t>a A0</a:t>
            </a:r>
            <a:r>
              <a:rPr lang="en-US" sz="4900" baseline="0" dirty="0" smtClean="0">
                <a:latin typeface="Trebuchet MS" pitchFamily="34" charset="0"/>
              </a:rPr>
              <a:t> </a:t>
            </a:r>
            <a:r>
              <a:rPr lang="en-US" sz="4900" dirty="0" smtClean="0">
                <a:latin typeface="Trebuchet MS" pitchFamily="34" charset="0"/>
              </a:rPr>
              <a:t>professional  poster. It</a:t>
            </a:r>
            <a:r>
              <a:rPr lang="en-US" sz="4900" baseline="0" dirty="0" smtClean="0">
                <a:latin typeface="Trebuchet MS" pitchFamily="34" charset="0"/>
              </a:rPr>
              <a:t> </a:t>
            </a:r>
            <a:r>
              <a:rPr lang="en-US" sz="4900" dirty="0" smtClean="0">
                <a:latin typeface="Trebuchet MS" pitchFamily="34" charset="0"/>
              </a:rPr>
              <a:t>will save you valuable time placing titles, subtitles,</a:t>
            </a:r>
            <a:r>
              <a:rPr lang="en-US" sz="4900" baseline="0" dirty="0" smtClean="0">
                <a:latin typeface="Trebuchet MS" pitchFamily="34" charset="0"/>
              </a:rPr>
              <a:t> text, and graphics</a:t>
            </a:r>
            <a:r>
              <a:rPr lang="en-US" sz="4900" dirty="0" smtClean="0">
                <a:latin typeface="Trebuchet MS" pitchFamily="34" charset="0"/>
              </a:rPr>
              <a:t>. </a:t>
            </a:r>
          </a:p>
          <a:p>
            <a:pPr defTabSz="4948257"/>
            <a:endParaRPr lang="en-US" sz="4900" dirty="0" smtClean="0">
              <a:latin typeface="Trebuchet MS" pitchFamily="34" charset="0"/>
            </a:endParaRPr>
          </a:p>
          <a:p>
            <a:pPr defTabSz="4948257"/>
            <a:r>
              <a:rPr lang="en-US" sz="4900" dirty="0" smtClean="0">
                <a:latin typeface="Trebuchet MS" pitchFamily="34" charset="0"/>
              </a:rPr>
              <a:t>Use it to create your presentation. Then send</a:t>
            </a:r>
            <a:r>
              <a:rPr lang="en-US" sz="4900" baseline="0" dirty="0" smtClean="0">
                <a:latin typeface="Trebuchet MS" pitchFamily="34" charset="0"/>
              </a:rPr>
              <a:t> it </a:t>
            </a:r>
            <a:r>
              <a:rPr lang="en-US" sz="4900" dirty="0" smtClean="0">
                <a:latin typeface="Trebuchet MS" pitchFamily="34" charset="0"/>
              </a:rPr>
              <a:t>to </a:t>
            </a:r>
            <a:r>
              <a:rPr lang="en-US" sz="4900" b="1" dirty="0" smtClean="0">
                <a:latin typeface="Trebuchet MS" pitchFamily="34" charset="0"/>
              </a:rPr>
              <a:t>PosterPresentations.com</a:t>
            </a:r>
            <a:r>
              <a:rPr lang="en-US" sz="4900" dirty="0" smtClean="0">
                <a:latin typeface="Trebuchet MS" pitchFamily="34" charset="0"/>
              </a:rPr>
              <a:t> for premium quality, same day affordable printing.</a:t>
            </a:r>
            <a:br>
              <a:rPr lang="en-US" sz="4900" dirty="0" smtClean="0">
                <a:latin typeface="Trebuchet MS" pitchFamily="34" charset="0"/>
              </a:rPr>
            </a:br>
            <a:endParaRPr lang="en-US" sz="4900" dirty="0" smtClean="0">
              <a:latin typeface="Trebuchet MS" pitchFamily="34" charset="0"/>
            </a:endParaRPr>
          </a:p>
          <a:p>
            <a:pPr defTabSz="4948257"/>
            <a:r>
              <a:rPr lang="en-US" sz="4900" dirty="0" smtClean="0">
                <a:latin typeface="Trebuchet MS" pitchFamily="34" charset="0"/>
              </a:rPr>
              <a:t>We provide a series of </a:t>
            </a:r>
            <a:r>
              <a:rPr lang="en-US" sz="4900" b="1" dirty="0" smtClean="0">
                <a:latin typeface="Trebuchet MS" pitchFamily="34" charset="0"/>
              </a:rPr>
              <a:t>online tutorials</a:t>
            </a:r>
            <a:r>
              <a:rPr lang="en-US" sz="4900" dirty="0" smtClean="0">
                <a:latin typeface="Trebuchet MS" pitchFamily="34" charset="0"/>
              </a:rPr>
              <a:t> that will guide you through the poster design process and answer your poster production questions. </a:t>
            </a:r>
          </a:p>
          <a:p>
            <a:pPr defTabSz="4948257"/>
            <a:endParaRPr lang="en-US" sz="4900" dirty="0" smtClean="0">
              <a:latin typeface="Trebuchet MS" pitchFamily="34" charset="0"/>
            </a:endParaRPr>
          </a:p>
          <a:p>
            <a:pPr defTabSz="4948257"/>
            <a:r>
              <a:rPr lang="en-US" sz="4900" dirty="0" smtClean="0">
                <a:latin typeface="Trebuchet MS" pitchFamily="34" charset="0"/>
              </a:rPr>
              <a:t>View our online</a:t>
            </a:r>
            <a:r>
              <a:rPr lang="en-US" sz="4900" baseline="0" dirty="0" smtClean="0">
                <a:latin typeface="Trebuchet MS" pitchFamily="34" charset="0"/>
              </a:rPr>
              <a:t> tutorials at:</a:t>
            </a:r>
            <a:r>
              <a:rPr lang="en-US" sz="4900" dirty="0" smtClean="0">
                <a:latin typeface="Trebuchet MS" pitchFamily="34" charset="0"/>
              </a:rPr>
              <a:t/>
            </a:r>
            <a:br>
              <a:rPr lang="en-US" sz="4900" dirty="0" smtClean="0">
                <a:latin typeface="Trebuchet MS" pitchFamily="34" charset="0"/>
              </a:rPr>
            </a:br>
            <a:r>
              <a:rPr lang="en-US" sz="4900" dirty="0" smtClean="0">
                <a:solidFill>
                  <a:srgbClr val="FFFF00"/>
                </a:solidFill>
                <a:latin typeface="Trebuchet MS" pitchFamily="34" charset="0"/>
              </a:rPr>
              <a:t> http://bit.ly/Poster_creation_help </a:t>
            </a:r>
            <a:r>
              <a:rPr lang="en-US" sz="4900" dirty="0" smtClean="0">
                <a:latin typeface="Trebuchet MS" pitchFamily="34" charset="0"/>
              </a:rPr>
              <a:t/>
            </a:r>
            <a:br>
              <a:rPr lang="en-US" sz="4900" dirty="0" smtClean="0">
                <a:latin typeface="Trebuchet MS" pitchFamily="34" charset="0"/>
              </a:rPr>
            </a:br>
            <a:r>
              <a:rPr lang="en-US" sz="4900" dirty="0" smtClean="0">
                <a:latin typeface="Trebuchet MS" pitchFamily="34" charset="0"/>
              </a:rPr>
              <a:t>(copy</a:t>
            </a:r>
            <a:r>
              <a:rPr lang="en-US" sz="4900" baseline="0" dirty="0" smtClean="0">
                <a:latin typeface="Trebuchet MS" pitchFamily="34" charset="0"/>
              </a:rPr>
              <a:t> and paste the link into your web browser).</a:t>
            </a:r>
          </a:p>
          <a:p>
            <a:pPr defTabSz="4948257"/>
            <a:endParaRPr lang="en-US" sz="4900" dirty="0" smtClean="0">
              <a:latin typeface="Trebuchet MS" pitchFamily="34" charset="0"/>
            </a:endParaRPr>
          </a:p>
          <a:p>
            <a:pPr defTabSz="4948257"/>
            <a:r>
              <a:rPr lang="en-US" sz="4900" dirty="0" smtClean="0">
                <a:latin typeface="Trebuchet MS" pitchFamily="34" charset="0"/>
              </a:rPr>
              <a:t>For assistance and to order your printed poster</a:t>
            </a:r>
            <a:r>
              <a:rPr lang="en-US" sz="4900" dirty="0" smtClean="0">
                <a:solidFill>
                  <a:schemeClr val="bg1"/>
                </a:solidFill>
                <a:latin typeface="Trebuchet MS" pitchFamily="34" charset="0"/>
              </a:rPr>
              <a:t> call </a:t>
            </a:r>
            <a:r>
              <a:rPr lang="en-US" sz="4900" b="1" dirty="0" smtClean="0">
                <a:solidFill>
                  <a:srgbClr val="FFFF00"/>
                </a:solidFill>
                <a:latin typeface="Trebuchet MS" pitchFamily="34" charset="0"/>
              </a:rPr>
              <a:t>PosterPresentations.com</a:t>
            </a:r>
            <a:r>
              <a:rPr lang="en-US" sz="4900" dirty="0" smtClean="0">
                <a:solidFill>
                  <a:srgbClr val="FFFF00"/>
                </a:solidFill>
                <a:latin typeface="Trebuchet MS" pitchFamily="34" charset="0"/>
              </a:rPr>
              <a:t> </a:t>
            </a:r>
            <a:r>
              <a:rPr lang="en-US" sz="4900" dirty="0" smtClean="0">
                <a:latin typeface="Trebuchet MS" pitchFamily="34" charset="0"/>
              </a:rPr>
              <a:t>at </a:t>
            </a:r>
            <a:r>
              <a:rPr lang="en-US" sz="6000" b="1" dirty="0" smtClean="0">
                <a:solidFill>
                  <a:srgbClr val="FFFF00"/>
                </a:solidFill>
                <a:latin typeface="Trebuchet MS" pitchFamily="34" charset="0"/>
              </a:rPr>
              <a:t>1.866.649.3004</a:t>
            </a:r>
          </a:p>
          <a:p>
            <a:pPr defTabSz="4948257"/>
            <a:endParaRPr lang="en-US" sz="6000" b="1" dirty="0" smtClean="0">
              <a:solidFill>
                <a:srgbClr val="FFFF00"/>
              </a:solidFill>
              <a:latin typeface="Trebuchet MS" pitchFamily="34" charset="0"/>
            </a:endParaRPr>
          </a:p>
          <a:p>
            <a:pPr defTabSz="4948257"/>
            <a:endParaRPr lang="en-US" sz="6000" b="1" dirty="0" smtClean="0">
              <a:solidFill>
                <a:srgbClr val="FFFF00"/>
              </a:solidFill>
              <a:latin typeface="Trebuchet MS" pitchFamily="34" charset="0"/>
            </a:endParaRPr>
          </a:p>
          <a:p>
            <a:pPr algn="ctr"/>
            <a:r>
              <a:rPr lang="en-US" sz="6700" b="1" dirty="0" smtClean="0">
                <a:solidFill>
                  <a:schemeClr val="bg1"/>
                </a:solidFill>
                <a:latin typeface="Trebuchet MS" pitchFamily="34" charset="0"/>
              </a:rPr>
              <a:t>Object Placeholders</a:t>
            </a:r>
          </a:p>
          <a:p>
            <a:pPr algn="ctr"/>
            <a:endParaRPr lang="en-US" sz="6700" b="1" dirty="0" smtClean="0">
              <a:solidFill>
                <a:schemeClr val="bg1"/>
              </a:solidFill>
              <a:latin typeface="Trebuchet MS" pitchFamily="34" charset="0"/>
            </a:endParaRPr>
          </a:p>
          <a:p>
            <a:pPr defTabSz="4948257"/>
            <a:r>
              <a:rPr lang="en-US" sz="4900" dirty="0" smtClean="0">
                <a:latin typeface="Trebuchet MS" pitchFamily="34" charset="0"/>
              </a:rPr>
              <a:t>Use the placeholders provided below to add new elements to your poster:</a:t>
            </a:r>
            <a:r>
              <a:rPr lang="en-US" sz="4900" baseline="0" dirty="0" smtClean="0">
                <a:latin typeface="Trebuchet MS" pitchFamily="34" charset="0"/>
              </a:rPr>
              <a:t> </a:t>
            </a:r>
            <a:r>
              <a:rPr lang="en-US" sz="4900" dirty="0" smtClean="0">
                <a:latin typeface="Trebuchet MS" pitchFamily="34" charset="0"/>
              </a:rPr>
              <a:t>Drag a placeholder onto the</a:t>
            </a:r>
            <a:r>
              <a:rPr lang="en-US" sz="4900" baseline="0" dirty="0" smtClean="0">
                <a:latin typeface="Trebuchet MS" pitchFamily="34" charset="0"/>
              </a:rPr>
              <a:t> poster area,</a:t>
            </a:r>
            <a:r>
              <a:rPr lang="en-US" sz="4900" dirty="0" smtClean="0">
                <a:latin typeface="Trebuchet MS" pitchFamily="34" charset="0"/>
              </a:rPr>
              <a:t> size it, and click it to edit.</a:t>
            </a:r>
          </a:p>
          <a:p>
            <a:pPr defTabSz="4948257"/>
            <a:endParaRPr lang="en-US" sz="4900" dirty="0" smtClean="0">
              <a:latin typeface="Trebuchet MS" pitchFamily="34" charset="0"/>
            </a:endParaRPr>
          </a:p>
          <a:p>
            <a:pPr defTabSz="4948257"/>
            <a:r>
              <a:rPr lang="en-US" sz="4900" b="1" dirty="0" smtClean="0">
                <a:solidFill>
                  <a:srgbClr val="FFFF00"/>
                </a:solidFill>
                <a:latin typeface="Trebuchet MS" pitchFamily="34" charset="0"/>
              </a:rPr>
              <a:t>Section Header placeholder</a:t>
            </a:r>
          </a:p>
          <a:p>
            <a:pPr defTabSz="4948257"/>
            <a:r>
              <a:rPr lang="en-US" sz="4900" dirty="0" smtClean="0">
                <a:latin typeface="Trebuchet MS" pitchFamily="34" charset="0"/>
              </a:rPr>
              <a:t>Move</a:t>
            </a:r>
            <a:r>
              <a:rPr lang="en-US" sz="4900" baseline="0" dirty="0" smtClean="0">
                <a:latin typeface="Trebuchet MS" pitchFamily="34" charset="0"/>
              </a:rPr>
              <a:t> this preformatted section header placeholder to the poster area to add another section header. Use section headers to separate topics or concepts within your presentation. </a:t>
            </a:r>
          </a:p>
          <a:p>
            <a:pPr defTabSz="4948257"/>
            <a:endParaRPr lang="en-US" sz="4900" baseline="0" dirty="0" smtClean="0">
              <a:latin typeface="Trebuchet MS" pitchFamily="34" charset="0"/>
            </a:endParaRPr>
          </a:p>
          <a:p>
            <a:pPr defTabSz="4948257"/>
            <a:endParaRPr lang="en-US" sz="4900" dirty="0" smtClean="0">
              <a:latin typeface="Trebuchet MS" pitchFamily="34" charset="0"/>
            </a:endParaRPr>
          </a:p>
          <a:p>
            <a:pPr defTabSz="4948257"/>
            <a:endParaRPr lang="en-US" sz="4900" b="1" dirty="0" smtClean="0">
              <a:solidFill>
                <a:srgbClr val="FFFF00"/>
              </a:solidFill>
              <a:latin typeface="Trebuchet MS" pitchFamily="34" charset="0"/>
            </a:endParaRPr>
          </a:p>
          <a:p>
            <a:pPr defTabSz="4948257"/>
            <a:r>
              <a:rPr lang="en-US" sz="4900" b="1" dirty="0" smtClean="0">
                <a:solidFill>
                  <a:srgbClr val="FFFF00"/>
                </a:solidFill>
                <a:latin typeface="Trebuchet MS" pitchFamily="34" charset="0"/>
              </a:rPr>
              <a:t>Text placeholder</a:t>
            </a:r>
          </a:p>
          <a:p>
            <a:pPr defTabSz="4948257"/>
            <a:r>
              <a:rPr lang="en-US" sz="4900" baseline="0" dirty="0" smtClean="0">
                <a:latin typeface="Trebuchet MS" pitchFamily="34" charset="0"/>
              </a:rPr>
              <a:t>Move this preformatted text placeholder to the poster to add a new body of text.</a:t>
            </a:r>
          </a:p>
          <a:p>
            <a:pPr defTabSz="4948257"/>
            <a:endParaRPr lang="en-US" sz="4900" baseline="0" dirty="0" smtClean="0">
              <a:latin typeface="Trebuchet MS" pitchFamily="34" charset="0"/>
            </a:endParaRPr>
          </a:p>
          <a:p>
            <a:pPr defTabSz="4948257"/>
            <a:endParaRPr lang="en-US" sz="4900" baseline="0" dirty="0" smtClean="0">
              <a:latin typeface="Trebuchet MS" pitchFamily="34" charset="0"/>
            </a:endParaRPr>
          </a:p>
          <a:p>
            <a:pPr defTabSz="4948257"/>
            <a:endParaRPr lang="en-US" sz="4900" baseline="0" dirty="0" smtClean="0">
              <a:latin typeface="Trebuchet MS" pitchFamily="34" charset="0"/>
            </a:endParaRPr>
          </a:p>
          <a:p>
            <a:pPr defTabSz="4948257"/>
            <a:r>
              <a:rPr lang="en-US" sz="4900" b="1" baseline="0" dirty="0" smtClean="0">
                <a:solidFill>
                  <a:srgbClr val="FFFF00"/>
                </a:solidFill>
                <a:latin typeface="Trebuchet MS" pitchFamily="34" charset="0"/>
              </a:rPr>
              <a:t>Picture placeholder</a:t>
            </a:r>
          </a:p>
          <a:p>
            <a:pPr defTabSz="4948257"/>
            <a:r>
              <a:rPr lang="en-US" sz="4900" baseline="0" dirty="0" smtClean="0">
                <a:latin typeface="Trebuchet MS" pitchFamily="34" charset="0"/>
              </a:rPr>
              <a:t>Move this graphic placeholder onto your poster, size it first, and then click it to add a picture to the poster.</a:t>
            </a:r>
          </a:p>
          <a:p>
            <a:pPr defTabSz="4948257"/>
            <a:endParaRPr lang="en-US" sz="4100" baseline="0" dirty="0" smtClean="0">
              <a:latin typeface="Trebuchet MS" pitchFamily="34" charset="0"/>
            </a:endParaRPr>
          </a:p>
          <a:p>
            <a:pPr defTabSz="4948257"/>
            <a:endParaRPr lang="en-US" sz="4100" baseline="0" dirty="0" smtClean="0">
              <a:latin typeface="Trebuchet MS" pitchFamily="34" charset="0"/>
            </a:endParaRPr>
          </a:p>
          <a:p>
            <a:pPr defTabSz="4948257"/>
            <a:endParaRPr lang="en-US" sz="4100" baseline="0" dirty="0" smtClean="0">
              <a:latin typeface="Trebuchet MS" pitchFamily="34" charset="0"/>
            </a:endParaRPr>
          </a:p>
          <a:p>
            <a:pPr algn="ctr"/>
            <a:endParaRPr lang="en-US" sz="5400" b="1" dirty="0" smtClean="0">
              <a:solidFill>
                <a:schemeClr val="bg1"/>
              </a:solidFill>
              <a:latin typeface="Trebuchet MS" pitchFamily="34" charset="0"/>
            </a:endParaRPr>
          </a:p>
          <a:p>
            <a:pPr algn="ctr"/>
            <a:endParaRPr lang="en-US" sz="5400" b="1" dirty="0" smtClean="0">
              <a:solidFill>
                <a:schemeClr val="bg1"/>
              </a:solidFill>
              <a:latin typeface="Trebuchet MS" pitchFamily="34" charset="0"/>
            </a:endParaRPr>
          </a:p>
          <a:p>
            <a:pPr algn="ctr"/>
            <a:endParaRPr lang="en-US" sz="5400" b="1" dirty="0" smtClean="0">
              <a:solidFill>
                <a:schemeClr val="bg1"/>
              </a:solidFill>
              <a:latin typeface="Trebuchet MS" pitchFamily="34" charset="0"/>
            </a:endParaRPr>
          </a:p>
          <a:p>
            <a:pPr algn="ctr"/>
            <a:endParaRPr lang="en-US" sz="5400" b="1" dirty="0" smtClean="0">
              <a:solidFill>
                <a:schemeClr val="bg1"/>
              </a:solidFill>
              <a:latin typeface="Trebuchet MS" pitchFamily="34" charset="0"/>
            </a:endParaRPr>
          </a:p>
          <a:p>
            <a:pPr defTabSz="4948257"/>
            <a:endParaRPr lang="en-US" sz="4100" dirty="0" smtClean="0">
              <a:latin typeface="Trebuchet MS" pitchFamily="34" charset="0"/>
            </a:endParaRPr>
          </a:p>
          <a:p>
            <a:pPr algn="ctr"/>
            <a:endParaRPr lang="en-US" sz="4100" b="1" dirty="0" smtClean="0">
              <a:solidFill>
                <a:schemeClr val="bg1"/>
              </a:solidFill>
              <a:latin typeface="Trebuchet MS" pitchFamily="34" charset="0"/>
            </a:endParaRPr>
          </a:p>
          <a:p>
            <a:pPr defTabSz="4948257"/>
            <a:endParaRPr lang="en-US" sz="4100" b="1" dirty="0" smtClean="0">
              <a:solidFill>
                <a:srgbClr val="FFFF00"/>
              </a:solidFill>
              <a:latin typeface="Trebuchet MS" pitchFamily="34" charset="0"/>
            </a:endParaRPr>
          </a:p>
          <a:p>
            <a:pPr algn="ctr"/>
            <a:endParaRPr lang="en-US" sz="5400" b="1" dirty="0">
              <a:latin typeface="Trebuchet MS" pitchFamily="34" charset="0"/>
            </a:endParaRPr>
          </a:p>
        </p:txBody>
      </p:sp>
      <p:sp>
        <p:nvSpPr>
          <p:cNvPr id="7" name="Rectangle 36"/>
          <p:cNvSpPr>
            <a:spLocks noChangeArrowheads="1"/>
          </p:cNvSpPr>
          <p:nvPr/>
        </p:nvSpPr>
        <p:spPr bwMode="auto">
          <a:xfrm>
            <a:off x="1" y="0"/>
            <a:ext cx="32918400" cy="6289938"/>
          </a:xfrm>
          <a:prstGeom prst="rect">
            <a:avLst/>
          </a:prstGeom>
          <a:solidFill>
            <a:schemeClr val="accent5">
              <a:lumMod val="75000"/>
            </a:schemeClr>
          </a:solidFill>
          <a:ln w="9525">
            <a:solidFill>
              <a:schemeClr val="tx1"/>
            </a:solidFill>
            <a:miter lim="800000"/>
            <a:headEnd/>
            <a:tailEnd/>
          </a:ln>
          <a:effectLst/>
        </p:spPr>
        <p:txBody>
          <a:bodyPr wrap="none" lIns="103082" tIns="51539" rIns="103082" bIns="51539" anchor="ctr"/>
          <a:lstStyle/>
          <a:p>
            <a:pPr>
              <a:defRPr/>
            </a:pPr>
            <a:endParaRPr lang="en-US" dirty="0"/>
          </a:p>
        </p:txBody>
      </p:sp>
      <p:sp>
        <p:nvSpPr>
          <p:cNvPr id="9" name="Rectangle 9"/>
          <p:cNvSpPr>
            <a:spLocks noChangeArrowheads="1"/>
          </p:cNvSpPr>
          <p:nvPr/>
        </p:nvSpPr>
        <p:spPr bwMode="auto">
          <a:xfrm>
            <a:off x="1" y="6198794"/>
            <a:ext cx="32918400" cy="237065"/>
          </a:xfrm>
          <a:prstGeom prst="rect">
            <a:avLst/>
          </a:prstGeom>
          <a:solidFill>
            <a:schemeClr val="accent5">
              <a:lumMod val="50000"/>
            </a:schemeClr>
          </a:solidFill>
          <a:ln w="152400">
            <a:noFill/>
            <a:miter lim="800000"/>
            <a:headEnd/>
            <a:tailEnd/>
          </a:ln>
          <a:effectLst/>
        </p:spPr>
        <p:txBody>
          <a:bodyPr wrap="none" lIns="103082" tIns="51539" rIns="103082" bIns="51539" anchor="ctr"/>
          <a:lstStyle/>
          <a:p>
            <a:pPr>
              <a:defRPr/>
            </a:pPr>
            <a:endParaRPr lang="en-US" dirty="0"/>
          </a:p>
        </p:txBody>
      </p:sp>
      <p:sp>
        <p:nvSpPr>
          <p:cNvPr id="10" name="Text Box 14"/>
          <p:cNvSpPr txBox="1">
            <a:spLocks noChangeArrowheads="1"/>
          </p:cNvSpPr>
          <p:nvPr/>
        </p:nvSpPr>
        <p:spPr bwMode="auto">
          <a:xfrm>
            <a:off x="614367" y="50139604"/>
            <a:ext cx="1885950" cy="558990"/>
          </a:xfrm>
          <a:prstGeom prst="rect">
            <a:avLst/>
          </a:prstGeom>
          <a:noFill/>
          <a:ln w="9525">
            <a:noFill/>
            <a:miter lim="800000"/>
            <a:headEnd/>
            <a:tailEnd/>
          </a:ln>
          <a:effectLst/>
        </p:spPr>
        <p:txBody>
          <a:bodyPr lIns="102886" tIns="51433" rIns="102886" bIns="51433">
            <a:spAutoFit/>
          </a:bodyPr>
          <a:lstStyle/>
          <a:p>
            <a:pPr eaLnBrk="0" hangingPunct="0">
              <a:lnSpc>
                <a:spcPct val="65000"/>
              </a:lnSpc>
              <a:spcBef>
                <a:spcPct val="50000"/>
              </a:spcBef>
              <a:defRPr/>
            </a:pPr>
            <a:r>
              <a:rPr lang="en-US" sz="600" b="1" dirty="0" smtClean="0">
                <a:solidFill>
                  <a:schemeClr val="bg1">
                    <a:lumMod val="75000"/>
                  </a:schemeClr>
                </a:solidFill>
                <a:latin typeface="Arial" charset="0"/>
              </a:rPr>
              <a:t>RESEARCH POSTER PRESENTATION </a:t>
            </a:r>
            <a:r>
              <a:rPr lang="en-US" sz="600" b="1" dirty="0">
                <a:solidFill>
                  <a:schemeClr val="bg1">
                    <a:lumMod val="75000"/>
                  </a:schemeClr>
                </a:solidFill>
                <a:latin typeface="Arial" charset="0"/>
              </a:rPr>
              <a:t>DESIGN © </a:t>
            </a:r>
            <a:r>
              <a:rPr lang="en-US" sz="600" b="1" dirty="0" smtClean="0">
                <a:solidFill>
                  <a:schemeClr val="bg1">
                    <a:lumMod val="75000"/>
                  </a:schemeClr>
                </a:solidFill>
                <a:latin typeface="Arial" charset="0"/>
              </a:rPr>
              <a:t>2011</a:t>
            </a:r>
            <a:endParaRPr lang="en-US" sz="600" b="1" dirty="0">
              <a:solidFill>
                <a:schemeClr val="bg1">
                  <a:lumMod val="75000"/>
                </a:schemeClr>
              </a:solidFill>
              <a:latin typeface="Arial" charset="0"/>
            </a:endParaRPr>
          </a:p>
          <a:p>
            <a:pPr eaLnBrk="0" hangingPunct="0">
              <a:lnSpc>
                <a:spcPct val="65000"/>
              </a:lnSpc>
              <a:spcBef>
                <a:spcPct val="50000"/>
              </a:spcBef>
              <a:defRPr/>
            </a:pPr>
            <a:r>
              <a:rPr lang="en-US" sz="1200" b="1" dirty="0">
                <a:solidFill>
                  <a:schemeClr val="bg1">
                    <a:lumMod val="75000"/>
                  </a:schemeClr>
                </a:solidFill>
                <a:latin typeface="Arial" charset="0"/>
              </a:rPr>
              <a:t>www.PosterPresentations.com</a:t>
            </a:r>
          </a:p>
        </p:txBody>
      </p:sp>
      <p:sp>
        <p:nvSpPr>
          <p:cNvPr id="16" name="Rectangle 33"/>
          <p:cNvSpPr>
            <a:spLocks noChangeArrowheads="1"/>
          </p:cNvSpPr>
          <p:nvPr/>
        </p:nvSpPr>
        <p:spPr bwMode="auto">
          <a:xfrm>
            <a:off x="691755" y="7041996"/>
            <a:ext cx="15538847" cy="42742008"/>
          </a:xfrm>
          <a:prstGeom prst="rect">
            <a:avLst/>
          </a:prstGeom>
          <a:solidFill>
            <a:srgbClr val="FFFFFF"/>
          </a:solidFill>
          <a:ln w="9525">
            <a:solidFill>
              <a:schemeClr val="tx2"/>
            </a:solidFill>
            <a:miter lim="800000"/>
            <a:headEnd/>
            <a:tailEnd/>
          </a:ln>
          <a:effectLst/>
        </p:spPr>
        <p:txBody>
          <a:bodyPr wrap="none" lIns="103082" tIns="51539" rIns="103082" bIns="51539" anchor="ctr"/>
          <a:lstStyle/>
          <a:p>
            <a:pPr>
              <a:defRPr/>
            </a:pPr>
            <a:endParaRPr lang="en-US" dirty="0"/>
          </a:p>
        </p:txBody>
      </p:sp>
      <p:sp>
        <p:nvSpPr>
          <p:cNvPr id="17" name="Rectangle 33"/>
          <p:cNvSpPr>
            <a:spLocks noChangeArrowheads="1"/>
          </p:cNvSpPr>
          <p:nvPr/>
        </p:nvSpPr>
        <p:spPr bwMode="auto">
          <a:xfrm>
            <a:off x="16687801" y="7041996"/>
            <a:ext cx="15541229" cy="42742008"/>
          </a:xfrm>
          <a:prstGeom prst="rect">
            <a:avLst/>
          </a:prstGeom>
          <a:solidFill>
            <a:srgbClr val="FFFFFF"/>
          </a:solidFill>
          <a:ln w="9525">
            <a:solidFill>
              <a:schemeClr val="tx2"/>
            </a:solidFill>
            <a:miter lim="800000"/>
            <a:headEnd/>
            <a:tailEnd/>
          </a:ln>
          <a:effectLst/>
        </p:spPr>
        <p:txBody>
          <a:bodyPr wrap="none" lIns="103082" tIns="51539" rIns="103082" bIns="51539" anchor="ctr"/>
          <a:lstStyle/>
          <a:p>
            <a:pPr>
              <a:defRPr/>
            </a:pPr>
            <a:endParaRPr lang="en-US" dirty="0"/>
          </a:p>
        </p:txBody>
      </p:sp>
      <p:sp>
        <p:nvSpPr>
          <p:cNvPr id="34" name="Rectangle 33"/>
          <p:cNvSpPr/>
          <p:nvPr/>
        </p:nvSpPr>
        <p:spPr>
          <a:xfrm>
            <a:off x="-15895380" y="33985372"/>
            <a:ext cx="15626469" cy="12090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03082" tIns="51539" rIns="103082" bIns="51539" rtlCol="0" anchor="ctr"/>
          <a:lstStyle/>
          <a:p>
            <a:pPr algn="ctr"/>
            <a:endParaRPr lang="en-US" dirty="0"/>
          </a:p>
        </p:txBody>
      </p:sp>
      <p:pic>
        <p:nvPicPr>
          <p:cNvPr id="36" name="Picture 2"/>
          <p:cNvPicPr>
            <a:picLocks noChangeAspect="1" noChangeArrowheads="1"/>
          </p:cNvPicPr>
          <p:nvPr/>
        </p:nvPicPr>
        <p:blipFill>
          <a:blip r:embed="rId3" cstate="print"/>
          <a:srcRect/>
          <a:stretch>
            <a:fillRect/>
          </a:stretch>
        </p:blipFill>
        <p:spPr bwMode="auto">
          <a:xfrm>
            <a:off x="42611041" y="24851501"/>
            <a:ext cx="5796118" cy="3615345"/>
          </a:xfrm>
          <a:prstGeom prst="rect">
            <a:avLst/>
          </a:prstGeom>
          <a:noFill/>
          <a:ln w="9525">
            <a:noFill/>
            <a:miter lim="800000"/>
            <a:headEnd/>
            <a:tailEnd/>
          </a:ln>
          <a:effectLst/>
        </p:spPr>
      </p:pic>
      <p:pic>
        <p:nvPicPr>
          <p:cNvPr id="42" name="Picture 2"/>
          <p:cNvPicPr>
            <a:picLocks noChangeAspect="1" noChangeArrowheads="1"/>
          </p:cNvPicPr>
          <p:nvPr/>
        </p:nvPicPr>
        <p:blipFill>
          <a:blip r:embed="rId4" cstate="print"/>
          <a:srcRect/>
          <a:stretch>
            <a:fillRect/>
          </a:stretch>
        </p:blipFill>
        <p:spPr bwMode="auto">
          <a:xfrm>
            <a:off x="46788436" y="20066211"/>
            <a:ext cx="691307" cy="543464"/>
          </a:xfrm>
          <a:prstGeom prst="rect">
            <a:avLst/>
          </a:prstGeom>
          <a:noFill/>
          <a:ln w="9525">
            <a:solidFill>
              <a:schemeClr val="tx1"/>
            </a:solidFill>
            <a:miter lim="800000"/>
            <a:headEnd/>
            <a:tailEnd/>
          </a:ln>
          <a:effectLst/>
        </p:spPr>
      </p:pic>
      <p:sp>
        <p:nvSpPr>
          <p:cNvPr id="44" name="TextBox 43"/>
          <p:cNvSpPr txBox="1"/>
          <p:nvPr/>
        </p:nvSpPr>
        <p:spPr>
          <a:xfrm>
            <a:off x="33422956" y="47115867"/>
            <a:ext cx="10611119" cy="3274183"/>
          </a:xfrm>
          <a:prstGeom prst="rect">
            <a:avLst/>
          </a:prstGeom>
          <a:noFill/>
        </p:spPr>
        <p:txBody>
          <a:bodyPr wrap="square" lIns="103082" tIns="51539" rIns="103082" bIns="51539" rtlCol="0">
            <a:spAutoFit/>
          </a:bodyPr>
          <a:lstStyle/>
          <a:p>
            <a:r>
              <a:rPr lang="en-US" sz="5400" dirty="0" smtClean="0">
                <a:solidFill>
                  <a:schemeClr val="bg1"/>
                </a:solidFill>
              </a:rPr>
              <a:t>© 2011 PosterPresentations.com</a:t>
            </a:r>
            <a:br>
              <a:rPr lang="en-US" sz="5400" dirty="0" smtClean="0">
                <a:solidFill>
                  <a:schemeClr val="bg1"/>
                </a:solidFill>
              </a:rPr>
            </a:br>
            <a:r>
              <a:rPr lang="en-US" sz="5400" dirty="0" smtClean="0">
                <a:solidFill>
                  <a:schemeClr val="bg1"/>
                </a:solidFill>
              </a:rPr>
              <a:t>    </a:t>
            </a:r>
            <a:r>
              <a:rPr lang="en-US" sz="4900" dirty="0" smtClean="0">
                <a:solidFill>
                  <a:schemeClr val="bg1"/>
                </a:solidFill>
              </a:rPr>
              <a:t>2117 Fourth Street ,</a:t>
            </a:r>
            <a:r>
              <a:rPr lang="en-US" sz="4900" baseline="0" dirty="0" smtClean="0">
                <a:solidFill>
                  <a:schemeClr val="bg1"/>
                </a:solidFill>
              </a:rPr>
              <a:t> Unit C</a:t>
            </a:r>
            <a:br>
              <a:rPr lang="en-US" sz="4900" baseline="0" dirty="0" smtClean="0">
                <a:solidFill>
                  <a:schemeClr val="bg1"/>
                </a:solidFill>
              </a:rPr>
            </a:br>
            <a:r>
              <a:rPr lang="en-US" sz="4900" baseline="0" dirty="0" smtClean="0">
                <a:solidFill>
                  <a:schemeClr val="bg1"/>
                </a:solidFill>
              </a:rPr>
              <a:t>    Berkeley CA 94710</a:t>
            </a:r>
            <a:br>
              <a:rPr lang="en-US" sz="4900" baseline="0" dirty="0" smtClean="0">
                <a:solidFill>
                  <a:schemeClr val="bg1"/>
                </a:solidFill>
              </a:rPr>
            </a:br>
            <a:r>
              <a:rPr lang="en-US" sz="4900" baseline="0" dirty="0" smtClean="0">
                <a:solidFill>
                  <a:schemeClr val="bg1"/>
                </a:solidFill>
              </a:rPr>
              <a:t>    </a:t>
            </a:r>
            <a:r>
              <a:rPr lang="en-US" sz="4900" b="1" baseline="0" dirty="0" smtClean="0">
                <a:solidFill>
                  <a:srgbClr val="FFFF00"/>
                </a:solidFill>
              </a:rPr>
              <a:t>posterpresenter@gmail.com</a:t>
            </a:r>
            <a:endParaRPr lang="en-US" sz="5400" b="1" dirty="0">
              <a:solidFill>
                <a:srgbClr val="FFFF00"/>
              </a:solidFill>
            </a:endParaRPr>
          </a:p>
        </p:txBody>
      </p:sp>
      <p:grpSp>
        <p:nvGrpSpPr>
          <p:cNvPr id="40" name="Group 39"/>
          <p:cNvGrpSpPr/>
          <p:nvPr/>
        </p:nvGrpSpPr>
        <p:grpSpPr>
          <a:xfrm>
            <a:off x="-15355104" y="48792003"/>
            <a:ext cx="14626445" cy="1965442"/>
            <a:chOff x="44242388" y="28054064"/>
            <a:chExt cx="9771398" cy="1090621"/>
          </a:xfrm>
        </p:grpSpPr>
        <p:sp>
          <p:nvSpPr>
            <p:cNvPr id="35" name="Rounded Rectangle 34"/>
            <p:cNvSpPr/>
            <p:nvPr userDrawn="1"/>
          </p:nvSpPr>
          <p:spPr>
            <a:xfrm>
              <a:off x="44242388" y="28054064"/>
              <a:ext cx="9771397" cy="109062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7" descr="http://t2.gstatic.com/images?q=tbn:ANd9GcR4APHC6TT9w54M2zn_pvCiBxUNcspYPoVxirLRphBoJabfSvu7zw">
              <a:hlinkClick r:id="rId5"/>
            </p:cNvPr>
            <p:cNvPicPr>
              <a:picLocks noChangeAspect="1" noChangeArrowheads="1"/>
            </p:cNvPicPr>
            <p:nvPr userDrawn="1"/>
          </p:nvPicPr>
          <p:blipFill>
            <a:blip r:embed="rId6"/>
            <a:srcRect/>
            <a:stretch>
              <a:fillRect/>
            </a:stretch>
          </p:blipFill>
          <p:spPr bwMode="auto">
            <a:xfrm>
              <a:off x="44368327" y="28152425"/>
              <a:ext cx="914400" cy="914400"/>
            </a:xfrm>
            <a:prstGeom prst="rect">
              <a:avLst/>
            </a:prstGeom>
            <a:noFill/>
          </p:spPr>
        </p:pic>
        <p:sp>
          <p:nvSpPr>
            <p:cNvPr id="33" name="TextBox 32"/>
            <p:cNvSpPr txBox="1"/>
            <p:nvPr userDrawn="1"/>
          </p:nvSpPr>
          <p:spPr>
            <a:xfrm>
              <a:off x="45342598" y="28244014"/>
              <a:ext cx="8671188" cy="700218"/>
            </a:xfrm>
            <a:prstGeom prst="rect">
              <a:avLst/>
            </a:prstGeom>
            <a:noFill/>
          </p:spPr>
          <p:txBody>
            <a:bodyPr wrap="square" rtlCol="0">
              <a:spAutoFit/>
            </a:bodyPr>
            <a:lstStyle/>
            <a:p>
              <a:r>
                <a:rPr lang="en-US" sz="3800" dirty="0" smtClean="0">
                  <a:solidFill>
                    <a:schemeClr val="tx2"/>
                  </a:solidFill>
                  <a:latin typeface="Trebuchet MS" pitchFamily="34" charset="0"/>
                </a:rPr>
                <a:t>Student</a:t>
              </a:r>
              <a:r>
                <a:rPr lang="en-US" sz="3800" baseline="0" dirty="0" smtClean="0">
                  <a:solidFill>
                    <a:schemeClr val="tx2"/>
                  </a:solidFill>
                  <a:latin typeface="Trebuchet MS" pitchFamily="34" charset="0"/>
                </a:rPr>
                <a:t> discounts are available on our </a:t>
              </a:r>
              <a:r>
                <a:rPr lang="en-US" sz="3800" baseline="0" dirty="0" err="1" smtClean="0">
                  <a:solidFill>
                    <a:schemeClr val="tx2"/>
                  </a:solidFill>
                  <a:latin typeface="Trebuchet MS" pitchFamily="34" charset="0"/>
                </a:rPr>
                <a:t>Facebook</a:t>
              </a:r>
              <a:r>
                <a:rPr lang="en-US" sz="3800" baseline="0" dirty="0" smtClean="0">
                  <a:solidFill>
                    <a:schemeClr val="tx2"/>
                  </a:solidFill>
                  <a:latin typeface="Trebuchet MS" pitchFamily="34" charset="0"/>
                </a:rPr>
                <a:t> page.</a:t>
              </a:r>
              <a:br>
                <a:rPr lang="en-US" sz="3800" baseline="0" dirty="0" smtClean="0">
                  <a:solidFill>
                    <a:schemeClr val="tx2"/>
                  </a:solidFill>
                  <a:latin typeface="Trebuchet MS" pitchFamily="34" charset="0"/>
                </a:rPr>
              </a:br>
              <a:r>
                <a:rPr lang="en-US" sz="3800" baseline="0" dirty="0" smtClean="0">
                  <a:solidFill>
                    <a:schemeClr val="tx2"/>
                  </a:solidFill>
                  <a:latin typeface="Trebuchet MS" pitchFamily="34" charset="0"/>
                </a:rPr>
                <a:t>Go to </a:t>
              </a:r>
              <a:r>
                <a:rPr lang="en-US" sz="3800" u="sng" baseline="0" dirty="0" smtClean="0">
                  <a:solidFill>
                    <a:schemeClr val="tx2"/>
                  </a:solidFill>
                  <a:latin typeface="Trebuchet MS" pitchFamily="34" charset="0"/>
                </a:rPr>
                <a:t>PosterPresentations.com</a:t>
              </a:r>
              <a:r>
                <a:rPr lang="en-US" sz="3800" baseline="0" dirty="0" smtClean="0">
                  <a:solidFill>
                    <a:schemeClr val="tx2"/>
                  </a:solidFill>
                  <a:latin typeface="Trebuchet MS" pitchFamily="34" charset="0"/>
                </a:rPr>
                <a:t> and click on the FB icon. </a:t>
              </a:r>
              <a:endParaRPr lang="en-US" sz="3800" dirty="0">
                <a:solidFill>
                  <a:schemeClr val="tx2"/>
                </a:solidFill>
                <a:latin typeface="Trebuchet MS" pitchFamily="34" charset="0"/>
              </a:endParaRPr>
            </a:p>
          </p:txBody>
        </p:sp>
      </p:grpSp>
      <p:cxnSp>
        <p:nvCxnSpPr>
          <p:cNvPr id="43" name="Straight Connector 42"/>
          <p:cNvCxnSpPr/>
          <p:nvPr/>
        </p:nvCxnSpPr>
        <p:spPr>
          <a:xfrm>
            <a:off x="33166599" y="46444527"/>
            <a:ext cx="15654229" cy="512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5862904" y="18538950"/>
            <a:ext cx="15612181" cy="519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3176235" y="7583671"/>
            <a:ext cx="15644591" cy="25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646238" y="2051050"/>
            <a:ext cx="29625925" cy="8534400"/>
          </a:xfrm>
          <a:prstGeom prst="rect">
            <a:avLst/>
          </a:prstGeom>
        </p:spPr>
        <p:txBody>
          <a:bodyPr vert="horz" lIns="91440" tIns="45720" rIns="91440" bIns="45720" rtlCol="0" anchor="ctr">
            <a:normAutofit/>
          </a:bodyPr>
          <a:lstStyle/>
          <a:p>
            <a:r>
              <a:rPr lang="en-US" smtClean="0"/>
              <a:t>Click to edit Master title style</a:t>
            </a:r>
            <a:endParaRPr lang="en-US"/>
          </a:p>
        </p:txBody>
      </p:sp>
    </p:spTree>
  </p:cSld>
  <p:clrMap bg1="lt1" tx1="dk1" bg2="lt2" tx2="dk2" accent1="accent1" accent2="accent2" accent3="accent3" accent4="accent4" accent5="accent5" accent6="accent6" hlink="hlink" folHlink="folHlink"/>
  <p:sldLayoutIdLst>
    <p:sldLayoutId id="2147483659" r:id="rId1"/>
  </p:sldLayoutIdLst>
  <p:txStyles>
    <p:titleStyle>
      <a:lvl1pPr algn="ctr" defTabSz="4947900" rtl="0" eaLnBrk="1" latinLnBrk="0" hangingPunct="1">
        <a:spcBef>
          <a:spcPct val="0"/>
        </a:spcBef>
        <a:buNone/>
        <a:defRPr sz="9800" kern="1200">
          <a:solidFill>
            <a:schemeClr val="bg1"/>
          </a:solidFill>
          <a:latin typeface="Trebuchet MS" pitchFamily="34" charset="0"/>
          <a:ea typeface="+mj-ea"/>
          <a:cs typeface="+mj-cs"/>
        </a:defRPr>
      </a:lvl1pPr>
    </p:titleStyle>
    <p:bodyStyle>
      <a:lvl1pPr marL="1855462" indent="-1855462" algn="l" defTabSz="4947900" rtl="0" eaLnBrk="1" latinLnBrk="0" hangingPunct="1">
        <a:spcBef>
          <a:spcPct val="20000"/>
        </a:spcBef>
        <a:buFont typeface="Arial" pitchFamily="34" charset="0"/>
        <a:buChar char="•"/>
        <a:defRPr sz="17400" kern="1200">
          <a:solidFill>
            <a:schemeClr val="tx1"/>
          </a:solidFill>
          <a:latin typeface="+mn-lt"/>
          <a:ea typeface="+mn-ea"/>
          <a:cs typeface="+mn-cs"/>
        </a:defRPr>
      </a:lvl1pPr>
      <a:lvl2pPr marL="4020167" indent="-1546217" algn="l" defTabSz="4947900" rtl="0" eaLnBrk="1" latinLnBrk="0" hangingPunct="1">
        <a:spcBef>
          <a:spcPct val="20000"/>
        </a:spcBef>
        <a:buFont typeface="Arial" pitchFamily="34" charset="0"/>
        <a:buChar char="–"/>
        <a:defRPr sz="15300" kern="1200">
          <a:solidFill>
            <a:schemeClr val="tx1"/>
          </a:solidFill>
          <a:latin typeface="+mn-lt"/>
          <a:ea typeface="+mn-ea"/>
          <a:cs typeface="+mn-cs"/>
        </a:defRPr>
      </a:lvl2pPr>
      <a:lvl3pPr marL="6184874" indent="-1236976" algn="l" defTabSz="4947900" rtl="0" eaLnBrk="1" latinLnBrk="0" hangingPunct="1">
        <a:spcBef>
          <a:spcPct val="20000"/>
        </a:spcBef>
        <a:buFont typeface="Arial" pitchFamily="34" charset="0"/>
        <a:buChar char="•"/>
        <a:defRPr sz="13000" kern="1200">
          <a:solidFill>
            <a:schemeClr val="tx1"/>
          </a:solidFill>
          <a:latin typeface="+mn-lt"/>
          <a:ea typeface="+mn-ea"/>
          <a:cs typeface="+mn-cs"/>
        </a:defRPr>
      </a:lvl3pPr>
      <a:lvl4pPr marL="8658824" indent="-1236976" algn="l" defTabSz="4947900" rtl="0" eaLnBrk="1" latinLnBrk="0" hangingPunct="1">
        <a:spcBef>
          <a:spcPct val="20000"/>
        </a:spcBef>
        <a:buFont typeface="Arial" pitchFamily="34" charset="0"/>
        <a:buChar char="–"/>
        <a:defRPr sz="10900" kern="1200">
          <a:solidFill>
            <a:schemeClr val="tx1"/>
          </a:solidFill>
          <a:latin typeface="+mn-lt"/>
          <a:ea typeface="+mn-ea"/>
          <a:cs typeface="+mn-cs"/>
        </a:defRPr>
      </a:lvl4pPr>
      <a:lvl5pPr marL="11132772" indent="-1236976" algn="l" defTabSz="4947900" rtl="0" eaLnBrk="1" latinLnBrk="0" hangingPunct="1">
        <a:spcBef>
          <a:spcPct val="20000"/>
        </a:spcBef>
        <a:buFont typeface="Arial" pitchFamily="34" charset="0"/>
        <a:buChar char="»"/>
        <a:defRPr sz="10900" kern="1200">
          <a:solidFill>
            <a:schemeClr val="tx1"/>
          </a:solidFill>
          <a:latin typeface="+mn-lt"/>
          <a:ea typeface="+mn-ea"/>
          <a:cs typeface="+mn-cs"/>
        </a:defRPr>
      </a:lvl5pPr>
      <a:lvl6pPr marL="13606721" indent="-1236976" algn="l" defTabSz="4947900" rtl="0" eaLnBrk="1" latinLnBrk="0" hangingPunct="1">
        <a:spcBef>
          <a:spcPct val="20000"/>
        </a:spcBef>
        <a:buFont typeface="Arial" pitchFamily="34" charset="0"/>
        <a:buChar char="•"/>
        <a:defRPr sz="10900" kern="1200">
          <a:solidFill>
            <a:schemeClr val="tx1"/>
          </a:solidFill>
          <a:latin typeface="+mn-lt"/>
          <a:ea typeface="+mn-ea"/>
          <a:cs typeface="+mn-cs"/>
        </a:defRPr>
      </a:lvl6pPr>
      <a:lvl7pPr marL="16080669" indent="-1236976" algn="l" defTabSz="4947900" rtl="0" eaLnBrk="1" latinLnBrk="0" hangingPunct="1">
        <a:spcBef>
          <a:spcPct val="20000"/>
        </a:spcBef>
        <a:buFont typeface="Arial" pitchFamily="34" charset="0"/>
        <a:buChar char="•"/>
        <a:defRPr sz="10900" kern="1200">
          <a:solidFill>
            <a:schemeClr val="tx1"/>
          </a:solidFill>
          <a:latin typeface="+mn-lt"/>
          <a:ea typeface="+mn-ea"/>
          <a:cs typeface="+mn-cs"/>
        </a:defRPr>
      </a:lvl7pPr>
      <a:lvl8pPr marL="18554620" indent="-1236976" algn="l" defTabSz="4947900" rtl="0" eaLnBrk="1" latinLnBrk="0" hangingPunct="1">
        <a:spcBef>
          <a:spcPct val="20000"/>
        </a:spcBef>
        <a:buFont typeface="Arial" pitchFamily="34" charset="0"/>
        <a:buChar char="•"/>
        <a:defRPr sz="10900" kern="1200">
          <a:solidFill>
            <a:schemeClr val="tx1"/>
          </a:solidFill>
          <a:latin typeface="+mn-lt"/>
          <a:ea typeface="+mn-ea"/>
          <a:cs typeface="+mn-cs"/>
        </a:defRPr>
      </a:lvl8pPr>
      <a:lvl9pPr marL="21028569" indent="-1236976" algn="l" defTabSz="4947900" rtl="0" eaLnBrk="1" latinLnBrk="0" hangingPunct="1">
        <a:spcBef>
          <a:spcPct val="20000"/>
        </a:spcBef>
        <a:buFont typeface="Arial" pitchFamily="34" charset="0"/>
        <a:buChar char="•"/>
        <a:defRPr sz="10900" kern="1200">
          <a:solidFill>
            <a:schemeClr val="tx1"/>
          </a:solidFill>
          <a:latin typeface="+mn-lt"/>
          <a:ea typeface="+mn-ea"/>
          <a:cs typeface="+mn-cs"/>
        </a:defRPr>
      </a:lvl9pPr>
    </p:bodyStyle>
    <p:otherStyle>
      <a:defPPr>
        <a:defRPr lang="en-US"/>
      </a:defPPr>
      <a:lvl1pPr marL="0" algn="l" defTabSz="4947900" rtl="0" eaLnBrk="1" latinLnBrk="0" hangingPunct="1">
        <a:defRPr sz="9800" kern="1200">
          <a:solidFill>
            <a:schemeClr val="tx1"/>
          </a:solidFill>
          <a:latin typeface="+mn-lt"/>
          <a:ea typeface="+mn-ea"/>
          <a:cs typeface="+mn-cs"/>
        </a:defRPr>
      </a:lvl1pPr>
      <a:lvl2pPr marL="2473950" algn="l" defTabSz="4947900" rtl="0" eaLnBrk="1" latinLnBrk="0" hangingPunct="1">
        <a:defRPr sz="9800" kern="1200">
          <a:solidFill>
            <a:schemeClr val="tx1"/>
          </a:solidFill>
          <a:latin typeface="+mn-lt"/>
          <a:ea typeface="+mn-ea"/>
          <a:cs typeface="+mn-cs"/>
        </a:defRPr>
      </a:lvl2pPr>
      <a:lvl3pPr marL="4947900" algn="l" defTabSz="4947900" rtl="0" eaLnBrk="1" latinLnBrk="0" hangingPunct="1">
        <a:defRPr sz="9800" kern="1200">
          <a:solidFill>
            <a:schemeClr val="tx1"/>
          </a:solidFill>
          <a:latin typeface="+mn-lt"/>
          <a:ea typeface="+mn-ea"/>
          <a:cs typeface="+mn-cs"/>
        </a:defRPr>
      </a:lvl3pPr>
      <a:lvl4pPr marL="7421847" algn="l" defTabSz="4947900" rtl="0" eaLnBrk="1" latinLnBrk="0" hangingPunct="1">
        <a:defRPr sz="9800" kern="1200">
          <a:solidFill>
            <a:schemeClr val="tx1"/>
          </a:solidFill>
          <a:latin typeface="+mn-lt"/>
          <a:ea typeface="+mn-ea"/>
          <a:cs typeface="+mn-cs"/>
        </a:defRPr>
      </a:lvl4pPr>
      <a:lvl5pPr marL="9895796" algn="l" defTabSz="4947900" rtl="0" eaLnBrk="1" latinLnBrk="0" hangingPunct="1">
        <a:defRPr sz="9800" kern="1200">
          <a:solidFill>
            <a:schemeClr val="tx1"/>
          </a:solidFill>
          <a:latin typeface="+mn-lt"/>
          <a:ea typeface="+mn-ea"/>
          <a:cs typeface="+mn-cs"/>
        </a:defRPr>
      </a:lvl5pPr>
      <a:lvl6pPr marL="12369747" algn="l" defTabSz="4947900" rtl="0" eaLnBrk="1" latinLnBrk="0" hangingPunct="1">
        <a:defRPr sz="9800" kern="1200">
          <a:solidFill>
            <a:schemeClr val="tx1"/>
          </a:solidFill>
          <a:latin typeface="+mn-lt"/>
          <a:ea typeface="+mn-ea"/>
          <a:cs typeface="+mn-cs"/>
        </a:defRPr>
      </a:lvl6pPr>
      <a:lvl7pPr marL="14843698" algn="l" defTabSz="4947900" rtl="0" eaLnBrk="1" latinLnBrk="0" hangingPunct="1">
        <a:defRPr sz="9800" kern="1200">
          <a:solidFill>
            <a:schemeClr val="tx1"/>
          </a:solidFill>
          <a:latin typeface="+mn-lt"/>
          <a:ea typeface="+mn-ea"/>
          <a:cs typeface="+mn-cs"/>
        </a:defRPr>
      </a:lvl7pPr>
      <a:lvl8pPr marL="17317646" algn="l" defTabSz="4947900" rtl="0" eaLnBrk="1" latinLnBrk="0" hangingPunct="1">
        <a:defRPr sz="9800" kern="1200">
          <a:solidFill>
            <a:schemeClr val="tx1"/>
          </a:solidFill>
          <a:latin typeface="+mn-lt"/>
          <a:ea typeface="+mn-ea"/>
          <a:cs typeface="+mn-cs"/>
        </a:defRPr>
      </a:lvl8pPr>
      <a:lvl9pPr marL="19791596" algn="l" defTabSz="4947900" rtl="0" eaLnBrk="1" latinLnBrk="0" hangingPunct="1">
        <a:defRPr sz="9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7" name="Rectangle 36"/>
          <p:cNvSpPr>
            <a:spLocks noChangeArrowheads="1"/>
          </p:cNvSpPr>
          <p:nvPr/>
        </p:nvSpPr>
        <p:spPr bwMode="auto">
          <a:xfrm>
            <a:off x="1" y="0"/>
            <a:ext cx="32918400" cy="7467601"/>
          </a:xfrm>
          <a:prstGeom prst="rect">
            <a:avLst/>
          </a:prstGeom>
          <a:solidFill>
            <a:schemeClr val="accent5">
              <a:lumMod val="75000"/>
            </a:schemeClr>
          </a:solidFill>
          <a:ln w="9525">
            <a:solidFill>
              <a:schemeClr val="tx1"/>
            </a:solidFill>
            <a:miter lim="800000"/>
            <a:headEnd/>
            <a:tailEnd/>
          </a:ln>
          <a:effectLst/>
        </p:spPr>
        <p:txBody>
          <a:bodyPr wrap="none" lIns="103082" tIns="51539" rIns="103082" bIns="51539" anchor="ctr"/>
          <a:lstStyle/>
          <a:p>
            <a:pPr>
              <a:defRPr/>
            </a:pPr>
            <a:endParaRPr lang="en-US" dirty="0"/>
          </a:p>
        </p:txBody>
      </p:sp>
      <p:sp>
        <p:nvSpPr>
          <p:cNvPr id="8" name="Rectangle 33"/>
          <p:cNvSpPr>
            <a:spLocks noChangeArrowheads="1"/>
          </p:cNvSpPr>
          <p:nvPr/>
        </p:nvSpPr>
        <p:spPr bwMode="auto">
          <a:xfrm>
            <a:off x="685802" y="8178804"/>
            <a:ext cx="31543227" cy="41605199"/>
          </a:xfrm>
          <a:prstGeom prst="rect">
            <a:avLst/>
          </a:prstGeom>
          <a:solidFill>
            <a:schemeClr val="bg1"/>
          </a:solidFill>
          <a:ln w="9525">
            <a:solidFill>
              <a:schemeClr val="tx2"/>
            </a:solidFill>
            <a:miter lim="800000"/>
            <a:headEnd/>
            <a:tailEnd/>
          </a:ln>
          <a:effectLst/>
        </p:spPr>
        <p:txBody>
          <a:bodyPr wrap="none" lIns="103082" tIns="51539" rIns="103082" bIns="51539" anchor="ctr"/>
          <a:lstStyle/>
          <a:p>
            <a:pPr>
              <a:defRPr/>
            </a:pPr>
            <a:endParaRPr lang="en-US" dirty="0"/>
          </a:p>
        </p:txBody>
      </p:sp>
      <p:sp>
        <p:nvSpPr>
          <p:cNvPr id="9" name="Rectangle 9"/>
          <p:cNvSpPr>
            <a:spLocks noChangeArrowheads="1"/>
          </p:cNvSpPr>
          <p:nvPr/>
        </p:nvSpPr>
        <p:spPr bwMode="auto">
          <a:xfrm>
            <a:off x="1" y="7475013"/>
            <a:ext cx="32918400" cy="237065"/>
          </a:xfrm>
          <a:prstGeom prst="rect">
            <a:avLst/>
          </a:prstGeom>
          <a:solidFill>
            <a:schemeClr val="accent5">
              <a:lumMod val="50000"/>
            </a:schemeClr>
          </a:solidFill>
          <a:ln w="152400">
            <a:noFill/>
            <a:miter lim="800000"/>
            <a:headEnd/>
            <a:tailEnd/>
          </a:ln>
          <a:effectLst/>
        </p:spPr>
        <p:txBody>
          <a:bodyPr wrap="none" lIns="103082" tIns="51539" rIns="103082" bIns="51539" anchor="ctr"/>
          <a:lstStyle/>
          <a:p>
            <a:pPr>
              <a:defRPr/>
            </a:pPr>
            <a:endParaRPr lang="en-US" dirty="0"/>
          </a:p>
        </p:txBody>
      </p:sp>
      <p:sp>
        <p:nvSpPr>
          <p:cNvPr id="10" name="Text Box 14"/>
          <p:cNvSpPr txBox="1">
            <a:spLocks noChangeArrowheads="1"/>
          </p:cNvSpPr>
          <p:nvPr/>
        </p:nvSpPr>
        <p:spPr bwMode="auto">
          <a:xfrm>
            <a:off x="614367" y="50139604"/>
            <a:ext cx="1885950" cy="558990"/>
          </a:xfrm>
          <a:prstGeom prst="rect">
            <a:avLst/>
          </a:prstGeom>
          <a:noFill/>
          <a:ln w="9525">
            <a:noFill/>
            <a:miter lim="800000"/>
            <a:headEnd/>
            <a:tailEnd/>
          </a:ln>
          <a:effectLst/>
        </p:spPr>
        <p:txBody>
          <a:bodyPr lIns="102886" tIns="51433" rIns="102886" bIns="51433">
            <a:spAutoFit/>
          </a:bodyPr>
          <a:lstStyle/>
          <a:p>
            <a:pPr eaLnBrk="0" hangingPunct="0">
              <a:lnSpc>
                <a:spcPct val="65000"/>
              </a:lnSpc>
              <a:spcBef>
                <a:spcPct val="50000"/>
              </a:spcBef>
              <a:defRPr/>
            </a:pPr>
            <a:r>
              <a:rPr lang="en-US" sz="600" b="1" dirty="0" smtClean="0">
                <a:solidFill>
                  <a:schemeClr val="bg1">
                    <a:lumMod val="75000"/>
                  </a:schemeClr>
                </a:solidFill>
                <a:latin typeface="Arial" charset="0"/>
              </a:rPr>
              <a:t>RESEARCH POSTER PRESENTATION </a:t>
            </a:r>
            <a:r>
              <a:rPr lang="en-US" sz="600" b="1" dirty="0">
                <a:solidFill>
                  <a:schemeClr val="bg1">
                    <a:lumMod val="75000"/>
                  </a:schemeClr>
                </a:solidFill>
                <a:latin typeface="Arial" charset="0"/>
              </a:rPr>
              <a:t>DESIGN © </a:t>
            </a:r>
            <a:r>
              <a:rPr lang="en-US" sz="600" b="1" dirty="0" smtClean="0">
                <a:solidFill>
                  <a:schemeClr val="bg1">
                    <a:lumMod val="75000"/>
                  </a:schemeClr>
                </a:solidFill>
                <a:latin typeface="Arial" charset="0"/>
              </a:rPr>
              <a:t>2011</a:t>
            </a:r>
            <a:endParaRPr lang="en-US" sz="600" b="1" dirty="0">
              <a:solidFill>
                <a:schemeClr val="bg1">
                  <a:lumMod val="75000"/>
                </a:schemeClr>
              </a:solidFill>
              <a:latin typeface="Arial" charset="0"/>
            </a:endParaRPr>
          </a:p>
          <a:p>
            <a:pPr eaLnBrk="0" hangingPunct="0">
              <a:lnSpc>
                <a:spcPct val="65000"/>
              </a:lnSpc>
              <a:spcBef>
                <a:spcPct val="50000"/>
              </a:spcBef>
              <a:defRPr/>
            </a:pPr>
            <a:r>
              <a:rPr lang="en-US" sz="1200" b="1" dirty="0">
                <a:solidFill>
                  <a:schemeClr val="bg1">
                    <a:lumMod val="75000"/>
                  </a:schemeClr>
                </a:solidFill>
                <a:latin typeface="Arial" charset="0"/>
              </a:rPr>
              <a:t>www.PosterPresentations.com</a:t>
            </a:r>
          </a:p>
        </p:txBody>
      </p:sp>
      <p:sp>
        <p:nvSpPr>
          <p:cNvPr id="22" name="Rectangle 21"/>
          <p:cNvSpPr/>
          <p:nvPr/>
        </p:nvSpPr>
        <p:spPr>
          <a:xfrm>
            <a:off x="-15794115" y="-30481"/>
            <a:ext cx="15530172" cy="512064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206164" tIns="412324" rIns="206164" bIns="206164" rtlCol="0" anchor="t" anchorCtr="0"/>
          <a:lstStyle/>
          <a:p>
            <a:pPr algn="ctr"/>
            <a:r>
              <a:rPr lang="en-US" sz="6700" b="1" dirty="0" smtClean="0">
                <a:solidFill>
                  <a:schemeClr val="bg1"/>
                </a:solidFill>
                <a:latin typeface="Trebuchet MS" pitchFamily="34" charset="0"/>
              </a:rPr>
              <a:t>QUICK DESIGN</a:t>
            </a:r>
            <a:r>
              <a:rPr lang="en-US" sz="6700" b="1" baseline="0" dirty="0" smtClean="0">
                <a:solidFill>
                  <a:schemeClr val="bg1"/>
                </a:solidFill>
                <a:latin typeface="Trebuchet MS" pitchFamily="34" charset="0"/>
              </a:rPr>
              <a:t> </a:t>
            </a:r>
            <a:r>
              <a:rPr lang="en-US" sz="6700" b="1" dirty="0" smtClean="0">
                <a:solidFill>
                  <a:schemeClr val="bg1"/>
                </a:solidFill>
                <a:latin typeface="Trebuchet MS" pitchFamily="34" charset="0"/>
              </a:rPr>
              <a:t>GUIDE</a:t>
            </a:r>
          </a:p>
          <a:p>
            <a:pPr algn="ctr"/>
            <a:r>
              <a:rPr lang="en-US" sz="6000" b="1" dirty="0" smtClean="0">
                <a:solidFill>
                  <a:srgbClr val="FFFF00"/>
                </a:solidFill>
                <a:latin typeface="Trebuchet MS" pitchFamily="34" charset="0"/>
              </a:rPr>
              <a:t>(--THIS SECTION DOES NOT PRINT--)</a:t>
            </a:r>
          </a:p>
          <a:p>
            <a:pPr algn="ctr"/>
            <a:endParaRPr lang="en-US" sz="4900" b="1" dirty="0" smtClean="0">
              <a:latin typeface="Trebuchet MS" pitchFamily="34" charset="0"/>
            </a:endParaRPr>
          </a:p>
          <a:p>
            <a:pPr defTabSz="4948257"/>
            <a:r>
              <a:rPr lang="en-US" sz="4900" dirty="0" smtClean="0">
                <a:latin typeface="Trebuchet MS" pitchFamily="34" charset="0"/>
              </a:rPr>
              <a:t>This PowerPoint</a:t>
            </a:r>
            <a:r>
              <a:rPr lang="en-US" sz="4900" baseline="0" dirty="0" smtClean="0">
                <a:latin typeface="Trebuchet MS" pitchFamily="34" charset="0"/>
              </a:rPr>
              <a:t> </a:t>
            </a:r>
            <a:r>
              <a:rPr lang="en-US" sz="4900" dirty="0" smtClean="0">
                <a:latin typeface="Trebuchet MS" pitchFamily="34" charset="0"/>
              </a:rPr>
              <a:t>2007 template produces</a:t>
            </a:r>
            <a:r>
              <a:rPr lang="en-US" sz="4900" baseline="0" dirty="0" smtClean="0">
                <a:latin typeface="Trebuchet MS" pitchFamily="34" charset="0"/>
              </a:rPr>
              <a:t> </a:t>
            </a:r>
            <a:r>
              <a:rPr lang="en-US" sz="4900" dirty="0" smtClean="0">
                <a:latin typeface="Trebuchet MS" pitchFamily="34" charset="0"/>
              </a:rPr>
              <a:t>a 100cm </a:t>
            </a:r>
            <a:r>
              <a:rPr lang="en-US" sz="4900" baseline="0" dirty="0" smtClean="0">
                <a:latin typeface="Trebuchet MS" pitchFamily="34" charset="0"/>
              </a:rPr>
              <a:t>x 140cm</a:t>
            </a:r>
            <a:r>
              <a:rPr lang="en-US" sz="4900" dirty="0" smtClean="0">
                <a:latin typeface="Trebuchet MS" pitchFamily="34" charset="0"/>
              </a:rPr>
              <a:t> professional  poster. It</a:t>
            </a:r>
            <a:r>
              <a:rPr lang="en-US" sz="4900" baseline="0" dirty="0" smtClean="0">
                <a:latin typeface="Trebuchet MS" pitchFamily="34" charset="0"/>
              </a:rPr>
              <a:t> </a:t>
            </a:r>
            <a:r>
              <a:rPr lang="en-US" sz="4900" dirty="0" smtClean="0">
                <a:latin typeface="Trebuchet MS" pitchFamily="34" charset="0"/>
              </a:rPr>
              <a:t>will save you valuable time placing titles, subtitles,</a:t>
            </a:r>
            <a:r>
              <a:rPr lang="en-US" sz="4900" baseline="0" dirty="0" smtClean="0">
                <a:latin typeface="Trebuchet MS" pitchFamily="34" charset="0"/>
              </a:rPr>
              <a:t> text, and graphics</a:t>
            </a:r>
            <a:r>
              <a:rPr lang="en-US" sz="4900" dirty="0" smtClean="0">
                <a:latin typeface="Trebuchet MS" pitchFamily="34" charset="0"/>
              </a:rPr>
              <a:t>. </a:t>
            </a:r>
          </a:p>
          <a:p>
            <a:pPr defTabSz="4948257"/>
            <a:endParaRPr lang="en-US" sz="4900" dirty="0" smtClean="0">
              <a:latin typeface="Trebuchet MS" pitchFamily="34" charset="0"/>
            </a:endParaRPr>
          </a:p>
          <a:p>
            <a:pPr defTabSz="4948257"/>
            <a:r>
              <a:rPr lang="en-US" sz="4900" dirty="0" smtClean="0">
                <a:latin typeface="Trebuchet MS" pitchFamily="34" charset="0"/>
              </a:rPr>
              <a:t>Use it to create your presentation. Then send</a:t>
            </a:r>
            <a:r>
              <a:rPr lang="en-US" sz="4900" baseline="0" dirty="0" smtClean="0">
                <a:latin typeface="Trebuchet MS" pitchFamily="34" charset="0"/>
              </a:rPr>
              <a:t> it </a:t>
            </a:r>
            <a:r>
              <a:rPr lang="en-US" sz="4900" dirty="0" smtClean="0">
                <a:latin typeface="Trebuchet MS" pitchFamily="34" charset="0"/>
              </a:rPr>
              <a:t>to </a:t>
            </a:r>
            <a:r>
              <a:rPr lang="en-US" sz="4900" b="1" dirty="0" smtClean="0">
                <a:latin typeface="Trebuchet MS" pitchFamily="34" charset="0"/>
              </a:rPr>
              <a:t>PosterPresentations.com</a:t>
            </a:r>
            <a:r>
              <a:rPr lang="en-US" sz="4900" dirty="0" smtClean="0">
                <a:latin typeface="Trebuchet MS" pitchFamily="34" charset="0"/>
              </a:rPr>
              <a:t> for premium quality, same day affordable printing.</a:t>
            </a:r>
            <a:br>
              <a:rPr lang="en-US" sz="4900" dirty="0" smtClean="0">
                <a:latin typeface="Trebuchet MS" pitchFamily="34" charset="0"/>
              </a:rPr>
            </a:br>
            <a:endParaRPr lang="en-US" sz="4900" dirty="0" smtClean="0">
              <a:latin typeface="Trebuchet MS" pitchFamily="34" charset="0"/>
            </a:endParaRPr>
          </a:p>
          <a:p>
            <a:pPr defTabSz="4948257"/>
            <a:r>
              <a:rPr lang="en-US" sz="4900" dirty="0" smtClean="0">
                <a:latin typeface="Trebuchet MS" pitchFamily="34" charset="0"/>
              </a:rPr>
              <a:t>We provide a series of </a:t>
            </a:r>
            <a:r>
              <a:rPr lang="en-US" sz="4900" b="1" dirty="0" smtClean="0">
                <a:latin typeface="Trebuchet MS" pitchFamily="34" charset="0"/>
              </a:rPr>
              <a:t>online tutorials</a:t>
            </a:r>
            <a:r>
              <a:rPr lang="en-US" sz="4900" dirty="0" smtClean="0">
                <a:latin typeface="Trebuchet MS" pitchFamily="34" charset="0"/>
              </a:rPr>
              <a:t> that will guide you through the poster design process and answer your poster production questions. </a:t>
            </a:r>
          </a:p>
          <a:p>
            <a:pPr defTabSz="4948257"/>
            <a:endParaRPr lang="en-US" sz="4900" dirty="0" smtClean="0">
              <a:latin typeface="Trebuchet MS" pitchFamily="34" charset="0"/>
            </a:endParaRPr>
          </a:p>
          <a:p>
            <a:pPr defTabSz="4948257"/>
            <a:r>
              <a:rPr lang="en-US" sz="4900" dirty="0" smtClean="0">
                <a:latin typeface="Trebuchet MS" pitchFamily="34" charset="0"/>
              </a:rPr>
              <a:t>View our online</a:t>
            </a:r>
            <a:r>
              <a:rPr lang="en-US" sz="4900" baseline="0" dirty="0" smtClean="0">
                <a:latin typeface="Trebuchet MS" pitchFamily="34" charset="0"/>
              </a:rPr>
              <a:t> tutorials at:</a:t>
            </a:r>
            <a:r>
              <a:rPr lang="en-US" sz="4900" dirty="0" smtClean="0">
                <a:latin typeface="Trebuchet MS" pitchFamily="34" charset="0"/>
              </a:rPr>
              <a:t/>
            </a:r>
            <a:br>
              <a:rPr lang="en-US" sz="4900" dirty="0" smtClean="0">
                <a:latin typeface="Trebuchet MS" pitchFamily="34" charset="0"/>
              </a:rPr>
            </a:br>
            <a:r>
              <a:rPr lang="en-US" sz="4900" dirty="0" smtClean="0">
                <a:solidFill>
                  <a:srgbClr val="FFFF00"/>
                </a:solidFill>
                <a:latin typeface="Trebuchet MS" pitchFamily="34" charset="0"/>
              </a:rPr>
              <a:t> http://bit.ly/Poster_creation_help </a:t>
            </a:r>
            <a:r>
              <a:rPr lang="en-US" sz="4900" dirty="0" smtClean="0">
                <a:latin typeface="Trebuchet MS" pitchFamily="34" charset="0"/>
              </a:rPr>
              <a:t/>
            </a:r>
            <a:br>
              <a:rPr lang="en-US" sz="4900" dirty="0" smtClean="0">
                <a:latin typeface="Trebuchet MS" pitchFamily="34" charset="0"/>
              </a:rPr>
            </a:br>
            <a:r>
              <a:rPr lang="en-US" sz="4900" dirty="0" smtClean="0">
                <a:latin typeface="Trebuchet MS" pitchFamily="34" charset="0"/>
              </a:rPr>
              <a:t>(copy</a:t>
            </a:r>
            <a:r>
              <a:rPr lang="en-US" sz="4900" baseline="0" dirty="0" smtClean="0">
                <a:latin typeface="Trebuchet MS" pitchFamily="34" charset="0"/>
              </a:rPr>
              <a:t> and paste the link into your web browser).</a:t>
            </a:r>
          </a:p>
          <a:p>
            <a:pPr defTabSz="4948257"/>
            <a:endParaRPr lang="en-US" sz="4900" dirty="0" smtClean="0">
              <a:latin typeface="Trebuchet MS" pitchFamily="34" charset="0"/>
            </a:endParaRPr>
          </a:p>
          <a:p>
            <a:pPr defTabSz="4948257"/>
            <a:r>
              <a:rPr lang="en-US" sz="4900" dirty="0" smtClean="0">
                <a:latin typeface="Trebuchet MS" pitchFamily="34" charset="0"/>
              </a:rPr>
              <a:t>For assistance and to order your printed poster</a:t>
            </a:r>
            <a:r>
              <a:rPr lang="en-US" sz="4900" dirty="0" smtClean="0">
                <a:solidFill>
                  <a:schemeClr val="bg1"/>
                </a:solidFill>
                <a:latin typeface="Trebuchet MS" pitchFamily="34" charset="0"/>
              </a:rPr>
              <a:t> call </a:t>
            </a:r>
            <a:r>
              <a:rPr lang="en-US" sz="4900" b="1" dirty="0" smtClean="0">
                <a:solidFill>
                  <a:srgbClr val="FFFF00"/>
                </a:solidFill>
                <a:latin typeface="Trebuchet MS" pitchFamily="34" charset="0"/>
              </a:rPr>
              <a:t>PosterPresentations.com</a:t>
            </a:r>
            <a:r>
              <a:rPr lang="en-US" sz="4900" dirty="0" smtClean="0">
                <a:solidFill>
                  <a:srgbClr val="FFFF00"/>
                </a:solidFill>
                <a:latin typeface="Trebuchet MS" pitchFamily="34" charset="0"/>
              </a:rPr>
              <a:t> </a:t>
            </a:r>
            <a:r>
              <a:rPr lang="en-US" sz="4900" dirty="0" smtClean="0">
                <a:latin typeface="Trebuchet MS" pitchFamily="34" charset="0"/>
              </a:rPr>
              <a:t>at </a:t>
            </a:r>
            <a:r>
              <a:rPr lang="en-US" sz="6000" b="1" dirty="0" smtClean="0">
                <a:solidFill>
                  <a:srgbClr val="FFFF00"/>
                </a:solidFill>
                <a:latin typeface="Trebuchet MS" pitchFamily="34" charset="0"/>
              </a:rPr>
              <a:t>1.866.649.3004</a:t>
            </a:r>
          </a:p>
          <a:p>
            <a:pPr defTabSz="4948257"/>
            <a:endParaRPr lang="en-US" sz="6000" b="1" dirty="0" smtClean="0">
              <a:solidFill>
                <a:srgbClr val="FFFF00"/>
              </a:solidFill>
              <a:latin typeface="Trebuchet MS" pitchFamily="34" charset="0"/>
            </a:endParaRPr>
          </a:p>
          <a:p>
            <a:pPr algn="ctr"/>
            <a:r>
              <a:rPr lang="en-US" sz="6700" b="1" dirty="0" smtClean="0">
                <a:solidFill>
                  <a:schemeClr val="bg1"/>
                </a:solidFill>
                <a:latin typeface="Trebuchet MS" pitchFamily="34" charset="0"/>
              </a:rPr>
              <a:t>Object Placeholders</a:t>
            </a:r>
          </a:p>
          <a:p>
            <a:pPr algn="ctr"/>
            <a:endParaRPr lang="en-US" sz="1000" b="1" dirty="0" smtClean="0">
              <a:solidFill>
                <a:schemeClr val="bg1"/>
              </a:solidFill>
              <a:latin typeface="Trebuchet MS" pitchFamily="34" charset="0"/>
            </a:endParaRPr>
          </a:p>
          <a:p>
            <a:pPr defTabSz="4948257"/>
            <a:r>
              <a:rPr lang="en-US" sz="4900" dirty="0" smtClean="0">
                <a:latin typeface="Trebuchet MS" pitchFamily="34" charset="0"/>
              </a:rPr>
              <a:t>Use the placeholders provided below to add new elements to your poster:</a:t>
            </a:r>
            <a:r>
              <a:rPr lang="en-US" sz="4900" baseline="0" dirty="0" smtClean="0">
                <a:latin typeface="Trebuchet MS" pitchFamily="34" charset="0"/>
              </a:rPr>
              <a:t> </a:t>
            </a:r>
            <a:r>
              <a:rPr lang="en-US" sz="4900" dirty="0" smtClean="0">
                <a:latin typeface="Trebuchet MS" pitchFamily="34" charset="0"/>
              </a:rPr>
              <a:t>Drag a placeholder onto the</a:t>
            </a:r>
            <a:r>
              <a:rPr lang="en-US" sz="4900" baseline="0" dirty="0" smtClean="0">
                <a:latin typeface="Trebuchet MS" pitchFamily="34" charset="0"/>
              </a:rPr>
              <a:t> poster area,</a:t>
            </a:r>
            <a:r>
              <a:rPr lang="en-US" sz="4900" dirty="0" smtClean="0">
                <a:latin typeface="Trebuchet MS" pitchFamily="34" charset="0"/>
              </a:rPr>
              <a:t> size it, and click it to edit.</a:t>
            </a:r>
          </a:p>
          <a:p>
            <a:pPr defTabSz="4948257"/>
            <a:endParaRPr lang="en-US" sz="4900" dirty="0" smtClean="0">
              <a:latin typeface="Trebuchet MS" pitchFamily="34" charset="0"/>
            </a:endParaRPr>
          </a:p>
          <a:p>
            <a:pPr defTabSz="4948257"/>
            <a:r>
              <a:rPr lang="en-US" sz="4900" b="1" dirty="0" smtClean="0">
                <a:solidFill>
                  <a:srgbClr val="FFFF00"/>
                </a:solidFill>
                <a:latin typeface="Trebuchet MS" pitchFamily="34" charset="0"/>
              </a:rPr>
              <a:t>Section Header placeholder</a:t>
            </a:r>
          </a:p>
          <a:p>
            <a:pPr defTabSz="4948257"/>
            <a:r>
              <a:rPr lang="en-US" sz="4900" dirty="0" smtClean="0">
                <a:latin typeface="Trebuchet MS" pitchFamily="34" charset="0"/>
              </a:rPr>
              <a:t>Move</a:t>
            </a:r>
            <a:r>
              <a:rPr lang="en-US" sz="4900" baseline="0" dirty="0" smtClean="0">
                <a:latin typeface="Trebuchet MS" pitchFamily="34" charset="0"/>
              </a:rPr>
              <a:t> this preformatted section header placeholder to the poster area to add another section header. Use section headers to separate topics or concepts within your presentation. </a:t>
            </a:r>
            <a:endParaRPr lang="el-GR" sz="4900" baseline="0" dirty="0" smtClean="0">
              <a:latin typeface="Trebuchet MS" pitchFamily="34" charset="0"/>
            </a:endParaRPr>
          </a:p>
          <a:p>
            <a:pPr defTabSz="4948257"/>
            <a:endParaRPr lang="el-GR" sz="4900" baseline="0" dirty="0" smtClean="0">
              <a:latin typeface="Trebuchet MS" pitchFamily="34" charset="0"/>
            </a:endParaRPr>
          </a:p>
          <a:p>
            <a:pPr defTabSz="4948257"/>
            <a:endParaRPr lang="en-US" sz="4900" baseline="0" dirty="0" smtClean="0">
              <a:latin typeface="Trebuchet MS" pitchFamily="34" charset="0"/>
            </a:endParaRPr>
          </a:p>
          <a:p>
            <a:pPr defTabSz="4948257"/>
            <a:endParaRPr lang="en-US" sz="4900" baseline="0" dirty="0" smtClean="0">
              <a:latin typeface="Trebuchet MS" pitchFamily="34" charset="0"/>
            </a:endParaRPr>
          </a:p>
          <a:p>
            <a:pPr defTabSz="4948257"/>
            <a:endParaRPr lang="en-US" sz="4900" dirty="0" smtClean="0">
              <a:latin typeface="Trebuchet MS" pitchFamily="34" charset="0"/>
            </a:endParaRPr>
          </a:p>
          <a:p>
            <a:pPr defTabSz="4948257"/>
            <a:endParaRPr lang="en-US" sz="4900" b="1" dirty="0" smtClean="0">
              <a:solidFill>
                <a:srgbClr val="FFFF00"/>
              </a:solidFill>
              <a:latin typeface="Trebuchet MS" pitchFamily="34" charset="0"/>
            </a:endParaRPr>
          </a:p>
          <a:p>
            <a:pPr defTabSz="4948257"/>
            <a:r>
              <a:rPr lang="en-US" sz="4900" b="1" dirty="0" smtClean="0">
                <a:solidFill>
                  <a:srgbClr val="FFFF00"/>
                </a:solidFill>
                <a:latin typeface="Trebuchet MS" pitchFamily="34" charset="0"/>
              </a:rPr>
              <a:t>Text placeholder</a:t>
            </a:r>
          </a:p>
          <a:p>
            <a:pPr defTabSz="4948257"/>
            <a:r>
              <a:rPr lang="en-US" sz="4900" baseline="0" dirty="0" smtClean="0">
                <a:latin typeface="Trebuchet MS" pitchFamily="34" charset="0"/>
              </a:rPr>
              <a:t>Move this preformatted text placeholder to the poster to add a new body of text.</a:t>
            </a:r>
            <a:endParaRPr lang="el-GR" sz="4900" baseline="0" dirty="0" smtClean="0">
              <a:latin typeface="Trebuchet MS" pitchFamily="34" charset="0"/>
            </a:endParaRPr>
          </a:p>
          <a:p>
            <a:pPr defTabSz="4948257"/>
            <a:endParaRPr lang="el-GR" sz="4900" baseline="0" dirty="0" smtClean="0">
              <a:latin typeface="Trebuchet MS" pitchFamily="34" charset="0"/>
            </a:endParaRPr>
          </a:p>
          <a:p>
            <a:pPr defTabSz="4948257"/>
            <a:endParaRPr lang="en-US" sz="4900" baseline="0" dirty="0" smtClean="0">
              <a:latin typeface="Trebuchet MS" pitchFamily="34" charset="0"/>
            </a:endParaRPr>
          </a:p>
          <a:p>
            <a:pPr defTabSz="4948257"/>
            <a:endParaRPr lang="en-US" sz="4900" baseline="0" dirty="0" smtClean="0">
              <a:latin typeface="Trebuchet MS" pitchFamily="34" charset="0"/>
            </a:endParaRPr>
          </a:p>
          <a:p>
            <a:pPr defTabSz="4948257"/>
            <a:endParaRPr lang="en-US" sz="4900" baseline="0" dirty="0" smtClean="0">
              <a:latin typeface="Trebuchet MS" pitchFamily="34" charset="0"/>
            </a:endParaRPr>
          </a:p>
          <a:p>
            <a:pPr defTabSz="4948257"/>
            <a:endParaRPr lang="en-US" sz="4900" baseline="0" dirty="0" smtClean="0">
              <a:latin typeface="Trebuchet MS" pitchFamily="34" charset="0"/>
            </a:endParaRPr>
          </a:p>
          <a:p>
            <a:pPr defTabSz="4948257"/>
            <a:endParaRPr lang="en-US" sz="4900" b="1" baseline="0" dirty="0" smtClean="0">
              <a:solidFill>
                <a:srgbClr val="FFFF00"/>
              </a:solidFill>
              <a:latin typeface="Trebuchet MS" pitchFamily="34" charset="0"/>
            </a:endParaRPr>
          </a:p>
          <a:p>
            <a:pPr defTabSz="4948257"/>
            <a:r>
              <a:rPr lang="en-US" sz="4900" b="1" baseline="0" dirty="0" smtClean="0">
                <a:solidFill>
                  <a:srgbClr val="FFFF00"/>
                </a:solidFill>
                <a:latin typeface="Trebuchet MS" pitchFamily="34" charset="0"/>
              </a:rPr>
              <a:t>Picture placeholder</a:t>
            </a:r>
          </a:p>
          <a:p>
            <a:pPr defTabSz="4948257"/>
            <a:r>
              <a:rPr lang="en-US" sz="4900" baseline="0" dirty="0" smtClean="0">
                <a:latin typeface="Trebuchet MS" pitchFamily="34" charset="0"/>
              </a:rPr>
              <a:t>Move this graphic placeholder onto your poster, size it first, and then click it to add a picture to the poster.</a:t>
            </a:r>
          </a:p>
          <a:p>
            <a:pPr defTabSz="4948257"/>
            <a:endParaRPr lang="en-US" sz="4100" baseline="0" dirty="0" smtClean="0">
              <a:latin typeface="Trebuchet MS" pitchFamily="34" charset="0"/>
            </a:endParaRPr>
          </a:p>
          <a:p>
            <a:pPr defTabSz="4948257"/>
            <a:endParaRPr lang="en-US" sz="4100" baseline="0" dirty="0" smtClean="0">
              <a:latin typeface="Trebuchet MS" pitchFamily="34" charset="0"/>
            </a:endParaRPr>
          </a:p>
          <a:p>
            <a:pPr defTabSz="4948257"/>
            <a:endParaRPr lang="en-US" sz="4100" baseline="0" dirty="0" smtClean="0">
              <a:latin typeface="Trebuchet MS" pitchFamily="34" charset="0"/>
            </a:endParaRPr>
          </a:p>
          <a:p>
            <a:pPr algn="ctr"/>
            <a:endParaRPr lang="en-US" sz="5400" b="1" dirty="0" smtClean="0">
              <a:solidFill>
                <a:schemeClr val="bg1"/>
              </a:solidFill>
              <a:latin typeface="Trebuchet MS" pitchFamily="34" charset="0"/>
            </a:endParaRPr>
          </a:p>
          <a:p>
            <a:pPr algn="ctr"/>
            <a:endParaRPr lang="en-US" sz="5400" b="1" dirty="0" smtClean="0">
              <a:solidFill>
                <a:schemeClr val="bg1"/>
              </a:solidFill>
              <a:latin typeface="Trebuchet MS" pitchFamily="34" charset="0"/>
            </a:endParaRPr>
          </a:p>
          <a:p>
            <a:pPr algn="ctr"/>
            <a:endParaRPr lang="en-US" sz="5400" b="1" dirty="0" smtClean="0">
              <a:solidFill>
                <a:schemeClr val="bg1"/>
              </a:solidFill>
              <a:latin typeface="Trebuchet MS" pitchFamily="34" charset="0"/>
            </a:endParaRPr>
          </a:p>
          <a:p>
            <a:pPr algn="ctr"/>
            <a:endParaRPr lang="en-US" sz="5400" b="1" dirty="0" smtClean="0">
              <a:solidFill>
                <a:schemeClr val="bg1"/>
              </a:solidFill>
              <a:latin typeface="Trebuchet MS" pitchFamily="34" charset="0"/>
            </a:endParaRPr>
          </a:p>
          <a:p>
            <a:pPr defTabSz="4948257"/>
            <a:endParaRPr lang="en-US" sz="4100" dirty="0" smtClean="0">
              <a:latin typeface="Trebuchet MS" pitchFamily="34" charset="0"/>
            </a:endParaRPr>
          </a:p>
          <a:p>
            <a:pPr algn="ctr"/>
            <a:endParaRPr lang="en-US" sz="4100" b="1" dirty="0" smtClean="0">
              <a:solidFill>
                <a:schemeClr val="bg1"/>
              </a:solidFill>
              <a:latin typeface="Trebuchet MS" pitchFamily="34" charset="0"/>
            </a:endParaRPr>
          </a:p>
          <a:p>
            <a:pPr defTabSz="4948257"/>
            <a:endParaRPr lang="en-US" sz="4100" b="1" dirty="0" smtClean="0">
              <a:solidFill>
                <a:srgbClr val="FFFF00"/>
              </a:solidFill>
              <a:latin typeface="Trebuchet MS" pitchFamily="34" charset="0"/>
            </a:endParaRPr>
          </a:p>
          <a:p>
            <a:pPr algn="ctr"/>
            <a:endParaRPr lang="en-US" sz="5400" b="1" dirty="0">
              <a:latin typeface="Trebuchet MS" pitchFamily="34" charset="0"/>
            </a:endParaRPr>
          </a:p>
        </p:txBody>
      </p:sp>
      <p:sp>
        <p:nvSpPr>
          <p:cNvPr id="23" name="Rectangle 22"/>
          <p:cNvSpPr/>
          <p:nvPr/>
        </p:nvSpPr>
        <p:spPr>
          <a:xfrm>
            <a:off x="-15794115" y="36330642"/>
            <a:ext cx="15530172" cy="12090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03082" tIns="51539" rIns="103082" bIns="51539" rtlCol="0" anchor="ctr"/>
          <a:lstStyle/>
          <a:p>
            <a:pPr algn="ctr"/>
            <a:endParaRPr lang="en-US" dirty="0"/>
          </a:p>
        </p:txBody>
      </p:sp>
      <p:cxnSp>
        <p:nvCxnSpPr>
          <p:cNvPr id="45" name="Straight Connector 44"/>
          <p:cNvCxnSpPr/>
          <p:nvPr/>
        </p:nvCxnSpPr>
        <p:spPr>
          <a:xfrm>
            <a:off x="-15830669" y="18376628"/>
            <a:ext cx="15612181" cy="519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11824096" y="34521527"/>
            <a:ext cx="7537847" cy="120904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03082" tIns="51539" rIns="103082" bIns="51539" rtlCol="0" anchor="ctr"/>
          <a:lstStyle/>
          <a:p>
            <a:pPr algn="ctr"/>
            <a:endParaRPr lang="en-US" dirty="0"/>
          </a:p>
        </p:txBody>
      </p:sp>
      <p:grpSp>
        <p:nvGrpSpPr>
          <p:cNvPr id="20" name="Group 19"/>
          <p:cNvGrpSpPr/>
          <p:nvPr/>
        </p:nvGrpSpPr>
        <p:grpSpPr>
          <a:xfrm>
            <a:off x="-15355104" y="48733541"/>
            <a:ext cx="14626445" cy="1965442"/>
            <a:chOff x="44242388" y="28054064"/>
            <a:chExt cx="9771398" cy="1090621"/>
          </a:xfrm>
        </p:grpSpPr>
        <p:sp>
          <p:nvSpPr>
            <p:cNvPr id="27" name="Rounded Rectangle 26"/>
            <p:cNvSpPr/>
            <p:nvPr userDrawn="1"/>
          </p:nvSpPr>
          <p:spPr>
            <a:xfrm>
              <a:off x="44242388" y="28054064"/>
              <a:ext cx="9771397" cy="109062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7" descr="http://t2.gstatic.com/images?q=tbn:ANd9GcR4APHC6TT9w54M2zn_pvCiBxUNcspYPoVxirLRphBoJabfSvu7zw">
              <a:hlinkClick r:id="rId3"/>
            </p:cNvPr>
            <p:cNvPicPr>
              <a:picLocks noChangeAspect="1" noChangeArrowheads="1"/>
            </p:cNvPicPr>
            <p:nvPr userDrawn="1"/>
          </p:nvPicPr>
          <p:blipFill>
            <a:blip r:embed="rId4"/>
            <a:srcRect/>
            <a:stretch>
              <a:fillRect/>
            </a:stretch>
          </p:blipFill>
          <p:spPr bwMode="auto">
            <a:xfrm>
              <a:off x="44368327" y="28152425"/>
              <a:ext cx="914400" cy="914400"/>
            </a:xfrm>
            <a:prstGeom prst="rect">
              <a:avLst/>
            </a:prstGeom>
            <a:noFill/>
          </p:spPr>
        </p:pic>
        <p:sp>
          <p:nvSpPr>
            <p:cNvPr id="29" name="TextBox 28"/>
            <p:cNvSpPr txBox="1"/>
            <p:nvPr userDrawn="1"/>
          </p:nvSpPr>
          <p:spPr>
            <a:xfrm>
              <a:off x="45342598" y="28244014"/>
              <a:ext cx="8671188" cy="700218"/>
            </a:xfrm>
            <a:prstGeom prst="rect">
              <a:avLst/>
            </a:prstGeom>
            <a:noFill/>
          </p:spPr>
          <p:txBody>
            <a:bodyPr wrap="square" rtlCol="0">
              <a:spAutoFit/>
            </a:bodyPr>
            <a:lstStyle/>
            <a:p>
              <a:r>
                <a:rPr lang="en-US" sz="3800" dirty="0" smtClean="0">
                  <a:solidFill>
                    <a:schemeClr val="tx2"/>
                  </a:solidFill>
                  <a:latin typeface="Trebuchet MS" pitchFamily="34" charset="0"/>
                </a:rPr>
                <a:t>Student</a:t>
              </a:r>
              <a:r>
                <a:rPr lang="en-US" sz="3800" baseline="0" dirty="0" smtClean="0">
                  <a:solidFill>
                    <a:schemeClr val="tx2"/>
                  </a:solidFill>
                  <a:latin typeface="Trebuchet MS" pitchFamily="34" charset="0"/>
                </a:rPr>
                <a:t> discounts are available on our </a:t>
              </a:r>
              <a:r>
                <a:rPr lang="en-US" sz="3800" baseline="0" dirty="0" err="1" smtClean="0">
                  <a:solidFill>
                    <a:schemeClr val="tx2"/>
                  </a:solidFill>
                  <a:latin typeface="Trebuchet MS" pitchFamily="34" charset="0"/>
                </a:rPr>
                <a:t>Facebook</a:t>
              </a:r>
              <a:r>
                <a:rPr lang="en-US" sz="3800" baseline="0" dirty="0" smtClean="0">
                  <a:solidFill>
                    <a:schemeClr val="tx2"/>
                  </a:solidFill>
                  <a:latin typeface="Trebuchet MS" pitchFamily="34" charset="0"/>
                </a:rPr>
                <a:t> page.</a:t>
              </a:r>
              <a:br>
                <a:rPr lang="en-US" sz="3800" baseline="0" dirty="0" smtClean="0">
                  <a:solidFill>
                    <a:schemeClr val="tx2"/>
                  </a:solidFill>
                  <a:latin typeface="Trebuchet MS" pitchFamily="34" charset="0"/>
                </a:rPr>
              </a:br>
              <a:r>
                <a:rPr lang="en-US" sz="3800" baseline="0" dirty="0" smtClean="0">
                  <a:solidFill>
                    <a:schemeClr val="tx2"/>
                  </a:solidFill>
                  <a:latin typeface="Trebuchet MS" pitchFamily="34" charset="0"/>
                </a:rPr>
                <a:t>Go to </a:t>
              </a:r>
              <a:r>
                <a:rPr lang="en-US" sz="3800" u="sng" baseline="0" dirty="0" smtClean="0">
                  <a:solidFill>
                    <a:schemeClr val="tx2"/>
                  </a:solidFill>
                  <a:latin typeface="Trebuchet MS" pitchFamily="34" charset="0"/>
                </a:rPr>
                <a:t>PosterPresentations.com</a:t>
              </a:r>
              <a:r>
                <a:rPr lang="en-US" sz="3800" baseline="0" dirty="0" smtClean="0">
                  <a:solidFill>
                    <a:schemeClr val="tx2"/>
                  </a:solidFill>
                  <a:latin typeface="Trebuchet MS" pitchFamily="34" charset="0"/>
                </a:rPr>
                <a:t> and click on the FB icon. </a:t>
              </a:r>
              <a:endParaRPr lang="en-US" sz="3800" dirty="0">
                <a:solidFill>
                  <a:schemeClr val="tx2"/>
                </a:solidFill>
                <a:latin typeface="Trebuchet MS" pitchFamily="34" charset="0"/>
              </a:endParaRPr>
            </a:p>
          </p:txBody>
        </p:sp>
      </p:grpSp>
      <p:sp>
        <p:nvSpPr>
          <p:cNvPr id="30" name="Rectangle 29"/>
          <p:cNvSpPr/>
          <p:nvPr/>
        </p:nvSpPr>
        <p:spPr>
          <a:xfrm>
            <a:off x="33166599" y="1"/>
            <a:ext cx="15654229" cy="51206400"/>
          </a:xfrm>
          <a:prstGeom prst="rect">
            <a:avLst/>
          </a:prstGeom>
          <a:solidFill>
            <a:schemeClr val="tx1">
              <a:lumMod val="95000"/>
              <a:lumOff val="5000"/>
            </a:schemeClr>
          </a:solidFill>
        </p:spPr>
        <p:style>
          <a:lnRef idx="2">
            <a:schemeClr val="accent1">
              <a:shade val="50000"/>
            </a:schemeClr>
          </a:lnRef>
          <a:fillRef idx="1">
            <a:schemeClr val="accent1"/>
          </a:fillRef>
          <a:effectRef idx="0">
            <a:schemeClr val="accent1"/>
          </a:effectRef>
          <a:fontRef idx="minor">
            <a:schemeClr val="lt1"/>
          </a:fontRef>
        </p:style>
        <p:txBody>
          <a:bodyPr lIns="206164" tIns="412324" rIns="206164" bIns="206164" rtlCol="0" anchor="t" anchorCtr="0"/>
          <a:lstStyle/>
          <a:p>
            <a:pPr algn="ctr"/>
            <a:r>
              <a:rPr lang="en-US" sz="6000" b="1" dirty="0" smtClean="0">
                <a:solidFill>
                  <a:schemeClr val="bg1"/>
                </a:solidFill>
                <a:latin typeface="Trebuchet MS" pitchFamily="34" charset="0"/>
              </a:rPr>
              <a:t>QUICK</a:t>
            </a:r>
            <a:r>
              <a:rPr lang="en-US" sz="6000" b="1" baseline="0" dirty="0" smtClean="0">
                <a:solidFill>
                  <a:schemeClr val="bg1"/>
                </a:solidFill>
                <a:latin typeface="Trebuchet MS" pitchFamily="34" charset="0"/>
              </a:rPr>
              <a:t> TIPS</a:t>
            </a:r>
            <a:endParaRPr lang="en-US" sz="6000" b="1" dirty="0" smtClean="0">
              <a:solidFill>
                <a:schemeClr val="bg1"/>
              </a:solidFill>
              <a:latin typeface="Trebuchet MS" pitchFamily="34" charset="0"/>
            </a:endParaRPr>
          </a:p>
          <a:p>
            <a:pPr algn="ctr"/>
            <a:r>
              <a:rPr lang="en-US" sz="6000" b="1" dirty="0" smtClean="0">
                <a:solidFill>
                  <a:srgbClr val="FFFF00"/>
                </a:solidFill>
                <a:latin typeface="Trebuchet MS" pitchFamily="34" charset="0"/>
              </a:rPr>
              <a:t>(--THIS SECTION DOES NOT PRINT--)</a:t>
            </a:r>
          </a:p>
          <a:p>
            <a:pPr algn="ctr"/>
            <a:endParaRPr lang="en-US" sz="4900" b="1" dirty="0" smtClean="0">
              <a:latin typeface="Trebuchet MS" pitchFamily="34" charset="0"/>
            </a:endParaRPr>
          </a:p>
          <a:p>
            <a:pPr defTabSz="3534046"/>
            <a:r>
              <a:rPr lang="en-US" sz="4900" dirty="0" smtClean="0">
                <a:latin typeface="Trebuchet MS" pitchFamily="34" charset="0"/>
              </a:rPr>
              <a:t>This PowerPoint</a:t>
            </a:r>
            <a:r>
              <a:rPr lang="en-US" sz="4900" baseline="0" dirty="0" smtClean="0">
                <a:latin typeface="Trebuchet MS" pitchFamily="34" charset="0"/>
              </a:rPr>
              <a:t> template requires basic PowerPoint (version 2007 or newer) skills. Below is a list of commonly asked questions specific to this template. </a:t>
            </a:r>
            <a:br>
              <a:rPr lang="en-US" sz="4900" baseline="0" dirty="0" smtClean="0">
                <a:latin typeface="Trebuchet MS" pitchFamily="34" charset="0"/>
              </a:rPr>
            </a:br>
            <a:r>
              <a:rPr lang="en-US" sz="4900" baseline="0" dirty="0" smtClean="0">
                <a:latin typeface="Trebuchet MS" pitchFamily="34" charset="0"/>
              </a:rPr>
              <a:t>If you are using an older version of PowerPoint some template features may not work properly.</a:t>
            </a:r>
          </a:p>
          <a:p>
            <a:pPr defTabSz="3534046"/>
            <a:endParaRPr lang="en-US" sz="6000" b="1" dirty="0" smtClean="0">
              <a:solidFill>
                <a:srgbClr val="FFFF00"/>
              </a:solidFill>
              <a:latin typeface="Trebuchet MS" pitchFamily="34" charset="0"/>
            </a:endParaRPr>
          </a:p>
          <a:p>
            <a:pPr algn="ctr"/>
            <a:r>
              <a:rPr lang="en-US" sz="6000" b="1" dirty="0" smtClean="0">
                <a:solidFill>
                  <a:schemeClr val="bg1"/>
                </a:solidFill>
                <a:latin typeface="Trebuchet MS" pitchFamily="34" charset="0"/>
              </a:rPr>
              <a:t>Using the template</a:t>
            </a:r>
            <a:endParaRPr lang="en-US" sz="6000" b="1" baseline="0" dirty="0" smtClean="0">
              <a:solidFill>
                <a:schemeClr val="bg1"/>
              </a:solidFill>
              <a:latin typeface="Trebuchet MS" pitchFamily="34" charset="0"/>
            </a:endParaRPr>
          </a:p>
          <a:p>
            <a:pPr algn="ctr"/>
            <a:endParaRPr lang="en-US" sz="4900" b="1" dirty="0" smtClean="0">
              <a:solidFill>
                <a:srgbClr val="FFFF00"/>
              </a:solidFill>
              <a:latin typeface="Trebuchet MS" pitchFamily="34" charset="0"/>
            </a:endParaRPr>
          </a:p>
          <a:p>
            <a:pPr marL="0" marR="0" indent="0" algn="l" defTabSz="3534046" rtl="0" eaLnBrk="1" fontAlgn="auto" latinLnBrk="0" hangingPunct="1">
              <a:lnSpc>
                <a:spcPct val="100000"/>
              </a:lnSpc>
              <a:spcBef>
                <a:spcPts val="0"/>
              </a:spcBef>
              <a:spcAft>
                <a:spcPts val="0"/>
              </a:spcAft>
              <a:buClrTx/>
              <a:buSzTx/>
              <a:buFontTx/>
              <a:buNone/>
              <a:tabLst/>
              <a:defRPr/>
            </a:pPr>
            <a:r>
              <a:rPr lang="en-US" sz="4900" b="1" dirty="0" smtClean="0">
                <a:solidFill>
                  <a:srgbClr val="FFFF00"/>
                </a:solidFill>
                <a:latin typeface="Trebuchet MS" pitchFamily="34" charset="0"/>
              </a:rPr>
              <a:t>Verifying the quality of your graphics</a:t>
            </a:r>
          </a:p>
          <a:p>
            <a:pPr defTabSz="3534046"/>
            <a:r>
              <a:rPr lang="en-US" sz="4900" dirty="0" smtClean="0">
                <a:latin typeface="Trebuchet MS" pitchFamily="34" charset="0"/>
              </a:rPr>
              <a:t>Go to the </a:t>
            </a:r>
            <a:r>
              <a:rPr lang="en-US" sz="4900" baseline="0" dirty="0" smtClean="0">
                <a:latin typeface="Trebuchet MS" pitchFamily="34" charset="0"/>
              </a:rPr>
              <a:t>VIEW menu and click on ZOOM to set your preferred magnification. This template is at 100% the size of the final poster. All text and graphics will be printed at 100% their size. To see what your poster will look like when printed, set the zoom to 100% and evaluate the quality of all your graphics before you submit your poster for printing.</a:t>
            </a:r>
            <a:br>
              <a:rPr lang="en-US" sz="4900" baseline="0" dirty="0" smtClean="0">
                <a:latin typeface="Trebuchet MS" pitchFamily="34" charset="0"/>
              </a:rPr>
            </a:br>
            <a:endParaRPr lang="en-US" sz="4900" baseline="0" dirty="0" smtClean="0">
              <a:latin typeface="Trebuchet MS" pitchFamily="34" charset="0"/>
            </a:endParaRPr>
          </a:p>
          <a:p>
            <a:pPr defTabSz="3534046"/>
            <a:r>
              <a:rPr lang="en-US" sz="4900" b="1" dirty="0" smtClean="0">
                <a:solidFill>
                  <a:srgbClr val="FFFF00"/>
                </a:solidFill>
                <a:latin typeface="Trebuchet MS" pitchFamily="34" charset="0"/>
              </a:rPr>
              <a:t>Using the placeholders</a:t>
            </a:r>
          </a:p>
          <a:p>
            <a:pPr defTabSz="3534046"/>
            <a:r>
              <a:rPr lang="en-US" sz="4900" baseline="0" dirty="0" smtClean="0">
                <a:latin typeface="Trebuchet MS" pitchFamily="34" charset="0"/>
              </a:rPr>
              <a:t>To add text to this template click inside a placeholder and type in or paste your text. To move a placeholder, click on it </a:t>
            </a:r>
            <a:r>
              <a:rPr lang="en-US" sz="4900" u="sng" baseline="0" dirty="0" smtClean="0">
                <a:latin typeface="Trebuchet MS" pitchFamily="34" charset="0"/>
              </a:rPr>
              <a:t>once</a:t>
            </a:r>
            <a:r>
              <a:rPr lang="en-US" sz="4900" baseline="0" dirty="0" smtClean="0">
                <a:latin typeface="Trebuchet MS" pitchFamily="34" charset="0"/>
              </a:rPr>
              <a:t> (to select it), place your cursor on its frame and your cursor will change to this symbol:         Then, click </a:t>
            </a:r>
            <a:r>
              <a:rPr lang="en-US" sz="4900" u="sng" baseline="0" dirty="0" smtClean="0">
                <a:latin typeface="Trebuchet MS" pitchFamily="34" charset="0"/>
              </a:rPr>
              <a:t>once</a:t>
            </a:r>
            <a:r>
              <a:rPr lang="en-US" sz="4900" baseline="0" dirty="0" smtClean="0">
                <a:latin typeface="Trebuchet MS" pitchFamily="34" charset="0"/>
              </a:rPr>
              <a:t> and drag it to its new location where you can resize it as needed. Additional placeholders can be found on the left side of this template.</a:t>
            </a:r>
          </a:p>
          <a:p>
            <a:pPr defTabSz="3534046"/>
            <a:endParaRPr lang="en-US" sz="4900" b="1" baseline="0" dirty="0" smtClean="0">
              <a:solidFill>
                <a:srgbClr val="FFFF00"/>
              </a:solidFill>
              <a:latin typeface="Trebuchet MS" pitchFamily="34" charset="0"/>
            </a:endParaRPr>
          </a:p>
          <a:p>
            <a:pPr defTabSz="3534046"/>
            <a:r>
              <a:rPr lang="en-US" sz="4900" b="1" baseline="0" dirty="0" smtClean="0">
                <a:solidFill>
                  <a:srgbClr val="FFFF00"/>
                </a:solidFill>
                <a:latin typeface="Trebuchet MS" pitchFamily="34" charset="0"/>
              </a:rPr>
              <a:t>Modifying the layout</a:t>
            </a:r>
          </a:p>
          <a:p>
            <a:pPr defTabSz="3534046"/>
            <a:r>
              <a:rPr lang="en-US" sz="4900" dirty="0" smtClean="0">
                <a:latin typeface="Trebuchet MS" pitchFamily="34" charset="0"/>
              </a:rPr>
              <a:t>This template has four </a:t>
            </a:r>
            <a:r>
              <a:rPr lang="en-US" sz="4900" baseline="0" dirty="0" smtClean="0">
                <a:latin typeface="Trebuchet MS" pitchFamily="34" charset="0"/>
              </a:rPr>
              <a:t>different </a:t>
            </a:r>
          </a:p>
          <a:p>
            <a:pPr defTabSz="3534046"/>
            <a:r>
              <a:rPr lang="en-US" sz="4900" baseline="0" dirty="0" smtClean="0">
                <a:latin typeface="Trebuchet MS" pitchFamily="34" charset="0"/>
              </a:rPr>
              <a:t>column layouts.   </a:t>
            </a:r>
            <a:r>
              <a:rPr lang="en-US" sz="4900" u="sng" baseline="0" dirty="0" smtClean="0">
                <a:latin typeface="Trebuchet MS" pitchFamily="34" charset="0"/>
              </a:rPr>
              <a:t>Right-click</a:t>
            </a:r>
            <a:r>
              <a:rPr lang="en-US" sz="4900" baseline="0" dirty="0" smtClean="0">
                <a:latin typeface="Trebuchet MS" pitchFamily="34" charset="0"/>
              </a:rPr>
              <a:t> your </a:t>
            </a:r>
          </a:p>
          <a:p>
            <a:pPr defTabSz="3534046"/>
            <a:r>
              <a:rPr lang="en-US" sz="4900" baseline="0" dirty="0" smtClean="0">
                <a:latin typeface="Trebuchet MS" pitchFamily="34" charset="0"/>
              </a:rPr>
              <a:t>mouse on the background and </a:t>
            </a:r>
          </a:p>
          <a:p>
            <a:pPr defTabSz="3534046"/>
            <a:r>
              <a:rPr lang="en-US" sz="4900" baseline="0" dirty="0" smtClean="0">
                <a:latin typeface="Trebuchet MS" pitchFamily="34" charset="0"/>
              </a:rPr>
              <a:t>click on “Layout” to see the</a:t>
            </a:r>
          </a:p>
          <a:p>
            <a:pPr defTabSz="3534046"/>
            <a:r>
              <a:rPr lang="en-US" sz="4900" baseline="0" dirty="0" smtClean="0">
                <a:latin typeface="Trebuchet MS" pitchFamily="34" charset="0"/>
              </a:rPr>
              <a:t> layout options.  The columns in </a:t>
            </a:r>
          </a:p>
          <a:p>
            <a:pPr defTabSz="3534046"/>
            <a:r>
              <a:rPr lang="en-US" sz="4900" baseline="0" dirty="0" smtClean="0">
                <a:latin typeface="Trebuchet MS" pitchFamily="34" charset="0"/>
              </a:rPr>
              <a:t>the provided layouts are fixed and  cannot be moved but advanced users can modify any layout by going to VIEW and then SLIDE MASTER.</a:t>
            </a:r>
          </a:p>
          <a:p>
            <a:pPr marL="0" marR="0" indent="0" algn="l" defTabSz="3534046" rtl="0" eaLnBrk="1" fontAlgn="auto" latinLnBrk="0" hangingPunct="1">
              <a:lnSpc>
                <a:spcPct val="100000"/>
              </a:lnSpc>
              <a:spcBef>
                <a:spcPts val="0"/>
              </a:spcBef>
              <a:spcAft>
                <a:spcPts val="0"/>
              </a:spcAft>
              <a:buClrTx/>
              <a:buSzTx/>
              <a:buFontTx/>
              <a:buNone/>
              <a:tabLst/>
              <a:defRPr/>
            </a:pPr>
            <a:endParaRPr lang="en-US" sz="4900" baseline="0" dirty="0" smtClean="0">
              <a:latin typeface="Trebuchet MS" pitchFamily="34" charset="0"/>
            </a:endParaRPr>
          </a:p>
          <a:p>
            <a:pPr defTabSz="3534046"/>
            <a:r>
              <a:rPr lang="en-US" sz="4900" b="1" baseline="0" dirty="0" smtClean="0">
                <a:solidFill>
                  <a:srgbClr val="FFFF00"/>
                </a:solidFill>
                <a:latin typeface="Trebuchet MS" pitchFamily="34" charset="0"/>
              </a:rPr>
              <a:t>Importing text and graphics from external sources</a:t>
            </a:r>
          </a:p>
          <a:p>
            <a:pPr defTabSz="3534046"/>
            <a:r>
              <a:rPr lang="en-US" sz="4900" b="1" u="sng" baseline="0" dirty="0" smtClean="0">
                <a:latin typeface="Trebuchet MS" pitchFamily="34" charset="0"/>
              </a:rPr>
              <a:t>TEXT: </a:t>
            </a:r>
            <a:r>
              <a:rPr lang="en-US" sz="4900" baseline="0" dirty="0" smtClean="0">
                <a:latin typeface="Trebuchet MS" pitchFamily="34" charset="0"/>
              </a:rPr>
              <a:t>Paste or type your text into a pre-existing placeholder or drag in a new placeholder from the left side of the template. Move it anywhere as needed.</a:t>
            </a:r>
          </a:p>
          <a:p>
            <a:pPr defTabSz="3534046"/>
            <a:r>
              <a:rPr lang="en-US" sz="4900" b="1" u="sng" baseline="0" dirty="0" smtClean="0">
                <a:latin typeface="Trebuchet MS" pitchFamily="34" charset="0"/>
              </a:rPr>
              <a:t>PHOTOS: </a:t>
            </a:r>
            <a:r>
              <a:rPr lang="en-US" sz="4900" baseline="0" dirty="0" smtClean="0">
                <a:latin typeface="Trebuchet MS" pitchFamily="34" charset="0"/>
              </a:rPr>
              <a:t>Drag in a picture placeholder, size it </a:t>
            </a:r>
            <a:r>
              <a:rPr lang="en-US" sz="4900" u="sng" baseline="0" dirty="0" smtClean="0">
                <a:latin typeface="Trebuchet MS" pitchFamily="34" charset="0"/>
              </a:rPr>
              <a:t>first</a:t>
            </a:r>
            <a:r>
              <a:rPr lang="en-US" sz="4900" baseline="0" dirty="0" smtClean="0">
                <a:latin typeface="Trebuchet MS" pitchFamily="34" charset="0"/>
              </a:rPr>
              <a:t>, click in it and insert a photo from the menu.</a:t>
            </a:r>
          </a:p>
          <a:p>
            <a:pPr defTabSz="3534046"/>
            <a:r>
              <a:rPr lang="en-US" sz="4900" b="1" u="sng" baseline="0" dirty="0" smtClean="0">
                <a:latin typeface="Trebuchet MS" pitchFamily="34" charset="0"/>
              </a:rPr>
              <a:t>TABLES: </a:t>
            </a:r>
            <a:r>
              <a:rPr lang="en-US" sz="4900" baseline="0" dirty="0" smtClean="0">
                <a:latin typeface="Trebuchet MS" pitchFamily="34" charset="0"/>
              </a:rPr>
              <a:t>You can copy and paste a table from an external document onto this poster template. To adjust  the way the text fits within the cells of a table that has been pasted, </a:t>
            </a:r>
            <a:r>
              <a:rPr lang="en-US" sz="4900" u="sng" baseline="0" dirty="0" smtClean="0">
                <a:latin typeface="Trebuchet MS" pitchFamily="34" charset="0"/>
              </a:rPr>
              <a:t>right-click</a:t>
            </a:r>
            <a:r>
              <a:rPr lang="en-US" sz="4900" baseline="0" dirty="0" smtClean="0">
                <a:latin typeface="Trebuchet MS" pitchFamily="34" charset="0"/>
              </a:rPr>
              <a:t> on the table, click FORMAT SHAPE  then click on TEXT BOX and change the INTERNAL MARGIN values to 0.25</a:t>
            </a:r>
          </a:p>
          <a:p>
            <a:pPr defTabSz="3534046"/>
            <a:endParaRPr lang="en-US" sz="4900" baseline="0" dirty="0" smtClean="0">
              <a:latin typeface="Trebuchet MS" pitchFamily="34" charset="0"/>
            </a:endParaRPr>
          </a:p>
          <a:p>
            <a:pPr defTabSz="3534046"/>
            <a:r>
              <a:rPr lang="en-US" sz="4900" b="1" baseline="0" dirty="0" smtClean="0">
                <a:solidFill>
                  <a:srgbClr val="FFFF00"/>
                </a:solidFill>
                <a:latin typeface="Trebuchet MS" pitchFamily="34" charset="0"/>
              </a:rPr>
              <a:t>Modifying the color scheme</a:t>
            </a:r>
          </a:p>
          <a:p>
            <a:pPr defTabSz="3534046"/>
            <a:r>
              <a:rPr lang="en-US" sz="4900" baseline="0" dirty="0" smtClean="0">
                <a:latin typeface="Trebuchet MS" pitchFamily="34" charset="0"/>
              </a:rPr>
              <a:t>To change the color scheme of this template go to the “Design” menu and click on “Colors”. You can choose from the provide color combinations or you can create your own.</a:t>
            </a:r>
          </a:p>
          <a:p>
            <a:pPr defTabSz="3534046"/>
            <a:endParaRPr lang="en-US" sz="4900" baseline="0" dirty="0" smtClean="0">
              <a:latin typeface="Trebuchet MS" pitchFamily="34" charset="0"/>
            </a:endParaRPr>
          </a:p>
          <a:p>
            <a:pPr defTabSz="3534046"/>
            <a:endParaRPr lang="en-US" sz="4900" baseline="0" dirty="0" smtClean="0">
              <a:latin typeface="Trebuchet MS" pitchFamily="34" charset="0"/>
            </a:endParaRPr>
          </a:p>
          <a:p>
            <a:pPr defTabSz="4948257"/>
            <a:endParaRPr lang="en-US" sz="3600" baseline="0" dirty="0" smtClean="0">
              <a:latin typeface="Trebuchet MS" pitchFamily="34" charset="0"/>
            </a:endParaRPr>
          </a:p>
          <a:p>
            <a:pPr defTabSz="4948257"/>
            <a:endParaRPr lang="en-US" sz="3600" dirty="0" smtClean="0">
              <a:latin typeface="Trebuchet MS" pitchFamily="34" charset="0"/>
            </a:endParaRPr>
          </a:p>
          <a:p>
            <a:pPr algn="ctr"/>
            <a:endParaRPr lang="en-US" sz="3600" b="1" dirty="0" smtClean="0">
              <a:solidFill>
                <a:schemeClr val="bg1"/>
              </a:solidFill>
              <a:latin typeface="Trebuchet MS" pitchFamily="34" charset="0"/>
            </a:endParaRPr>
          </a:p>
          <a:p>
            <a:pPr defTabSz="4948257"/>
            <a:endParaRPr lang="en-US" sz="3600" b="1" dirty="0" smtClean="0">
              <a:solidFill>
                <a:srgbClr val="FFFF00"/>
              </a:solidFill>
              <a:latin typeface="Trebuchet MS" pitchFamily="34" charset="0"/>
            </a:endParaRPr>
          </a:p>
          <a:p>
            <a:pPr algn="ctr"/>
            <a:endParaRPr lang="en-US" sz="4900" b="1" dirty="0">
              <a:latin typeface="Trebuchet MS" pitchFamily="34" charset="0"/>
            </a:endParaRPr>
          </a:p>
        </p:txBody>
      </p:sp>
      <p:pic>
        <p:nvPicPr>
          <p:cNvPr id="31" name="Picture 2"/>
          <p:cNvPicPr>
            <a:picLocks noChangeAspect="1" noChangeArrowheads="1"/>
          </p:cNvPicPr>
          <p:nvPr/>
        </p:nvPicPr>
        <p:blipFill>
          <a:blip r:embed="rId5" cstate="print"/>
          <a:srcRect/>
          <a:stretch>
            <a:fillRect/>
          </a:stretch>
        </p:blipFill>
        <p:spPr bwMode="auto">
          <a:xfrm>
            <a:off x="42666254" y="24784827"/>
            <a:ext cx="5796118" cy="3615345"/>
          </a:xfrm>
          <a:prstGeom prst="rect">
            <a:avLst/>
          </a:prstGeom>
          <a:noFill/>
          <a:ln w="9525">
            <a:noFill/>
            <a:miter lim="800000"/>
            <a:headEnd/>
            <a:tailEnd/>
          </a:ln>
          <a:effectLst/>
        </p:spPr>
      </p:pic>
      <p:pic>
        <p:nvPicPr>
          <p:cNvPr id="32" name="Picture 2"/>
          <p:cNvPicPr>
            <a:picLocks noChangeAspect="1" noChangeArrowheads="1"/>
          </p:cNvPicPr>
          <p:nvPr/>
        </p:nvPicPr>
        <p:blipFill>
          <a:blip r:embed="rId6" cstate="print"/>
          <a:srcRect/>
          <a:stretch>
            <a:fillRect/>
          </a:stretch>
        </p:blipFill>
        <p:spPr bwMode="auto">
          <a:xfrm>
            <a:off x="46776438" y="20148506"/>
            <a:ext cx="691307" cy="543464"/>
          </a:xfrm>
          <a:prstGeom prst="rect">
            <a:avLst/>
          </a:prstGeom>
          <a:noFill/>
          <a:ln w="9525">
            <a:solidFill>
              <a:schemeClr val="tx1"/>
            </a:solidFill>
            <a:miter lim="800000"/>
            <a:headEnd/>
            <a:tailEnd/>
          </a:ln>
          <a:effectLst/>
        </p:spPr>
      </p:pic>
      <p:sp>
        <p:nvSpPr>
          <p:cNvPr id="33" name="TextBox 32"/>
          <p:cNvSpPr txBox="1"/>
          <p:nvPr/>
        </p:nvSpPr>
        <p:spPr>
          <a:xfrm>
            <a:off x="33422956" y="47115867"/>
            <a:ext cx="10611119" cy="3274183"/>
          </a:xfrm>
          <a:prstGeom prst="rect">
            <a:avLst/>
          </a:prstGeom>
          <a:noFill/>
        </p:spPr>
        <p:txBody>
          <a:bodyPr wrap="square" lIns="103082" tIns="51539" rIns="103082" bIns="51539" rtlCol="0">
            <a:spAutoFit/>
          </a:bodyPr>
          <a:lstStyle/>
          <a:p>
            <a:r>
              <a:rPr lang="en-US" sz="5400" dirty="0" smtClean="0">
                <a:solidFill>
                  <a:schemeClr val="bg1"/>
                </a:solidFill>
              </a:rPr>
              <a:t>© 2011 PosterPresentations.com</a:t>
            </a:r>
            <a:br>
              <a:rPr lang="en-US" sz="5400" dirty="0" smtClean="0">
                <a:solidFill>
                  <a:schemeClr val="bg1"/>
                </a:solidFill>
              </a:rPr>
            </a:br>
            <a:r>
              <a:rPr lang="en-US" sz="5400" dirty="0" smtClean="0">
                <a:solidFill>
                  <a:schemeClr val="bg1"/>
                </a:solidFill>
              </a:rPr>
              <a:t>    </a:t>
            </a:r>
            <a:r>
              <a:rPr lang="en-US" sz="4900" dirty="0" smtClean="0">
                <a:solidFill>
                  <a:schemeClr val="bg1"/>
                </a:solidFill>
              </a:rPr>
              <a:t>2117 Fourth Street ,</a:t>
            </a:r>
            <a:r>
              <a:rPr lang="en-US" sz="4900" baseline="0" dirty="0" smtClean="0">
                <a:solidFill>
                  <a:schemeClr val="bg1"/>
                </a:solidFill>
              </a:rPr>
              <a:t> Unit C</a:t>
            </a:r>
            <a:br>
              <a:rPr lang="en-US" sz="4900" baseline="0" dirty="0" smtClean="0">
                <a:solidFill>
                  <a:schemeClr val="bg1"/>
                </a:solidFill>
              </a:rPr>
            </a:br>
            <a:r>
              <a:rPr lang="en-US" sz="4900" baseline="0" dirty="0" smtClean="0">
                <a:solidFill>
                  <a:schemeClr val="bg1"/>
                </a:solidFill>
              </a:rPr>
              <a:t>    Berkeley CA 94710</a:t>
            </a:r>
            <a:br>
              <a:rPr lang="en-US" sz="4900" baseline="0" dirty="0" smtClean="0">
                <a:solidFill>
                  <a:schemeClr val="bg1"/>
                </a:solidFill>
              </a:rPr>
            </a:br>
            <a:r>
              <a:rPr lang="en-US" sz="4900" baseline="0" dirty="0" smtClean="0">
                <a:solidFill>
                  <a:schemeClr val="bg1"/>
                </a:solidFill>
              </a:rPr>
              <a:t>    </a:t>
            </a:r>
            <a:r>
              <a:rPr lang="en-US" sz="4900" b="1" baseline="0" dirty="0" smtClean="0">
                <a:solidFill>
                  <a:srgbClr val="FFFF00"/>
                </a:solidFill>
              </a:rPr>
              <a:t>posterpresenter@gmail.com</a:t>
            </a:r>
            <a:endParaRPr lang="en-US" sz="5400" b="1" dirty="0">
              <a:solidFill>
                <a:srgbClr val="FFFF00"/>
              </a:solidFill>
            </a:endParaRPr>
          </a:p>
        </p:txBody>
      </p:sp>
      <p:cxnSp>
        <p:nvCxnSpPr>
          <p:cNvPr id="34" name="Straight Connector 33"/>
          <p:cNvCxnSpPr/>
          <p:nvPr/>
        </p:nvCxnSpPr>
        <p:spPr>
          <a:xfrm>
            <a:off x="33166599" y="46911251"/>
            <a:ext cx="15654229" cy="5129"/>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33176235" y="7583671"/>
            <a:ext cx="15644591" cy="25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54" r:id="rId1"/>
  </p:sldLayoutIdLst>
  <p:txStyles>
    <p:titleStyle>
      <a:lvl1pPr algn="ctr" defTabSz="4947900" rtl="0" eaLnBrk="1" latinLnBrk="0" hangingPunct="1">
        <a:spcBef>
          <a:spcPct val="0"/>
        </a:spcBef>
        <a:buNone/>
        <a:defRPr sz="9800" kern="1200">
          <a:solidFill>
            <a:schemeClr val="bg1"/>
          </a:solidFill>
          <a:latin typeface="Trebuchet MS" pitchFamily="34" charset="0"/>
          <a:ea typeface="+mj-ea"/>
          <a:cs typeface="+mj-cs"/>
        </a:defRPr>
      </a:lvl1pPr>
    </p:titleStyle>
    <p:bodyStyle>
      <a:lvl1pPr marL="1855462" indent="-1855462" algn="l" defTabSz="4947900" rtl="0" eaLnBrk="1" latinLnBrk="0" hangingPunct="1">
        <a:spcBef>
          <a:spcPct val="20000"/>
        </a:spcBef>
        <a:buFont typeface="Arial" pitchFamily="34" charset="0"/>
        <a:buChar char="•"/>
        <a:defRPr sz="17400" kern="1200">
          <a:solidFill>
            <a:schemeClr val="tx1"/>
          </a:solidFill>
          <a:latin typeface="+mn-lt"/>
          <a:ea typeface="+mn-ea"/>
          <a:cs typeface="+mn-cs"/>
        </a:defRPr>
      </a:lvl1pPr>
      <a:lvl2pPr marL="4020167" indent="-1546217" algn="l" defTabSz="4947900" rtl="0" eaLnBrk="1" latinLnBrk="0" hangingPunct="1">
        <a:spcBef>
          <a:spcPct val="20000"/>
        </a:spcBef>
        <a:buFont typeface="Arial" pitchFamily="34" charset="0"/>
        <a:buChar char="–"/>
        <a:defRPr sz="15300" kern="1200">
          <a:solidFill>
            <a:schemeClr val="tx1"/>
          </a:solidFill>
          <a:latin typeface="+mn-lt"/>
          <a:ea typeface="+mn-ea"/>
          <a:cs typeface="+mn-cs"/>
        </a:defRPr>
      </a:lvl2pPr>
      <a:lvl3pPr marL="6184874" indent="-1236976" algn="l" defTabSz="4947900" rtl="0" eaLnBrk="1" latinLnBrk="0" hangingPunct="1">
        <a:spcBef>
          <a:spcPct val="20000"/>
        </a:spcBef>
        <a:buFont typeface="Arial" pitchFamily="34" charset="0"/>
        <a:buChar char="•"/>
        <a:defRPr sz="13000" kern="1200">
          <a:solidFill>
            <a:schemeClr val="tx1"/>
          </a:solidFill>
          <a:latin typeface="+mn-lt"/>
          <a:ea typeface="+mn-ea"/>
          <a:cs typeface="+mn-cs"/>
        </a:defRPr>
      </a:lvl3pPr>
      <a:lvl4pPr marL="8658824" indent="-1236976" algn="l" defTabSz="4947900" rtl="0" eaLnBrk="1" latinLnBrk="0" hangingPunct="1">
        <a:spcBef>
          <a:spcPct val="20000"/>
        </a:spcBef>
        <a:buFont typeface="Arial" pitchFamily="34" charset="0"/>
        <a:buChar char="–"/>
        <a:defRPr sz="10900" kern="1200">
          <a:solidFill>
            <a:schemeClr val="tx1"/>
          </a:solidFill>
          <a:latin typeface="+mn-lt"/>
          <a:ea typeface="+mn-ea"/>
          <a:cs typeface="+mn-cs"/>
        </a:defRPr>
      </a:lvl4pPr>
      <a:lvl5pPr marL="11132772" indent="-1236976" algn="l" defTabSz="4947900" rtl="0" eaLnBrk="1" latinLnBrk="0" hangingPunct="1">
        <a:spcBef>
          <a:spcPct val="20000"/>
        </a:spcBef>
        <a:buFont typeface="Arial" pitchFamily="34" charset="0"/>
        <a:buChar char="»"/>
        <a:defRPr sz="10900" kern="1200">
          <a:solidFill>
            <a:schemeClr val="tx1"/>
          </a:solidFill>
          <a:latin typeface="+mn-lt"/>
          <a:ea typeface="+mn-ea"/>
          <a:cs typeface="+mn-cs"/>
        </a:defRPr>
      </a:lvl5pPr>
      <a:lvl6pPr marL="13606721" indent="-1236976" algn="l" defTabSz="4947900" rtl="0" eaLnBrk="1" latinLnBrk="0" hangingPunct="1">
        <a:spcBef>
          <a:spcPct val="20000"/>
        </a:spcBef>
        <a:buFont typeface="Arial" pitchFamily="34" charset="0"/>
        <a:buChar char="•"/>
        <a:defRPr sz="10900" kern="1200">
          <a:solidFill>
            <a:schemeClr val="tx1"/>
          </a:solidFill>
          <a:latin typeface="+mn-lt"/>
          <a:ea typeface="+mn-ea"/>
          <a:cs typeface="+mn-cs"/>
        </a:defRPr>
      </a:lvl6pPr>
      <a:lvl7pPr marL="16080669" indent="-1236976" algn="l" defTabSz="4947900" rtl="0" eaLnBrk="1" latinLnBrk="0" hangingPunct="1">
        <a:spcBef>
          <a:spcPct val="20000"/>
        </a:spcBef>
        <a:buFont typeface="Arial" pitchFamily="34" charset="0"/>
        <a:buChar char="•"/>
        <a:defRPr sz="10900" kern="1200">
          <a:solidFill>
            <a:schemeClr val="tx1"/>
          </a:solidFill>
          <a:latin typeface="+mn-lt"/>
          <a:ea typeface="+mn-ea"/>
          <a:cs typeface="+mn-cs"/>
        </a:defRPr>
      </a:lvl7pPr>
      <a:lvl8pPr marL="18554620" indent="-1236976" algn="l" defTabSz="4947900" rtl="0" eaLnBrk="1" latinLnBrk="0" hangingPunct="1">
        <a:spcBef>
          <a:spcPct val="20000"/>
        </a:spcBef>
        <a:buFont typeface="Arial" pitchFamily="34" charset="0"/>
        <a:buChar char="•"/>
        <a:defRPr sz="10900" kern="1200">
          <a:solidFill>
            <a:schemeClr val="tx1"/>
          </a:solidFill>
          <a:latin typeface="+mn-lt"/>
          <a:ea typeface="+mn-ea"/>
          <a:cs typeface="+mn-cs"/>
        </a:defRPr>
      </a:lvl8pPr>
      <a:lvl9pPr marL="21028569" indent="-1236976" algn="l" defTabSz="4947900" rtl="0" eaLnBrk="1" latinLnBrk="0" hangingPunct="1">
        <a:spcBef>
          <a:spcPct val="20000"/>
        </a:spcBef>
        <a:buFont typeface="Arial" pitchFamily="34" charset="0"/>
        <a:buChar char="•"/>
        <a:defRPr sz="10900" kern="1200">
          <a:solidFill>
            <a:schemeClr val="tx1"/>
          </a:solidFill>
          <a:latin typeface="+mn-lt"/>
          <a:ea typeface="+mn-ea"/>
          <a:cs typeface="+mn-cs"/>
        </a:defRPr>
      </a:lvl9pPr>
    </p:bodyStyle>
    <p:otherStyle>
      <a:defPPr>
        <a:defRPr lang="en-US"/>
      </a:defPPr>
      <a:lvl1pPr marL="0" algn="l" defTabSz="4947900" rtl="0" eaLnBrk="1" latinLnBrk="0" hangingPunct="1">
        <a:defRPr sz="9800" kern="1200">
          <a:solidFill>
            <a:schemeClr val="tx1"/>
          </a:solidFill>
          <a:latin typeface="+mn-lt"/>
          <a:ea typeface="+mn-ea"/>
          <a:cs typeface="+mn-cs"/>
        </a:defRPr>
      </a:lvl1pPr>
      <a:lvl2pPr marL="2473950" algn="l" defTabSz="4947900" rtl="0" eaLnBrk="1" latinLnBrk="0" hangingPunct="1">
        <a:defRPr sz="9800" kern="1200">
          <a:solidFill>
            <a:schemeClr val="tx1"/>
          </a:solidFill>
          <a:latin typeface="+mn-lt"/>
          <a:ea typeface="+mn-ea"/>
          <a:cs typeface="+mn-cs"/>
        </a:defRPr>
      </a:lvl2pPr>
      <a:lvl3pPr marL="4947900" algn="l" defTabSz="4947900" rtl="0" eaLnBrk="1" latinLnBrk="0" hangingPunct="1">
        <a:defRPr sz="9800" kern="1200">
          <a:solidFill>
            <a:schemeClr val="tx1"/>
          </a:solidFill>
          <a:latin typeface="+mn-lt"/>
          <a:ea typeface="+mn-ea"/>
          <a:cs typeface="+mn-cs"/>
        </a:defRPr>
      </a:lvl3pPr>
      <a:lvl4pPr marL="7421847" algn="l" defTabSz="4947900" rtl="0" eaLnBrk="1" latinLnBrk="0" hangingPunct="1">
        <a:defRPr sz="9800" kern="1200">
          <a:solidFill>
            <a:schemeClr val="tx1"/>
          </a:solidFill>
          <a:latin typeface="+mn-lt"/>
          <a:ea typeface="+mn-ea"/>
          <a:cs typeface="+mn-cs"/>
        </a:defRPr>
      </a:lvl4pPr>
      <a:lvl5pPr marL="9895796" algn="l" defTabSz="4947900" rtl="0" eaLnBrk="1" latinLnBrk="0" hangingPunct="1">
        <a:defRPr sz="9800" kern="1200">
          <a:solidFill>
            <a:schemeClr val="tx1"/>
          </a:solidFill>
          <a:latin typeface="+mn-lt"/>
          <a:ea typeface="+mn-ea"/>
          <a:cs typeface="+mn-cs"/>
        </a:defRPr>
      </a:lvl5pPr>
      <a:lvl6pPr marL="12369747" algn="l" defTabSz="4947900" rtl="0" eaLnBrk="1" latinLnBrk="0" hangingPunct="1">
        <a:defRPr sz="9800" kern="1200">
          <a:solidFill>
            <a:schemeClr val="tx1"/>
          </a:solidFill>
          <a:latin typeface="+mn-lt"/>
          <a:ea typeface="+mn-ea"/>
          <a:cs typeface="+mn-cs"/>
        </a:defRPr>
      </a:lvl6pPr>
      <a:lvl7pPr marL="14843698" algn="l" defTabSz="4947900" rtl="0" eaLnBrk="1" latinLnBrk="0" hangingPunct="1">
        <a:defRPr sz="9800" kern="1200">
          <a:solidFill>
            <a:schemeClr val="tx1"/>
          </a:solidFill>
          <a:latin typeface="+mn-lt"/>
          <a:ea typeface="+mn-ea"/>
          <a:cs typeface="+mn-cs"/>
        </a:defRPr>
      </a:lvl7pPr>
      <a:lvl8pPr marL="17317646" algn="l" defTabSz="4947900" rtl="0" eaLnBrk="1" latinLnBrk="0" hangingPunct="1">
        <a:defRPr sz="9800" kern="1200">
          <a:solidFill>
            <a:schemeClr val="tx1"/>
          </a:solidFill>
          <a:latin typeface="+mn-lt"/>
          <a:ea typeface="+mn-ea"/>
          <a:cs typeface="+mn-cs"/>
        </a:defRPr>
      </a:lvl8pPr>
      <a:lvl9pPr marL="19791596" algn="l" defTabSz="4947900" rtl="0" eaLnBrk="1" latinLnBrk="0" hangingPunct="1">
        <a:defRPr sz="9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49446" y="1778000"/>
            <a:ext cx="24007482" cy="2203751"/>
          </a:xfrm>
        </p:spPr>
        <p:txBody>
          <a:bodyPr>
            <a:normAutofit fontScale="90000"/>
          </a:bodyPr>
          <a:lstStyle/>
          <a:p>
            <a:r>
              <a:rPr lang="en-US" sz="7600" dirty="0">
                <a:solidFill>
                  <a:schemeClr val="tx2">
                    <a:lumMod val="40000"/>
                    <a:lumOff val="60000"/>
                  </a:schemeClr>
                </a:solidFill>
                <a:latin typeface="+mn-lt"/>
              </a:rPr>
              <a:t>Integrating Data Acquisition, Control and Monitoring Capabilities into the  online FPGA Laboratory</a:t>
            </a:r>
            <a:r>
              <a:rPr lang="en-US" sz="6900" dirty="0">
                <a:solidFill>
                  <a:schemeClr val="tx2">
                    <a:lumMod val="40000"/>
                    <a:lumOff val="60000"/>
                  </a:schemeClr>
                </a:solidFill>
                <a:latin typeface="+mn-lt"/>
              </a:rPr>
              <a:t/>
            </a:r>
            <a:br>
              <a:rPr lang="en-US" sz="6900" dirty="0">
                <a:solidFill>
                  <a:schemeClr val="tx2">
                    <a:lumMod val="40000"/>
                    <a:lumOff val="60000"/>
                  </a:schemeClr>
                </a:solidFill>
                <a:latin typeface="+mn-lt"/>
              </a:rPr>
            </a:br>
            <a:endParaRPr lang="en-US" sz="6900" dirty="0">
              <a:latin typeface="+mn-lt"/>
            </a:endParaRPr>
          </a:p>
        </p:txBody>
      </p:sp>
      <p:sp>
        <p:nvSpPr>
          <p:cNvPr id="3" name="Text Placeholder 2"/>
          <p:cNvSpPr>
            <a:spLocks noGrp="1"/>
          </p:cNvSpPr>
          <p:nvPr>
            <p:ph type="body" sz="quarter" idx="10"/>
          </p:nvPr>
        </p:nvSpPr>
        <p:spPr>
          <a:xfrm>
            <a:off x="678143" y="7935651"/>
            <a:ext cx="15547545" cy="5050914"/>
          </a:xfrm>
        </p:spPr>
        <p:txBody>
          <a:bodyPr/>
          <a:lstStyle/>
          <a:p>
            <a:pPr algn="just"/>
            <a:r>
              <a:rPr lang="en-US" dirty="0">
                <a:solidFill>
                  <a:prstClr val="black"/>
                </a:solidFill>
              </a:rPr>
              <a:t>This Poster presents the background, rationale, objectives, methodology, and the results of integrating Data Acquisition, Control and Monitoring Capabilities into the FPGA Lab. The research built from the activities carried out in 2010, where the researcher and to undergraduate students built a laboratory of three (3) online experiment i.e. </a:t>
            </a:r>
            <a:r>
              <a:rPr lang="en-US" dirty="0">
                <a:ea typeface="Calibri"/>
              </a:rPr>
              <a:t>3-bit full adder (with carry in), 4-bit universal shift register and 4-bit Up/Down synchronous counter. The research is ongoing to integrate data acquisition, monitoring and control capabilities using the NI FPGA and CompactRIO modules.</a:t>
            </a:r>
            <a:endParaRPr lang="en-US" dirty="0">
              <a:solidFill>
                <a:prstClr val="black"/>
              </a:solidFill>
            </a:endParaRPr>
          </a:p>
          <a:p>
            <a:endParaRPr lang="en-US" dirty="0"/>
          </a:p>
        </p:txBody>
      </p:sp>
      <p:sp>
        <p:nvSpPr>
          <p:cNvPr id="4" name="Text Placeholder 3"/>
          <p:cNvSpPr>
            <a:spLocks noGrp="1"/>
          </p:cNvSpPr>
          <p:nvPr>
            <p:ph type="body" sz="quarter" idx="11"/>
          </p:nvPr>
        </p:nvSpPr>
        <p:spPr/>
        <p:txBody>
          <a:bodyPr/>
          <a:lstStyle/>
          <a:p>
            <a:r>
              <a:rPr lang="en-US" dirty="0" smtClean="0"/>
              <a:t>ABSTRACT</a:t>
            </a:r>
            <a:endParaRPr lang="en-US" dirty="0"/>
          </a:p>
        </p:txBody>
      </p:sp>
      <p:pic>
        <p:nvPicPr>
          <p:cNvPr id="54" name="Picture Placeholder 53"/>
          <p:cNvPicPr>
            <a:picLocks noGrp="1" noChangeAspect="1"/>
          </p:cNvPicPr>
          <p:nvPr>
            <p:ph type="pic" sz="quarter" idx="15"/>
          </p:nvPr>
        </p:nvPicPr>
        <p:blipFill>
          <a:blip r:embed="rId3">
            <a:extLst>
              <a:ext uri="{28A0092B-C50C-407E-A947-70E740481C1C}">
                <a14:useLocalDpi xmlns:a14="http://schemas.microsoft.com/office/drawing/2010/main" val="0"/>
              </a:ext>
            </a:extLst>
          </a:blip>
          <a:srcRect l="3528" r="3528"/>
          <a:stretch>
            <a:fillRect/>
          </a:stretch>
        </p:blipFill>
        <p:spPr/>
      </p:pic>
      <p:pic>
        <p:nvPicPr>
          <p:cNvPr id="55" name="Picture Placeholder 54"/>
          <p:cNvPicPr>
            <a:picLocks noGrp="1" noChangeAspect="1"/>
          </p:cNvPicPr>
          <p:nvPr>
            <p:ph type="pic" sz="quarter" idx="18"/>
          </p:nvPr>
        </p:nvPicPr>
        <p:blipFill>
          <a:blip r:embed="rId3">
            <a:extLst>
              <a:ext uri="{28A0092B-C50C-407E-A947-70E740481C1C}">
                <a14:useLocalDpi xmlns:a14="http://schemas.microsoft.com/office/drawing/2010/main" val="0"/>
              </a:ext>
            </a:extLst>
          </a:blip>
          <a:srcRect l="3506" r="3506"/>
          <a:stretch>
            <a:fillRect/>
          </a:stretch>
        </p:blipFill>
        <p:spPr/>
      </p:pic>
      <p:sp>
        <p:nvSpPr>
          <p:cNvPr id="7" name="Text Placeholder 6"/>
          <p:cNvSpPr>
            <a:spLocks noGrp="1"/>
          </p:cNvSpPr>
          <p:nvPr>
            <p:ph type="body" sz="quarter" idx="20"/>
          </p:nvPr>
        </p:nvSpPr>
        <p:spPr>
          <a:xfrm>
            <a:off x="705370" y="25709674"/>
            <a:ext cx="15539070" cy="900675"/>
          </a:xfrm>
        </p:spPr>
        <p:txBody>
          <a:bodyPr/>
          <a:lstStyle/>
          <a:p>
            <a:r>
              <a:rPr lang="en-US" dirty="0" smtClean="0"/>
              <a:t>OBJECTIVES</a:t>
            </a:r>
            <a:endParaRPr lang="en-US" dirty="0"/>
          </a:p>
        </p:txBody>
      </p:sp>
      <p:sp>
        <p:nvSpPr>
          <p:cNvPr id="8" name="Text Placeholder 7"/>
          <p:cNvSpPr>
            <a:spLocks noGrp="1"/>
          </p:cNvSpPr>
          <p:nvPr>
            <p:ph type="body" sz="quarter" idx="25"/>
          </p:nvPr>
        </p:nvSpPr>
        <p:spPr/>
        <p:txBody>
          <a:bodyPr/>
          <a:lstStyle/>
          <a:p>
            <a:r>
              <a:rPr lang="en-US" dirty="0" smtClean="0"/>
              <a:t>RESULTS</a:t>
            </a:r>
            <a:endParaRPr lang="en-US" dirty="0"/>
          </a:p>
        </p:txBody>
      </p:sp>
      <p:sp>
        <p:nvSpPr>
          <p:cNvPr id="10" name="Text Placeholder 9"/>
          <p:cNvSpPr>
            <a:spLocks noGrp="1"/>
          </p:cNvSpPr>
          <p:nvPr>
            <p:ph type="body" sz="quarter" idx="27"/>
          </p:nvPr>
        </p:nvSpPr>
        <p:spPr>
          <a:xfrm>
            <a:off x="16722022" y="30313961"/>
            <a:ext cx="15530804" cy="900675"/>
          </a:xfrm>
        </p:spPr>
        <p:txBody>
          <a:bodyPr/>
          <a:lstStyle/>
          <a:p>
            <a:r>
              <a:rPr lang="en-US" dirty="0" smtClean="0"/>
              <a:t>CONCLUSION</a:t>
            </a:r>
            <a:endParaRPr lang="en-US" dirty="0"/>
          </a:p>
        </p:txBody>
      </p:sp>
      <p:sp>
        <p:nvSpPr>
          <p:cNvPr id="11" name="Text Placeholder 10"/>
          <p:cNvSpPr>
            <a:spLocks noGrp="1"/>
          </p:cNvSpPr>
          <p:nvPr>
            <p:ph type="body" sz="quarter" idx="28"/>
          </p:nvPr>
        </p:nvSpPr>
        <p:spPr>
          <a:xfrm>
            <a:off x="16687800" y="31214636"/>
            <a:ext cx="15536758" cy="3475098"/>
          </a:xfrm>
        </p:spPr>
        <p:txBody>
          <a:bodyPr/>
          <a:lstStyle/>
          <a:p>
            <a:pPr algn="just"/>
            <a:r>
              <a:rPr lang="en-US" dirty="0" smtClean="0"/>
              <a:t>With all equipment available, the laboratory will support Digital Signal Processing with parallel execution on both the FPGA and the NI CompactRIO using high-speed digital inputs and output modules. Also, the laboratory will feature a Motor Control experiment using Servo-state drive modules on the CompactRIO. </a:t>
            </a:r>
            <a:r>
              <a:rPr lang="en-US" dirty="0"/>
              <a:t>S</a:t>
            </a:r>
            <a:r>
              <a:rPr lang="en-US" dirty="0" smtClean="0">
                <a:solidFill>
                  <a:prstClr val="black"/>
                </a:solidFill>
              </a:rPr>
              <a:t>tudents </a:t>
            </a:r>
            <a:r>
              <a:rPr lang="en-US" dirty="0">
                <a:solidFill>
                  <a:prstClr val="black"/>
                </a:solidFill>
              </a:rPr>
              <a:t>will now have an interactive  and engaging pedagogical experience as they learn Digital Electronics and Field Programmable Gate Arrays </a:t>
            </a:r>
            <a:endParaRPr lang="en-US" dirty="0"/>
          </a:p>
        </p:txBody>
      </p:sp>
      <p:sp>
        <p:nvSpPr>
          <p:cNvPr id="12" name="Text Placeholder 11"/>
          <p:cNvSpPr>
            <a:spLocks noGrp="1"/>
          </p:cNvSpPr>
          <p:nvPr>
            <p:ph type="body" sz="quarter" idx="29"/>
          </p:nvPr>
        </p:nvSpPr>
        <p:spPr>
          <a:xfrm>
            <a:off x="16705799" y="34598167"/>
            <a:ext cx="15523028" cy="900675"/>
          </a:xfrm>
        </p:spPr>
        <p:txBody>
          <a:bodyPr/>
          <a:lstStyle/>
          <a:p>
            <a:r>
              <a:rPr lang="en-US" dirty="0" smtClean="0"/>
              <a:t>LITERATURE CITED</a:t>
            </a:r>
            <a:endParaRPr lang="en-US" dirty="0"/>
          </a:p>
        </p:txBody>
      </p:sp>
      <p:sp>
        <p:nvSpPr>
          <p:cNvPr id="13" name="Text Placeholder 12"/>
          <p:cNvSpPr>
            <a:spLocks noGrp="1"/>
          </p:cNvSpPr>
          <p:nvPr>
            <p:ph type="body" sz="quarter" idx="30"/>
          </p:nvPr>
        </p:nvSpPr>
        <p:spPr>
          <a:xfrm>
            <a:off x="16687800" y="35547810"/>
            <a:ext cx="15530804" cy="8605930"/>
          </a:xfrm>
        </p:spPr>
        <p:txBody>
          <a:bodyPr/>
          <a:lstStyle/>
          <a:p>
            <a:r>
              <a:rPr lang="en-US" dirty="0"/>
              <a:t>Judy, T. (2005). </a:t>
            </a:r>
            <a:r>
              <a:rPr lang="en-US" i="1" dirty="0"/>
              <a:t>Design and Implementation of an Online Laboratory for Introductory Digital Systems). </a:t>
            </a:r>
            <a:r>
              <a:rPr lang="en-US" dirty="0"/>
              <a:t>Massachusetts Institute of Technology. </a:t>
            </a:r>
          </a:p>
          <a:p>
            <a:r>
              <a:rPr lang="en-US" dirty="0"/>
              <a:t> </a:t>
            </a:r>
            <a:r>
              <a:rPr lang="en-US" dirty="0" smtClean="0"/>
              <a:t>Reza </a:t>
            </a:r>
            <a:r>
              <a:rPr lang="en-US" dirty="0"/>
              <a:t>Hashemian, J. R. (2006). </a:t>
            </a:r>
            <a:r>
              <a:rPr lang="en-US" i="1" dirty="0"/>
              <a:t>FPGA e-Lab, a Technique to Remote Access a Laboratory to Design and Test.</a:t>
            </a:r>
            <a:endParaRPr lang="en-US" dirty="0"/>
          </a:p>
          <a:p>
            <a:r>
              <a:rPr lang="en-US" i="1" dirty="0" err="1"/>
              <a:t>Miloš</a:t>
            </a:r>
            <a:r>
              <a:rPr lang="en-US" i="1" dirty="0"/>
              <a:t> Drutarovský, J. Š. (2009). Remote Laboratory For Fpga Based Reconfigurable Systems Testing. Technical University of </a:t>
            </a:r>
            <a:r>
              <a:rPr lang="en-US" i="1" dirty="0" err="1"/>
              <a:t>Košice</a:t>
            </a:r>
            <a:r>
              <a:rPr lang="en-US" i="1" dirty="0"/>
              <a:t>.</a:t>
            </a:r>
            <a:endParaRPr lang="en-US" dirty="0"/>
          </a:p>
          <a:p>
            <a:r>
              <a:rPr lang="en-US" i="1" dirty="0" err="1"/>
              <a:t>Haward</a:t>
            </a:r>
            <a:r>
              <a:rPr lang="en-US" i="1" dirty="0"/>
              <a:t>. (2004). </a:t>
            </a:r>
            <a:r>
              <a:rPr lang="en-US" i="1" dirty="0" err="1"/>
              <a:t>iLab</a:t>
            </a:r>
            <a:r>
              <a:rPr lang="en-US" i="1" dirty="0"/>
              <a:t>: A Scalable Architecture for Sharing Online Experiments. Florida: International Conference on Engineering Education</a:t>
            </a:r>
            <a:r>
              <a:rPr lang="en-US" i="1" dirty="0" smtClean="0"/>
              <a:t>.</a:t>
            </a:r>
          </a:p>
          <a:p>
            <a:r>
              <a:rPr lang="en-US" i="1" dirty="0" err="1"/>
              <a:t>Dayo</a:t>
            </a:r>
            <a:r>
              <a:rPr lang="en-US" i="1" dirty="0"/>
              <a:t>. (2009). Logic Design Lab Project. </a:t>
            </a:r>
            <a:r>
              <a:rPr lang="en-US" i="1" dirty="0" err="1"/>
              <a:t>Obafemi</a:t>
            </a:r>
            <a:r>
              <a:rPr lang="en-US" i="1" dirty="0"/>
              <a:t> </a:t>
            </a:r>
            <a:r>
              <a:rPr lang="en-US" i="1" dirty="0" err="1"/>
              <a:t>Awlowo</a:t>
            </a:r>
            <a:r>
              <a:rPr lang="en-US" i="1" dirty="0"/>
              <a:t> University, Nigeria.</a:t>
            </a:r>
            <a:endParaRPr lang="en-US" dirty="0"/>
          </a:p>
          <a:p>
            <a:r>
              <a:rPr lang="en-US" i="1" dirty="0" err="1"/>
              <a:t>Doru</a:t>
            </a:r>
            <a:r>
              <a:rPr lang="en-US" i="1" dirty="0"/>
              <a:t> </a:t>
            </a:r>
            <a:r>
              <a:rPr lang="en-US" i="1" dirty="0" err="1"/>
              <a:t>Ursutiu</a:t>
            </a:r>
            <a:r>
              <a:rPr lang="en-US" i="1" dirty="0"/>
              <a:t>, M. G. (2009). FPGA LabVIEW Programming, Monitoring and Remote Control. </a:t>
            </a:r>
            <a:r>
              <a:rPr lang="en-US" i="1" dirty="0" err="1"/>
              <a:t>iJOE</a:t>
            </a:r>
            <a:r>
              <a:rPr lang="en-US" i="1" dirty="0"/>
              <a:t> , Volume 5, Issue 2.</a:t>
            </a:r>
            <a:endParaRPr lang="en-US" dirty="0"/>
          </a:p>
          <a:p>
            <a:r>
              <a:rPr lang="en-US" i="1" dirty="0" err="1"/>
              <a:t>Agelidis</a:t>
            </a:r>
            <a:r>
              <a:rPr lang="en-US" i="1" dirty="0"/>
              <a:t>, V. G. (1997). Incorporating </a:t>
            </a:r>
            <a:r>
              <a:rPr lang="en-US" i="1" dirty="0" err="1"/>
              <a:t>Inctructional</a:t>
            </a:r>
            <a:r>
              <a:rPr lang="en-US" i="1" dirty="0"/>
              <a:t> Feedback in Electrical Engineering Laboratory Experiments—An Example. Perth: IEEE.</a:t>
            </a:r>
            <a:endParaRPr lang="en-US" dirty="0"/>
          </a:p>
          <a:p>
            <a:r>
              <a:rPr lang="en-US" i="1" dirty="0"/>
              <a:t>Andreas Koch, U. G. (1993). FPGA Application in Education and Research. </a:t>
            </a:r>
            <a:r>
              <a:rPr lang="en-US" i="1" dirty="0" err="1"/>
              <a:t>Braunschweig</a:t>
            </a:r>
            <a:r>
              <a:rPr lang="en-US" i="1" dirty="0"/>
              <a:t>, Germany: Technical University of </a:t>
            </a:r>
            <a:r>
              <a:rPr lang="en-US" i="1" dirty="0" err="1"/>
              <a:t>Braunschweig</a:t>
            </a:r>
            <a:r>
              <a:rPr lang="en-US" i="1" dirty="0"/>
              <a:t>.</a:t>
            </a:r>
            <a:endParaRPr lang="en-US" dirty="0"/>
          </a:p>
          <a:p>
            <a:endParaRPr lang="en-US" dirty="0"/>
          </a:p>
          <a:p>
            <a:endParaRPr lang="en-US" dirty="0"/>
          </a:p>
        </p:txBody>
      </p:sp>
      <p:sp>
        <p:nvSpPr>
          <p:cNvPr id="14" name="Text Placeholder 13"/>
          <p:cNvSpPr>
            <a:spLocks noGrp="1"/>
          </p:cNvSpPr>
          <p:nvPr>
            <p:ph type="body" sz="quarter" idx="95"/>
          </p:nvPr>
        </p:nvSpPr>
        <p:spPr>
          <a:xfrm>
            <a:off x="719658" y="37556897"/>
            <a:ext cx="15605046" cy="900675"/>
          </a:xfrm>
        </p:spPr>
        <p:txBody>
          <a:bodyPr/>
          <a:lstStyle/>
          <a:p>
            <a:r>
              <a:rPr lang="en-US" dirty="0" smtClean="0"/>
              <a:t>SYSTEM ARCHITECTURE</a:t>
            </a:r>
            <a:endParaRPr lang="en-US" dirty="0"/>
          </a:p>
        </p:txBody>
      </p:sp>
      <p:sp>
        <p:nvSpPr>
          <p:cNvPr id="15" name="Text Placeholder 14"/>
          <p:cNvSpPr>
            <a:spLocks noGrp="1"/>
          </p:cNvSpPr>
          <p:nvPr>
            <p:ph type="body" sz="quarter" idx="96"/>
          </p:nvPr>
        </p:nvSpPr>
        <p:spPr>
          <a:xfrm>
            <a:off x="664329" y="26638692"/>
            <a:ext cx="15548887" cy="5247891"/>
          </a:xfrm>
        </p:spPr>
        <p:txBody>
          <a:bodyPr/>
          <a:lstStyle/>
          <a:p>
            <a:pPr marL="526283" indent="-526283" algn="just">
              <a:buFont typeface="Wingdings" pitchFamily="2" charset="2"/>
              <a:buChar char="Ø"/>
            </a:pPr>
            <a:r>
              <a:rPr lang="en-US" dirty="0"/>
              <a:t>To determine the requirements for the FPGA laboratory covering </a:t>
            </a:r>
            <a:r>
              <a:rPr lang="en-US" dirty="0" smtClean="0"/>
              <a:t>Digital </a:t>
            </a:r>
            <a:r>
              <a:rPr lang="en-US" dirty="0"/>
              <a:t>Signal Processing and Motor Control. </a:t>
            </a:r>
          </a:p>
          <a:p>
            <a:pPr marL="526283" indent="-526283" algn="just">
              <a:buFont typeface="Wingdings" pitchFamily="2" charset="2"/>
              <a:buChar char="Ø"/>
            </a:pPr>
            <a:r>
              <a:rPr lang="en-US" dirty="0"/>
              <a:t>To develop the architecture for integrating Data Acquisition, Monitoring and Control into the iLabs Shared Architecture based on the specified requirements. </a:t>
            </a:r>
          </a:p>
          <a:p>
            <a:pPr marL="526283" indent="-526283" algn="just">
              <a:buFont typeface="Wingdings" pitchFamily="2" charset="2"/>
              <a:buChar char="Ø"/>
            </a:pPr>
            <a:r>
              <a:rPr lang="en-US" dirty="0"/>
              <a:t>To implement the architecture into a fully functional Prototype. The prototype shall be deployed on the public infrastructure at Makerere University for access by iLabs – Africa partners and other institutions in Uganda. </a:t>
            </a:r>
          </a:p>
          <a:p>
            <a:pPr marL="526283" indent="-526283">
              <a:buFont typeface="Wingdings" pitchFamily="2" charset="2"/>
              <a:buChar char="§"/>
            </a:pPr>
            <a:endParaRPr lang="en-US" dirty="0"/>
          </a:p>
        </p:txBody>
      </p:sp>
      <p:sp>
        <p:nvSpPr>
          <p:cNvPr id="17" name="Text Placeholder 16"/>
          <p:cNvSpPr>
            <a:spLocks noGrp="1"/>
          </p:cNvSpPr>
          <p:nvPr>
            <p:ph type="body" sz="quarter" idx="116"/>
          </p:nvPr>
        </p:nvSpPr>
        <p:spPr>
          <a:xfrm>
            <a:off x="16729798" y="45226473"/>
            <a:ext cx="15619334" cy="3869052"/>
          </a:xfrm>
        </p:spPr>
        <p:txBody>
          <a:bodyPr/>
          <a:lstStyle/>
          <a:p>
            <a:r>
              <a:rPr lang="en-US" dirty="0" smtClean="0"/>
              <a:t>I would like to thank the following for the assistance they have rendered me as I pursued this research:</a:t>
            </a:r>
          </a:p>
          <a:p>
            <a:pPr marL="457200" indent="-457200">
              <a:buFont typeface="Wingdings" pitchFamily="2" charset="2"/>
              <a:buChar char="Ø"/>
            </a:pPr>
            <a:r>
              <a:rPr lang="en-US" dirty="0" smtClean="0"/>
              <a:t>CEDAT, Makerere University</a:t>
            </a:r>
          </a:p>
          <a:p>
            <a:pPr marL="457200" indent="-457200">
              <a:buFont typeface="Wingdings" pitchFamily="2" charset="2"/>
              <a:buChar char="Ø"/>
            </a:pPr>
            <a:r>
              <a:rPr lang="en-US" dirty="0" smtClean="0"/>
              <a:t>National Instruments</a:t>
            </a:r>
          </a:p>
          <a:p>
            <a:pPr marL="457200" indent="-457200">
              <a:buFont typeface="Wingdings" pitchFamily="2" charset="2"/>
              <a:buChar char="Ø"/>
            </a:pPr>
            <a:r>
              <a:rPr lang="en-US" dirty="0" smtClean="0"/>
              <a:t>MIT Center of Educational Computing Initiatives</a:t>
            </a:r>
          </a:p>
          <a:p>
            <a:pPr marL="457200" indent="-457200">
              <a:buFont typeface="Wingdings" pitchFamily="2" charset="2"/>
              <a:buChar char="Ø"/>
            </a:pPr>
            <a:r>
              <a:rPr lang="en-US" dirty="0" smtClean="0"/>
              <a:t>Carnegie Corporation of New York</a:t>
            </a:r>
            <a:endParaRPr lang="en-US" dirty="0"/>
          </a:p>
        </p:txBody>
      </p:sp>
      <p:sp>
        <p:nvSpPr>
          <p:cNvPr id="18" name="Text Placeholder 17"/>
          <p:cNvSpPr>
            <a:spLocks noGrp="1"/>
          </p:cNvSpPr>
          <p:nvPr>
            <p:ph type="body" sz="quarter" idx="117"/>
          </p:nvPr>
        </p:nvSpPr>
        <p:spPr/>
        <p:txBody>
          <a:bodyPr/>
          <a:lstStyle/>
          <a:p>
            <a:endParaRPr lang="en-US"/>
          </a:p>
        </p:txBody>
      </p:sp>
      <p:sp>
        <p:nvSpPr>
          <p:cNvPr id="19" name="Text Placeholder 18"/>
          <p:cNvSpPr>
            <a:spLocks noGrp="1"/>
          </p:cNvSpPr>
          <p:nvPr>
            <p:ph type="body" sz="quarter" idx="118"/>
          </p:nvPr>
        </p:nvSpPr>
        <p:spPr/>
        <p:txBody>
          <a:bodyPr/>
          <a:lstStyle/>
          <a:p>
            <a:endParaRPr lang="en-US"/>
          </a:p>
        </p:txBody>
      </p:sp>
      <p:sp>
        <p:nvSpPr>
          <p:cNvPr id="20" name="Text Placeholder 19"/>
          <p:cNvSpPr>
            <a:spLocks noGrp="1"/>
          </p:cNvSpPr>
          <p:nvPr>
            <p:ph type="body" sz="quarter" idx="119"/>
          </p:nvPr>
        </p:nvSpPr>
        <p:spPr/>
        <p:txBody>
          <a:bodyPr/>
          <a:lstStyle/>
          <a:p>
            <a:endParaRPr lang="en-US"/>
          </a:p>
        </p:txBody>
      </p:sp>
      <p:sp>
        <p:nvSpPr>
          <p:cNvPr id="21" name="Text Placeholder 20"/>
          <p:cNvSpPr>
            <a:spLocks noGrp="1"/>
          </p:cNvSpPr>
          <p:nvPr>
            <p:ph type="body" sz="quarter" idx="120"/>
          </p:nvPr>
        </p:nvSpPr>
        <p:spPr/>
        <p:txBody>
          <a:bodyPr/>
          <a:lstStyle/>
          <a:p>
            <a:endParaRPr lang="en-US"/>
          </a:p>
        </p:txBody>
      </p:sp>
      <p:sp>
        <p:nvSpPr>
          <p:cNvPr id="22" name="Text Placeholder 21"/>
          <p:cNvSpPr>
            <a:spLocks noGrp="1"/>
          </p:cNvSpPr>
          <p:nvPr>
            <p:ph type="body" sz="quarter" idx="121"/>
          </p:nvPr>
        </p:nvSpPr>
        <p:spPr/>
        <p:txBody>
          <a:bodyPr/>
          <a:lstStyle/>
          <a:p>
            <a:endParaRPr lang="en-US"/>
          </a:p>
        </p:txBody>
      </p:sp>
      <p:sp>
        <p:nvSpPr>
          <p:cNvPr id="23" name="Text Placeholder 22"/>
          <p:cNvSpPr>
            <a:spLocks noGrp="1"/>
          </p:cNvSpPr>
          <p:nvPr>
            <p:ph type="body" sz="quarter" idx="122"/>
          </p:nvPr>
        </p:nvSpPr>
        <p:spPr/>
        <p:txBody>
          <a:bodyPr/>
          <a:lstStyle/>
          <a:p>
            <a:endParaRPr lang="en-US"/>
          </a:p>
        </p:txBody>
      </p:sp>
      <p:sp>
        <p:nvSpPr>
          <p:cNvPr id="24" name="Text Placeholder 23"/>
          <p:cNvSpPr>
            <a:spLocks noGrp="1"/>
          </p:cNvSpPr>
          <p:nvPr>
            <p:ph type="body" sz="quarter" idx="123"/>
          </p:nvPr>
        </p:nvSpPr>
        <p:spPr/>
        <p:txBody>
          <a:bodyPr/>
          <a:lstStyle/>
          <a:p>
            <a:endParaRPr lang="en-US"/>
          </a:p>
        </p:txBody>
      </p:sp>
      <p:sp>
        <p:nvSpPr>
          <p:cNvPr id="25" name="Text Placeholder 24"/>
          <p:cNvSpPr>
            <a:spLocks noGrp="1"/>
          </p:cNvSpPr>
          <p:nvPr>
            <p:ph type="body" sz="quarter" idx="124"/>
          </p:nvPr>
        </p:nvSpPr>
        <p:spPr/>
        <p:txBody>
          <a:bodyPr/>
          <a:lstStyle/>
          <a:p>
            <a:endParaRPr lang="en-US"/>
          </a:p>
        </p:txBody>
      </p:sp>
      <p:sp>
        <p:nvSpPr>
          <p:cNvPr id="26" name="Text Placeholder 25"/>
          <p:cNvSpPr>
            <a:spLocks noGrp="1"/>
          </p:cNvSpPr>
          <p:nvPr>
            <p:ph type="body" sz="quarter" idx="125"/>
          </p:nvPr>
        </p:nvSpPr>
        <p:spPr>
          <a:xfrm>
            <a:off x="705370" y="32340956"/>
            <a:ext cx="15619334" cy="5666279"/>
          </a:xfrm>
        </p:spPr>
        <p:txBody>
          <a:bodyPr/>
          <a:lstStyle/>
          <a:p>
            <a:r>
              <a:rPr lang="en-US" dirty="0"/>
              <a:t>This section elaborates the steps that were taken to achieve the objectives of the research. It highlights the methods and processes that were used so as fulfill the design and implementation of an advanced FPGA-based laboratory</a:t>
            </a:r>
            <a:r>
              <a:rPr lang="en-US" dirty="0" smtClean="0"/>
              <a:t>.</a:t>
            </a:r>
          </a:p>
          <a:p>
            <a:pPr algn="just" defTabSz="142829" fontAlgn="base">
              <a:spcBef>
                <a:spcPct val="0"/>
              </a:spcBef>
              <a:spcAft>
                <a:spcPct val="0"/>
              </a:spcAft>
            </a:pPr>
            <a:r>
              <a:rPr lang="en-US" dirty="0">
                <a:solidFill>
                  <a:prstClr val="black"/>
                </a:solidFill>
              </a:rPr>
              <a:t>The researcher did literature review in the field of  FPGA technology and derived a Requirements Specification Document that was used to come up with the System Architectural Description based on the pre-existing laboratory. </a:t>
            </a:r>
          </a:p>
          <a:p>
            <a:pPr algn="just" defTabSz="142829" fontAlgn="base">
              <a:spcBef>
                <a:spcPct val="0"/>
              </a:spcBef>
              <a:spcAft>
                <a:spcPct val="0"/>
              </a:spcAft>
            </a:pPr>
            <a:r>
              <a:rPr lang="en-US" dirty="0"/>
              <a:t>Translation of the system architecture into a functional laboratory prototype was then done against the requirements specification. There was an improvement in the  system block diagram and virtual instruments in order to combat network latency and slow bandwidth within the College intranet. </a:t>
            </a:r>
            <a:endParaRPr lang="en-US" dirty="0">
              <a:solidFill>
                <a:prstClr val="black"/>
              </a:solidFill>
            </a:endParaRPr>
          </a:p>
          <a:p>
            <a:endParaRPr lang="en-US" dirty="0"/>
          </a:p>
        </p:txBody>
      </p:sp>
      <p:sp>
        <p:nvSpPr>
          <p:cNvPr id="27" name="Picture Placeholder 26"/>
          <p:cNvSpPr>
            <a:spLocks noGrp="1"/>
          </p:cNvSpPr>
          <p:nvPr>
            <p:ph type="pic" sz="quarter" idx="115"/>
          </p:nvPr>
        </p:nvSpPr>
        <p:spPr/>
      </p:sp>
      <p:sp>
        <p:nvSpPr>
          <p:cNvPr id="28" name="Picture Placeholder 27"/>
          <p:cNvSpPr>
            <a:spLocks noGrp="1"/>
          </p:cNvSpPr>
          <p:nvPr>
            <p:ph type="pic" sz="quarter" idx="126"/>
          </p:nvPr>
        </p:nvSpPr>
        <p:spPr/>
      </p:sp>
      <p:sp>
        <p:nvSpPr>
          <p:cNvPr id="29" name="Picture Placeholder 28"/>
          <p:cNvSpPr>
            <a:spLocks noGrp="1"/>
          </p:cNvSpPr>
          <p:nvPr>
            <p:ph type="pic" sz="quarter" idx="127"/>
          </p:nvPr>
        </p:nvSpPr>
        <p:spPr/>
      </p:sp>
      <p:sp>
        <p:nvSpPr>
          <p:cNvPr id="30" name="Picture Placeholder 29"/>
          <p:cNvSpPr>
            <a:spLocks noGrp="1"/>
          </p:cNvSpPr>
          <p:nvPr>
            <p:ph type="pic" sz="quarter" idx="128"/>
          </p:nvPr>
        </p:nvSpPr>
        <p:spPr/>
      </p:sp>
      <p:sp>
        <p:nvSpPr>
          <p:cNvPr id="31" name="Picture Placeholder 30"/>
          <p:cNvSpPr>
            <a:spLocks noGrp="1"/>
          </p:cNvSpPr>
          <p:nvPr>
            <p:ph type="pic" sz="quarter" idx="129"/>
          </p:nvPr>
        </p:nvSpPr>
        <p:spPr/>
      </p:sp>
      <p:sp>
        <p:nvSpPr>
          <p:cNvPr id="32" name="Picture Placeholder 31"/>
          <p:cNvSpPr>
            <a:spLocks noGrp="1"/>
          </p:cNvSpPr>
          <p:nvPr>
            <p:ph type="pic" sz="quarter" idx="130"/>
          </p:nvPr>
        </p:nvSpPr>
        <p:spPr/>
      </p:sp>
      <p:sp>
        <p:nvSpPr>
          <p:cNvPr id="33" name="Picture Placeholder 32"/>
          <p:cNvSpPr>
            <a:spLocks noGrp="1"/>
          </p:cNvSpPr>
          <p:nvPr>
            <p:ph type="pic" sz="quarter" idx="131"/>
          </p:nvPr>
        </p:nvSpPr>
        <p:spPr/>
      </p:sp>
      <p:sp>
        <p:nvSpPr>
          <p:cNvPr id="34" name="Picture Placeholder 33"/>
          <p:cNvSpPr>
            <a:spLocks noGrp="1"/>
          </p:cNvSpPr>
          <p:nvPr>
            <p:ph type="pic" sz="quarter" idx="132"/>
          </p:nvPr>
        </p:nvSpPr>
        <p:spPr/>
      </p:sp>
      <p:sp>
        <p:nvSpPr>
          <p:cNvPr id="35" name="Picture Placeholder 34"/>
          <p:cNvSpPr>
            <a:spLocks noGrp="1"/>
          </p:cNvSpPr>
          <p:nvPr>
            <p:ph type="pic" sz="quarter" idx="133"/>
          </p:nvPr>
        </p:nvSpPr>
        <p:spPr/>
      </p:sp>
      <p:sp>
        <p:nvSpPr>
          <p:cNvPr id="36" name="Picture Placeholder 35"/>
          <p:cNvSpPr>
            <a:spLocks noGrp="1"/>
          </p:cNvSpPr>
          <p:nvPr>
            <p:ph type="pic" sz="quarter" idx="134"/>
          </p:nvPr>
        </p:nvSpPr>
        <p:spPr/>
      </p:sp>
      <p:sp>
        <p:nvSpPr>
          <p:cNvPr id="38" name="Text Placeholder 37"/>
          <p:cNvSpPr>
            <a:spLocks noGrp="1"/>
          </p:cNvSpPr>
          <p:nvPr>
            <p:ph type="body" sz="quarter" idx="136"/>
          </p:nvPr>
        </p:nvSpPr>
        <p:spPr/>
        <p:txBody>
          <a:bodyPr/>
          <a:lstStyle/>
          <a:p>
            <a:endParaRPr lang="en-US"/>
          </a:p>
        </p:txBody>
      </p:sp>
      <p:sp>
        <p:nvSpPr>
          <p:cNvPr id="39" name="Text Placeholder 38"/>
          <p:cNvSpPr>
            <a:spLocks noGrp="1"/>
          </p:cNvSpPr>
          <p:nvPr>
            <p:ph type="body" sz="quarter" idx="137"/>
          </p:nvPr>
        </p:nvSpPr>
        <p:spPr/>
        <p:txBody>
          <a:bodyPr/>
          <a:lstStyle/>
          <a:p>
            <a:endParaRPr lang="en-US"/>
          </a:p>
        </p:txBody>
      </p:sp>
      <p:sp>
        <p:nvSpPr>
          <p:cNvPr id="40" name="Text Placeholder 39"/>
          <p:cNvSpPr>
            <a:spLocks noGrp="1"/>
          </p:cNvSpPr>
          <p:nvPr>
            <p:ph type="body" sz="quarter" idx="138"/>
          </p:nvPr>
        </p:nvSpPr>
        <p:spPr/>
        <p:txBody>
          <a:bodyPr/>
          <a:lstStyle/>
          <a:p>
            <a:endParaRPr lang="en-US"/>
          </a:p>
        </p:txBody>
      </p:sp>
      <p:sp>
        <p:nvSpPr>
          <p:cNvPr id="41" name="Text Placeholder 40"/>
          <p:cNvSpPr>
            <a:spLocks noGrp="1"/>
          </p:cNvSpPr>
          <p:nvPr>
            <p:ph type="body" sz="quarter" idx="139"/>
          </p:nvPr>
        </p:nvSpPr>
        <p:spPr/>
        <p:txBody>
          <a:bodyPr/>
          <a:lstStyle/>
          <a:p>
            <a:endParaRPr lang="en-US"/>
          </a:p>
        </p:txBody>
      </p:sp>
      <p:sp>
        <p:nvSpPr>
          <p:cNvPr id="42" name="Text Placeholder 41"/>
          <p:cNvSpPr>
            <a:spLocks noGrp="1"/>
          </p:cNvSpPr>
          <p:nvPr>
            <p:ph type="body" sz="quarter" idx="140"/>
          </p:nvPr>
        </p:nvSpPr>
        <p:spPr/>
        <p:txBody>
          <a:bodyPr/>
          <a:lstStyle/>
          <a:p>
            <a:endParaRPr lang="en-US"/>
          </a:p>
        </p:txBody>
      </p:sp>
      <p:sp>
        <p:nvSpPr>
          <p:cNvPr id="43" name="Text Placeholder 42"/>
          <p:cNvSpPr>
            <a:spLocks noGrp="1"/>
          </p:cNvSpPr>
          <p:nvPr>
            <p:ph type="body" sz="quarter" idx="141"/>
          </p:nvPr>
        </p:nvSpPr>
        <p:spPr/>
        <p:txBody>
          <a:bodyPr/>
          <a:lstStyle/>
          <a:p>
            <a:endParaRPr lang="en-US"/>
          </a:p>
        </p:txBody>
      </p:sp>
      <p:sp>
        <p:nvSpPr>
          <p:cNvPr id="44" name="Text Placeholder 43"/>
          <p:cNvSpPr>
            <a:spLocks noGrp="1"/>
          </p:cNvSpPr>
          <p:nvPr>
            <p:ph type="body" sz="quarter" idx="142"/>
          </p:nvPr>
        </p:nvSpPr>
        <p:spPr/>
        <p:txBody>
          <a:bodyPr/>
          <a:lstStyle/>
          <a:p>
            <a:endParaRPr lang="en-US"/>
          </a:p>
        </p:txBody>
      </p:sp>
      <p:sp>
        <p:nvSpPr>
          <p:cNvPr id="45" name="Text Placeholder 44"/>
          <p:cNvSpPr>
            <a:spLocks noGrp="1"/>
          </p:cNvSpPr>
          <p:nvPr>
            <p:ph type="body" sz="quarter" idx="143"/>
          </p:nvPr>
        </p:nvSpPr>
        <p:spPr/>
        <p:txBody>
          <a:bodyPr/>
          <a:lstStyle/>
          <a:p>
            <a:endParaRPr lang="en-US"/>
          </a:p>
        </p:txBody>
      </p:sp>
      <p:sp>
        <p:nvSpPr>
          <p:cNvPr id="46" name="Text Placeholder 45"/>
          <p:cNvSpPr>
            <a:spLocks noGrp="1"/>
          </p:cNvSpPr>
          <p:nvPr>
            <p:ph type="body" sz="quarter" idx="144"/>
          </p:nvPr>
        </p:nvSpPr>
        <p:spPr/>
        <p:txBody>
          <a:bodyPr/>
          <a:lstStyle/>
          <a:p>
            <a:endParaRPr lang="en-US"/>
          </a:p>
        </p:txBody>
      </p:sp>
      <p:sp>
        <p:nvSpPr>
          <p:cNvPr id="47" name="Text Placeholder 46"/>
          <p:cNvSpPr>
            <a:spLocks noGrp="1"/>
          </p:cNvSpPr>
          <p:nvPr>
            <p:ph type="body" sz="quarter" idx="145"/>
          </p:nvPr>
        </p:nvSpPr>
        <p:spPr/>
        <p:txBody>
          <a:bodyPr/>
          <a:lstStyle/>
          <a:p>
            <a:endParaRPr lang="en-US"/>
          </a:p>
        </p:txBody>
      </p:sp>
      <p:sp>
        <p:nvSpPr>
          <p:cNvPr id="48" name="Text Placeholder 47"/>
          <p:cNvSpPr>
            <a:spLocks noGrp="1"/>
          </p:cNvSpPr>
          <p:nvPr>
            <p:ph type="body" sz="quarter" idx="146"/>
          </p:nvPr>
        </p:nvSpPr>
        <p:spPr/>
        <p:txBody>
          <a:bodyPr/>
          <a:lstStyle/>
          <a:p>
            <a:endParaRPr lang="en-US"/>
          </a:p>
        </p:txBody>
      </p:sp>
      <p:sp>
        <p:nvSpPr>
          <p:cNvPr id="49" name="Text Placeholder 48"/>
          <p:cNvSpPr>
            <a:spLocks noGrp="1"/>
          </p:cNvSpPr>
          <p:nvPr>
            <p:ph type="body" sz="quarter" idx="147"/>
          </p:nvPr>
        </p:nvSpPr>
        <p:spPr/>
        <p:txBody>
          <a:bodyPr/>
          <a:lstStyle/>
          <a:p>
            <a:endParaRPr lang="en-US"/>
          </a:p>
        </p:txBody>
      </p:sp>
      <p:sp>
        <p:nvSpPr>
          <p:cNvPr id="50" name="Text Placeholder 49"/>
          <p:cNvSpPr>
            <a:spLocks noGrp="1"/>
          </p:cNvSpPr>
          <p:nvPr>
            <p:ph type="body" sz="quarter" idx="148"/>
          </p:nvPr>
        </p:nvSpPr>
        <p:spPr/>
        <p:txBody>
          <a:bodyPr/>
          <a:lstStyle/>
          <a:p>
            <a:endParaRPr lang="en-US"/>
          </a:p>
        </p:txBody>
      </p:sp>
      <p:sp>
        <p:nvSpPr>
          <p:cNvPr id="51" name="Text Placeholder 50"/>
          <p:cNvSpPr>
            <a:spLocks noGrp="1"/>
          </p:cNvSpPr>
          <p:nvPr>
            <p:ph type="body" sz="quarter" idx="149"/>
          </p:nvPr>
        </p:nvSpPr>
        <p:spPr>
          <a:xfrm>
            <a:off x="664329" y="31436245"/>
            <a:ext cx="15605046" cy="900675"/>
          </a:xfrm>
        </p:spPr>
        <p:txBody>
          <a:bodyPr/>
          <a:lstStyle/>
          <a:p>
            <a:r>
              <a:rPr lang="en-US" dirty="0" smtClean="0"/>
              <a:t>METHODOLOGY AND MATERIALS</a:t>
            </a:r>
            <a:endParaRPr lang="en-US" dirty="0"/>
          </a:p>
        </p:txBody>
      </p:sp>
      <p:sp>
        <p:nvSpPr>
          <p:cNvPr id="53" name="Text Placeholder 52"/>
          <p:cNvSpPr>
            <a:spLocks noGrp="1"/>
          </p:cNvSpPr>
          <p:nvPr>
            <p:ph type="body" sz="quarter" idx="151"/>
          </p:nvPr>
        </p:nvSpPr>
        <p:spPr>
          <a:xfrm>
            <a:off x="4449445" y="3981751"/>
            <a:ext cx="23999226" cy="1839029"/>
          </a:xfrm>
        </p:spPr>
        <p:txBody>
          <a:bodyPr/>
          <a:lstStyle/>
          <a:p>
            <a:r>
              <a:rPr lang="en-US" sz="5100" dirty="0"/>
              <a:t>Dr. Julius Butime, Head of Department, Electrical and Computer Engineering, CEDAT, </a:t>
            </a:r>
            <a:r>
              <a:rPr lang="en-US" sz="5100" dirty="0" smtClean="0"/>
              <a:t>MAK</a:t>
            </a:r>
          </a:p>
          <a:p>
            <a:r>
              <a:rPr lang="en-US" sz="5100" dirty="0" smtClean="0"/>
              <a:t>Raymond Besiga, Research Asst., ECE, CEDAT</a:t>
            </a:r>
            <a:endParaRPr lang="en-US" sz="5100" dirty="0"/>
          </a:p>
        </p:txBody>
      </p:sp>
      <p:sp>
        <p:nvSpPr>
          <p:cNvPr id="56" name="Text Placeholder 3"/>
          <p:cNvSpPr>
            <a:spLocks noGrp="1"/>
          </p:cNvSpPr>
          <p:nvPr>
            <p:ph type="body" sz="quarter" idx="11"/>
          </p:nvPr>
        </p:nvSpPr>
        <p:spPr>
          <a:xfrm>
            <a:off x="678142" y="12061268"/>
            <a:ext cx="15535273" cy="900675"/>
          </a:xfrm>
        </p:spPr>
        <p:txBody>
          <a:bodyPr/>
          <a:lstStyle/>
          <a:p>
            <a:r>
              <a:rPr lang="en-US" dirty="0" smtClean="0"/>
              <a:t>INTRODUCTION</a:t>
            </a:r>
            <a:endParaRPr lang="en-US" dirty="0"/>
          </a:p>
        </p:txBody>
      </p:sp>
      <p:sp>
        <p:nvSpPr>
          <p:cNvPr id="57" name="Text Placeholder 8"/>
          <p:cNvSpPr>
            <a:spLocks noGrp="1"/>
          </p:cNvSpPr>
          <p:nvPr>
            <p:ph type="body" sz="quarter" idx="26"/>
          </p:nvPr>
        </p:nvSpPr>
        <p:spPr>
          <a:xfrm>
            <a:off x="678142" y="12990287"/>
            <a:ext cx="15535073" cy="13422437"/>
          </a:xfrm>
        </p:spPr>
        <p:txBody>
          <a:bodyPr/>
          <a:lstStyle/>
          <a:p>
            <a:pPr algn="just" defTabSz="164410" fontAlgn="base">
              <a:spcBef>
                <a:spcPct val="0"/>
              </a:spcBef>
              <a:spcAft>
                <a:spcPct val="0"/>
              </a:spcAft>
            </a:pPr>
            <a:r>
              <a:rPr lang="en-US" dirty="0"/>
              <a:t>FPGAs are reprogrammable silicon chips. Using prebuilt logic blocks and programmable routing resources, you can configure these chips to implement custom hardware functionality without ever having to pick up a breadboard or soldering iron. You develop digital computing tasks in software and compile them down to a configuration file that contains information on how the components should be wired together.</a:t>
            </a:r>
          </a:p>
          <a:p>
            <a:pPr algn="just" defTabSz="164410" fontAlgn="base">
              <a:spcBef>
                <a:spcPct val="0"/>
              </a:spcBef>
              <a:spcAft>
                <a:spcPct val="0"/>
              </a:spcAft>
            </a:pPr>
            <a:r>
              <a:rPr lang="en-US" dirty="0"/>
              <a:t>With the LabVIEW FPGA Module, you can create custom measurement and control hardware without low-level hardware description languages or board-level design. You can use this custom hardware for unique timing and triggering routines, ultrahigh-speed control, interfacing to digital protocols, digital signal processing (DSP), and RF communications. </a:t>
            </a:r>
          </a:p>
          <a:p>
            <a:pPr algn="just" defTabSz="164410" fontAlgn="base">
              <a:spcBef>
                <a:spcPct val="0"/>
              </a:spcBef>
              <a:spcAft>
                <a:spcPct val="0"/>
              </a:spcAft>
            </a:pPr>
            <a:r>
              <a:rPr lang="en-US" dirty="0">
                <a:solidFill>
                  <a:prstClr val="black"/>
                </a:solidFill>
              </a:rPr>
              <a:t>FPGA s are a new area of research here at Makerere University. With this laboratory in place, teaching and learning the introductory concepts of Digital Electronics in the  Electrical  and Computer Engineering Department  has become  more engaging and thus the need to add more functionality to the lab using  the NI  FPGA and CompactRIO</a:t>
            </a:r>
            <a:r>
              <a:rPr lang="en-US" dirty="0" smtClean="0">
                <a:solidFill>
                  <a:prstClr val="black"/>
                </a:solidFill>
              </a:rPr>
              <a:t>.</a:t>
            </a:r>
          </a:p>
          <a:p>
            <a:pPr algn="just" defTabSz="164410" fontAlgn="base">
              <a:spcBef>
                <a:spcPct val="0"/>
              </a:spcBef>
              <a:spcAft>
                <a:spcPct val="0"/>
              </a:spcAft>
            </a:pPr>
            <a:r>
              <a:rPr lang="en-US" dirty="0"/>
              <a:t>The MAK FPGA laboratory that was developed was limited to supporting experiments fields of digital adders, shift registers and counters. The laboratory was not multi-dimensional and did not allow for more advanced concepts in Digital Electronics and the use of Field Programmable Gate Arrays. As such, this research was motivated by the need to build a comprehensive platform to enhance the versatility of the lab through integration of support for Data Acquisition, Monitoring and Control in the fields of Digital Signal Processing and Motor Control. </a:t>
            </a:r>
          </a:p>
          <a:p>
            <a:pPr algn="just" defTabSz="164410" fontAlgn="base">
              <a:spcBef>
                <a:spcPct val="0"/>
              </a:spcBef>
              <a:spcAft>
                <a:spcPct val="0"/>
              </a:spcAft>
            </a:pPr>
            <a:endParaRPr lang="en-US" dirty="0" smtClean="0">
              <a:solidFill>
                <a:prstClr val="black"/>
              </a:solidFill>
            </a:endParaRPr>
          </a:p>
          <a:p>
            <a:endParaRPr lang="en-US" dirty="0"/>
          </a:p>
        </p:txBody>
      </p:sp>
      <p:pic>
        <p:nvPicPr>
          <p:cNvPr id="102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141" y="38532316"/>
            <a:ext cx="15535074" cy="11242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0" name="Picture 3" descr="C:\Users\raybesiga\Dropbox\block diagram.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716068" y="8074845"/>
            <a:ext cx="15508492" cy="6476042"/>
          </a:xfrm>
          <a:prstGeom prst="rect">
            <a:avLst/>
          </a:prstGeom>
          <a:noFill/>
          <a:extLst>
            <a:ext uri="{909E8E84-426E-40DD-AFC4-6F175D3DCCD1}">
              <a14:hiddenFill xmlns:a14="http://schemas.microsoft.com/office/drawing/2010/main">
                <a:solidFill>
                  <a:srgbClr val="FFFFFF"/>
                </a:solidFill>
              </a14:hiddenFill>
            </a:ext>
          </a:extLst>
        </p:spPr>
      </p:pic>
      <p:pic>
        <p:nvPicPr>
          <p:cNvPr id="61" name="Picture 4" descr="C:\Users\raybesiga\Dropbox\front panel.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716068" y="14550887"/>
            <a:ext cx="15508492" cy="7612821"/>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4"/>
          <p:cNvPicPr>
            <a:picLocks noChangeAspect="1" noChangeArrowheads="1"/>
          </p:cNvPicPr>
          <p:nvPr/>
        </p:nvPicPr>
        <p:blipFill>
          <a:blip r:embed="rId7">
            <a:extLst>
              <a:ext uri="{28A0092B-C50C-407E-A947-70E740481C1C}">
                <a14:useLocalDpi xmlns:a14="http://schemas.microsoft.com/office/drawing/2010/main" val="0"/>
              </a:ext>
            </a:extLst>
          </a:blip>
          <a:srcRect t="9492" r="6891" b="9492"/>
          <a:stretch>
            <a:fillRect/>
          </a:stretch>
        </p:blipFill>
        <p:spPr bwMode="auto">
          <a:xfrm>
            <a:off x="16716067" y="22102830"/>
            <a:ext cx="15508491" cy="8211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 name="Text Placeholder 11"/>
          <p:cNvSpPr>
            <a:spLocks noGrp="1"/>
          </p:cNvSpPr>
          <p:nvPr>
            <p:ph type="body" sz="quarter" idx="29"/>
          </p:nvPr>
        </p:nvSpPr>
        <p:spPr>
          <a:xfrm>
            <a:off x="16729798" y="44235992"/>
            <a:ext cx="15523028" cy="900675"/>
          </a:xfrm>
        </p:spPr>
        <p:txBody>
          <a:bodyPr/>
          <a:lstStyle/>
          <a:p>
            <a:r>
              <a:rPr lang="en-US" dirty="0" smtClean="0"/>
              <a:t>ACKNOWLEDGEMENTS</a:t>
            </a:r>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Integrating Data Acquisition, Control and Monitoring Capabilities into the  online FPGA Laboratory&amp;#x0D;&amp;#x0A;&amp;quot;&quot;/&gt;&lt;property id=&quot;20307&quot; value=&quot;287&quot;/&gt;&lt;/object&gt;&lt;/object&gt;&lt;/object&gt;&lt;/database&gt;"/>
  <p:tag name="SECTOMILLISECCONVERTED" val="1"/>
</p:tagLst>
</file>

<file path=ppt/theme/theme1.xml><?xml version="1.0" encoding="utf-8"?>
<a:theme xmlns:a="http://schemas.openxmlformats.org/drawingml/2006/main" name="PosterPresentations.com-100CMx140CM">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lassic - Wide Center">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PosterPresentations.com-100CMx140CM</Template>
  <TotalTime>266</TotalTime>
  <Words>737</Words>
  <Application>Microsoft Office PowerPoint</Application>
  <PresentationFormat>Custom</PresentationFormat>
  <Paragraphs>38</Paragraphs>
  <Slides>1</Slides>
  <Notes>1</Notes>
  <HiddenSlides>0</HiddenSlides>
  <MMClips>0</MMClips>
  <ScaleCrop>false</ScaleCrop>
  <HeadingPairs>
    <vt:vector size="4" baseType="variant">
      <vt:variant>
        <vt:lpstr>Theme</vt:lpstr>
      </vt:variant>
      <vt:variant>
        <vt:i4>2</vt:i4>
      </vt:variant>
      <vt:variant>
        <vt:lpstr>Slide Titles</vt:lpstr>
      </vt:variant>
      <vt:variant>
        <vt:i4>1</vt:i4>
      </vt:variant>
    </vt:vector>
  </HeadingPairs>
  <TitlesOfParts>
    <vt:vector size="3" baseType="lpstr">
      <vt:lpstr>PosterPresentations.com-100CMx140CM</vt:lpstr>
      <vt:lpstr>Classic - Wide Center</vt:lpstr>
      <vt:lpstr>Integrating Data Acquisition, Control and Monitoring Capabilities into the  online FPGA Laboratory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PosterPresentations.com - 510.649.3001</dc:creator>
  <dc:description>This template is the property of PosterPresentations.com. Call us if you need help with this poster template._x000d_
1-866-649-3004           _x000d_
 (c)PosterPresentations.com</dc:description>
  <cp:lastModifiedBy>raybesiga</cp:lastModifiedBy>
  <cp:revision>27</cp:revision>
  <dcterms:created xsi:type="dcterms:W3CDTF">2011-04-21T17:30:14Z</dcterms:created>
  <dcterms:modified xsi:type="dcterms:W3CDTF">2011-07-04T11:29:33Z</dcterms:modified>
</cp:coreProperties>
</file>