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1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November 18,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November 18,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gilemanifesto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Agile Approaches TO 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A Community of Practice Café talk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16316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Mike Berger</a:t>
            </a:r>
            <a:r>
              <a:rPr lang="en-US" dirty="0"/>
              <a:t>, </a:t>
            </a:r>
            <a:r>
              <a:rPr lang="en-US" dirty="0" smtClean="0"/>
              <a:t>Senior </a:t>
            </a:r>
            <a:r>
              <a:rPr lang="en-US" dirty="0"/>
              <a:t>Programmer Analyst for IS&amp;T Data </a:t>
            </a:r>
            <a:r>
              <a:rPr lang="en-US" dirty="0" smtClean="0"/>
              <a:t>Management</a:t>
            </a:r>
            <a:endParaRPr lang="en-US" dirty="0"/>
          </a:p>
          <a:p>
            <a:r>
              <a:rPr lang="en-US" dirty="0" smtClean="0"/>
              <a:t>Diana </a:t>
            </a:r>
            <a:r>
              <a:rPr lang="en-US" dirty="0"/>
              <a:t>Brown, author of "</a:t>
            </a:r>
            <a:r>
              <a:rPr lang="en-US" i="1" dirty="0"/>
              <a:t>Agile User Experience Design: A Practitioner's Guide to Making It Work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Doug </a:t>
            </a:r>
            <a:r>
              <a:rPr lang="en-US" dirty="0"/>
              <a:t>Walsh, Senior Project Manager, IS&amp;T Administrative </a:t>
            </a:r>
            <a:r>
              <a:rPr lang="en-US" dirty="0" smtClean="0"/>
              <a:t>Systems</a:t>
            </a:r>
          </a:p>
          <a:p>
            <a:r>
              <a:rPr lang="en-US" dirty="0"/>
              <a:t>Patricia Sheppard, Senior Manager, IS&amp;T Distributed IT </a:t>
            </a:r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52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Agile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Individuals and interactions </a:t>
            </a:r>
            <a:r>
              <a:rPr lang="en-US" dirty="0"/>
              <a:t>over processes and tools</a:t>
            </a:r>
          </a:p>
          <a:p>
            <a:r>
              <a:rPr lang="en-US" b="1" dirty="0"/>
              <a:t>Working software </a:t>
            </a:r>
            <a:r>
              <a:rPr lang="en-US" dirty="0"/>
              <a:t>over comprehensive documentation</a:t>
            </a:r>
          </a:p>
          <a:p>
            <a:r>
              <a:rPr lang="en-US" b="1" dirty="0"/>
              <a:t>Customer collaboration </a:t>
            </a:r>
            <a:r>
              <a:rPr lang="en-US" dirty="0"/>
              <a:t>over contract negotiation</a:t>
            </a:r>
          </a:p>
          <a:p>
            <a:r>
              <a:rPr lang="en-US" b="1" dirty="0"/>
              <a:t>Responding to change </a:t>
            </a:r>
            <a:r>
              <a:rPr lang="en-US" dirty="0"/>
              <a:t>over following a </a:t>
            </a:r>
            <a:r>
              <a:rPr lang="en-US" dirty="0" smtClean="0"/>
              <a:t>plan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“While there is value in the items on the right, we value the items on the left </a:t>
            </a:r>
            <a:r>
              <a:rPr lang="en-US" dirty="0" smtClean="0"/>
              <a:t>more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- </a:t>
            </a:r>
            <a:r>
              <a:rPr lang="en-US" i="1" dirty="0" smtClean="0"/>
              <a:t>the </a:t>
            </a:r>
            <a:r>
              <a:rPr lang="en-US" i="1" dirty="0" smtClean="0"/>
              <a:t>“</a:t>
            </a:r>
            <a:r>
              <a:rPr lang="en-US" i="1" dirty="0"/>
              <a:t>Manifesto for Agile Software Development” </a:t>
            </a:r>
            <a:r>
              <a:rPr lang="en-US" i="1" dirty="0">
                <a:hlinkClick r:id="rId2"/>
              </a:rPr>
              <a:t>http://</a:t>
            </a:r>
            <a:r>
              <a:rPr lang="en-US" i="1" dirty="0" smtClean="0">
                <a:hlinkClick r:id="rId2"/>
              </a:rPr>
              <a:t>agilemanifesto.org</a:t>
            </a: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69686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for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was the scope and deliverable of your project?</a:t>
            </a:r>
          </a:p>
          <a:p>
            <a:r>
              <a:rPr lang="en-US" dirty="0"/>
              <a:t>What agile practices did you use during the project?  How did you decide what practices to use?</a:t>
            </a:r>
          </a:p>
          <a:p>
            <a:r>
              <a:rPr lang="en-US" dirty="0"/>
              <a:t>What benefits did you see using an agile approach?</a:t>
            </a:r>
          </a:p>
          <a:p>
            <a:r>
              <a:rPr lang="en-US" dirty="0"/>
              <a:t>What challenges did agile methodologies present for you and your project? How did you over come them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advice would you give new project managers and staff who want to explore agile project management?</a:t>
            </a:r>
          </a:p>
        </p:txBody>
      </p:sp>
    </p:spTree>
    <p:extLst>
      <p:ext uri="{BB962C8B-B14F-4D97-AF65-F5344CB8AC3E}">
        <p14:creationId xmlns:p14="http://schemas.microsoft.com/office/powerpoint/2010/main" val="3593483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767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213</TotalTime>
  <Words>154</Words>
  <Application>Microsoft Macintosh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Clarity</vt:lpstr>
      <vt:lpstr>Agile Approaches TO Project Management</vt:lpstr>
      <vt:lpstr>Introductions</vt:lpstr>
      <vt:lpstr>Agile Values</vt:lpstr>
      <vt:lpstr>Food for Thought</vt:lpstr>
      <vt:lpstr>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Agile Approaches TO Project Management</dc:title>
  <dc:creator>Patricia Sheppard</dc:creator>
  <cp:lastModifiedBy>Patricia Sheppard</cp:lastModifiedBy>
  <cp:revision>11</cp:revision>
  <dcterms:created xsi:type="dcterms:W3CDTF">2014-11-06T17:29:47Z</dcterms:created>
  <dcterms:modified xsi:type="dcterms:W3CDTF">2014-11-18T15:55:36Z</dcterms:modified>
</cp:coreProperties>
</file>