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C04B6-9B09-D342-950D-BD62832EC1D1}" type="datetimeFigureOut">
              <a:rPr lang="en-US" smtClean="0"/>
              <a:t>4/20/15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81953-23BC-7B41-B338-34C9A9D27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76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C04B6-9B09-D342-950D-BD62832EC1D1}" type="datetimeFigureOut">
              <a:rPr lang="en-US" smtClean="0"/>
              <a:t>4/20/15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81953-23BC-7B41-B338-34C9A9D27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C04B6-9B09-D342-950D-BD62832EC1D1}" type="datetimeFigureOut">
              <a:rPr lang="en-US" smtClean="0"/>
              <a:t>4/20/15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81953-23BC-7B41-B338-34C9A9D27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978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C04B6-9B09-D342-950D-BD62832EC1D1}" type="datetimeFigureOut">
              <a:rPr lang="en-US" smtClean="0"/>
              <a:t>4/20/15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81953-23BC-7B41-B338-34C9A9D27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255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C04B6-9B09-D342-950D-BD62832EC1D1}" type="datetimeFigureOut">
              <a:rPr lang="en-US" smtClean="0"/>
              <a:t>4/20/15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81953-23BC-7B41-B338-34C9A9D27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363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C04B6-9B09-D342-950D-BD62832EC1D1}" type="datetimeFigureOut">
              <a:rPr lang="en-US" smtClean="0"/>
              <a:t>4/20/15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81953-23BC-7B41-B338-34C9A9D27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934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C04B6-9B09-D342-950D-BD62832EC1D1}" type="datetimeFigureOut">
              <a:rPr lang="en-US" smtClean="0"/>
              <a:t>4/20/15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81953-23BC-7B41-B338-34C9A9D27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681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C04B6-9B09-D342-950D-BD62832EC1D1}" type="datetimeFigureOut">
              <a:rPr lang="en-US" smtClean="0"/>
              <a:t>4/20/15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81953-23BC-7B41-B338-34C9A9D27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661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C04B6-9B09-D342-950D-BD62832EC1D1}" type="datetimeFigureOut">
              <a:rPr lang="en-US" smtClean="0"/>
              <a:t>4/20/15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81953-23BC-7B41-B338-34C9A9D27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12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C04B6-9B09-D342-950D-BD62832EC1D1}" type="datetimeFigureOut">
              <a:rPr lang="en-US" smtClean="0"/>
              <a:t>4/20/15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81953-23BC-7B41-B338-34C9A9D27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084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C04B6-9B09-D342-950D-BD62832EC1D1}" type="datetimeFigureOut">
              <a:rPr lang="en-US" smtClean="0"/>
              <a:t>4/20/15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81953-23BC-7B41-B338-34C9A9D27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326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C04B6-9B09-D342-950D-BD62832EC1D1}" type="datetimeFigureOut">
              <a:rPr lang="en-US" smtClean="0"/>
              <a:t>4/20/15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81953-23BC-7B41-B338-34C9A9D27D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957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Calibration Uncertainties</a:t>
            </a:r>
            <a:br>
              <a:rPr lang="en-US" dirty="0" smtClean="0"/>
            </a:br>
            <a:r>
              <a:rPr lang="en-US" dirty="0" err="1" smtClean="0"/>
              <a:t>NuSTAR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Kristin Kruse Madsen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447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Area Perturbations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1) Phone call with Jeremy Drake about the perturbations for CHANDRA.</a:t>
            </a:r>
          </a:p>
          <a:p>
            <a:pPr lvl="1"/>
            <a:r>
              <a:rPr lang="en-US" dirty="0" err="1" smtClean="0"/>
              <a:t>NuSTAR</a:t>
            </a:r>
            <a:r>
              <a:rPr lang="en-US" dirty="0" smtClean="0"/>
              <a:t> is a simpler system because it is more complicated…</a:t>
            </a:r>
          </a:p>
          <a:p>
            <a:pPr lvl="2"/>
            <a:r>
              <a:rPr lang="en-US" dirty="0" smtClean="0"/>
              <a:t>More than 3000 slight different mirror coatings makes it impossible to exactly generate reflectivity files that precisely “reflect” reality. </a:t>
            </a:r>
            <a:endParaRPr lang="en-US" dirty="0"/>
          </a:p>
          <a:p>
            <a:pPr lvl="2"/>
            <a:r>
              <a:rPr lang="en-US" dirty="0" smtClean="0"/>
              <a:t>Sharp features from a single mirror recipe gets smeared out.</a:t>
            </a:r>
          </a:p>
          <a:p>
            <a:pPr lvl="2"/>
            <a:r>
              <a:rPr lang="en-US" dirty="0" smtClean="0"/>
              <a:t>The physical errors we know about</a:t>
            </a:r>
          </a:p>
          <a:p>
            <a:pPr lvl="3"/>
            <a:r>
              <a:rPr lang="en-US" dirty="0" smtClean="0"/>
              <a:t>Surface roughness</a:t>
            </a:r>
          </a:p>
          <a:p>
            <a:pPr lvl="3"/>
            <a:r>
              <a:rPr lang="en-US" dirty="0" smtClean="0"/>
              <a:t>Material composition, optical constants (</a:t>
            </a:r>
            <a:r>
              <a:rPr lang="en-US" dirty="0" err="1" smtClean="0"/>
              <a:t>Pt</a:t>
            </a:r>
            <a:r>
              <a:rPr lang="en-US" dirty="0" smtClean="0"/>
              <a:t>, W)</a:t>
            </a:r>
          </a:p>
          <a:p>
            <a:pPr lvl="3"/>
            <a:r>
              <a:rPr lang="en-US" dirty="0" smtClean="0"/>
              <a:t>Absorption layers (Carbon layer on the top)</a:t>
            </a:r>
          </a:p>
          <a:p>
            <a:pPr lvl="3"/>
            <a:r>
              <a:rPr lang="en-US" dirty="0" smtClean="0"/>
              <a:t>Scattering: Curling of mirror edges, large figure errors at edges</a:t>
            </a:r>
          </a:p>
          <a:p>
            <a:pPr lvl="3"/>
            <a:r>
              <a:rPr lang="en-US" dirty="0" smtClean="0"/>
              <a:t>Optical axis location: known to ~20-30’’ (because of mast motions, 1’ </a:t>
            </a:r>
            <a:r>
              <a:rPr lang="en-US" dirty="0" err="1" smtClean="0"/>
              <a:t>offaxis</a:t>
            </a:r>
            <a:r>
              <a:rPr lang="en-US" dirty="0" smtClean="0"/>
              <a:t> at one location may not be 1’ at another location)</a:t>
            </a:r>
          </a:p>
          <a:p>
            <a:pPr lvl="1"/>
            <a:r>
              <a:rPr lang="en-US" dirty="0" smtClean="0"/>
              <a:t>However, the empirical crab correction to the </a:t>
            </a:r>
            <a:r>
              <a:rPr lang="en-US" dirty="0" err="1" smtClean="0"/>
              <a:t>vignetting</a:t>
            </a:r>
            <a:r>
              <a:rPr lang="en-US" dirty="0" smtClean="0"/>
              <a:t> files outweighs the above errors, and therefore it is likely the error envelope of this correction that dominates.</a:t>
            </a:r>
          </a:p>
        </p:txBody>
      </p:sp>
    </p:spTree>
    <p:extLst>
      <p:ext uri="{BB962C8B-B14F-4D97-AF65-F5344CB8AC3E}">
        <p14:creationId xmlns:p14="http://schemas.microsoft.com/office/powerpoint/2010/main" val="2781889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Phone call with Jeremy – Done</a:t>
            </a:r>
          </a:p>
          <a:p>
            <a:r>
              <a:rPr lang="en-US" dirty="0" smtClean="0"/>
              <a:t>Generate a routine that applies perturbations to the </a:t>
            </a:r>
            <a:r>
              <a:rPr lang="en-US" dirty="0" err="1" smtClean="0"/>
              <a:t>NuSTAR</a:t>
            </a:r>
            <a:r>
              <a:rPr lang="en-US" dirty="0" smtClean="0"/>
              <a:t> effective areas – May 2015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NuSTAR</a:t>
            </a:r>
            <a:r>
              <a:rPr lang="en-US" dirty="0" smtClean="0"/>
              <a:t> set will be sent to Jeremy D. and put into the correct format – TBD</a:t>
            </a:r>
          </a:p>
          <a:p>
            <a:r>
              <a:rPr lang="en-US" dirty="0" smtClean="0"/>
              <a:t>Test run - TBD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888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210</Words>
  <Application>Microsoft Macintosh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Calibration Uncertainties NuSTAR</vt:lpstr>
      <vt:lpstr>Effective Area Perturbations</vt:lpstr>
      <vt:lpstr>Time line</vt:lpstr>
    </vt:vector>
  </TitlesOfParts>
  <Company>caltech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Calibration Uncertainties NuSTAR</dc:title>
  <dc:creator>kristin madsen</dc:creator>
  <cp:lastModifiedBy>kristin madsen</cp:lastModifiedBy>
  <cp:revision>2</cp:revision>
  <dcterms:created xsi:type="dcterms:W3CDTF">2015-04-20T18:01:10Z</dcterms:created>
  <dcterms:modified xsi:type="dcterms:W3CDTF">2015-04-20T18:18:01Z</dcterms:modified>
</cp:coreProperties>
</file>