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73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12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9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1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55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22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2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9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1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91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39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76855-1D81-3844-8401-DAAB73ACED90}" type="datetimeFigureOut">
              <a:rPr lang="en-US" smtClean="0"/>
              <a:t>3/26/11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42678-060D-2144-ACAD-84C19B92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09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88" y="2980237"/>
            <a:ext cx="1829428" cy="679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Start Screen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1930016" y="1770991"/>
            <a:ext cx="1829428" cy="6760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Capture Receipt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1930016" y="4295725"/>
            <a:ext cx="1829428" cy="6745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Show Saved Reports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3996714" y="3468041"/>
            <a:ext cx="1829428" cy="6745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Look at Old Receipts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3996714" y="5132785"/>
            <a:ext cx="1829428" cy="6745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Show Statistics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3996714" y="816808"/>
            <a:ext cx="1829428" cy="6760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Attach to/Create New Report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996714" y="2642219"/>
            <a:ext cx="1829428" cy="6760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Split Receipt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54225" y="146783"/>
            <a:ext cx="1829428" cy="6760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Send Report/Submit Receipt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354225" y="1432973"/>
            <a:ext cx="1829428" cy="6760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Show Receipt as XSL</a:t>
            </a:r>
            <a:endParaRPr lang="en-US" sz="1600" dirty="0"/>
          </a:p>
        </p:txBody>
      </p:sp>
      <p:cxnSp>
        <p:nvCxnSpPr>
          <p:cNvPr id="18" name="Elbow Connector 17"/>
          <p:cNvCxnSpPr>
            <a:stCxn id="4" idx="0"/>
            <a:endCxn id="5" idx="1"/>
          </p:cNvCxnSpPr>
          <p:nvPr/>
        </p:nvCxnSpPr>
        <p:spPr>
          <a:xfrm rot="5400000" flipH="1" flipV="1">
            <a:off x="1037045" y="2087266"/>
            <a:ext cx="871228" cy="91471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4" idx="2"/>
            <a:endCxn id="6" idx="1"/>
          </p:cNvCxnSpPr>
          <p:nvPr/>
        </p:nvCxnSpPr>
        <p:spPr>
          <a:xfrm rot="16200000" flipH="1">
            <a:off x="985802" y="3688777"/>
            <a:ext cx="973715" cy="91471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5" idx="0"/>
            <a:endCxn id="9" idx="1"/>
          </p:cNvCxnSpPr>
          <p:nvPr/>
        </p:nvCxnSpPr>
        <p:spPr>
          <a:xfrm rot="5400000" flipH="1" flipV="1">
            <a:off x="3112640" y="886917"/>
            <a:ext cx="616165" cy="115198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5" idx="2"/>
          </p:cNvCxnSpPr>
          <p:nvPr/>
        </p:nvCxnSpPr>
        <p:spPr>
          <a:xfrm rot="16200000" flipH="1">
            <a:off x="3154117" y="2137639"/>
            <a:ext cx="533211" cy="115198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6" idx="0"/>
            <a:endCxn id="7" idx="1"/>
          </p:cNvCxnSpPr>
          <p:nvPr/>
        </p:nvCxnSpPr>
        <p:spPr>
          <a:xfrm rot="5400000" flipH="1" flipV="1">
            <a:off x="3175514" y="3474525"/>
            <a:ext cx="490417" cy="115198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6" idx="2"/>
            <a:endCxn id="8" idx="1"/>
          </p:cNvCxnSpPr>
          <p:nvPr/>
        </p:nvCxnSpPr>
        <p:spPr>
          <a:xfrm rot="16200000" flipH="1">
            <a:off x="3170825" y="4644163"/>
            <a:ext cx="499794" cy="115198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354225" y="5132785"/>
            <a:ext cx="1829428" cy="6745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Generate Report</a:t>
            </a:r>
            <a:endParaRPr lang="en-US" sz="1600" dirty="0"/>
          </a:p>
        </p:txBody>
      </p:sp>
      <p:cxnSp>
        <p:nvCxnSpPr>
          <p:cNvPr id="35" name="Straight Arrow Connector 34"/>
          <p:cNvCxnSpPr>
            <a:stCxn id="8" idx="3"/>
            <a:endCxn id="29" idx="1"/>
          </p:cNvCxnSpPr>
          <p:nvPr/>
        </p:nvCxnSpPr>
        <p:spPr>
          <a:xfrm>
            <a:off x="5826142" y="5470052"/>
            <a:ext cx="52808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9" idx="0"/>
            <a:endCxn id="11" idx="1"/>
          </p:cNvCxnSpPr>
          <p:nvPr/>
        </p:nvCxnSpPr>
        <p:spPr>
          <a:xfrm rot="5400000" flipH="1" flipV="1">
            <a:off x="5466823" y="-70593"/>
            <a:ext cx="332007" cy="144279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9" idx="2"/>
            <a:endCxn id="12" idx="1"/>
          </p:cNvCxnSpPr>
          <p:nvPr/>
        </p:nvCxnSpPr>
        <p:spPr>
          <a:xfrm rot="16200000" flipH="1">
            <a:off x="5493752" y="910518"/>
            <a:ext cx="278148" cy="144279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10" idx="0"/>
            <a:endCxn id="9" idx="1"/>
          </p:cNvCxnSpPr>
          <p:nvPr/>
        </p:nvCxnSpPr>
        <p:spPr>
          <a:xfrm rot="16200000" flipV="1">
            <a:off x="3710375" y="1441166"/>
            <a:ext cx="1487393" cy="914714"/>
          </a:xfrm>
          <a:prstGeom prst="bentConnector4">
            <a:avLst>
              <a:gd name="adj1" fmla="val 38637"/>
              <a:gd name="adj2" fmla="val 11674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540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32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Liu</dc:creator>
  <cp:lastModifiedBy>Edward Liu</cp:lastModifiedBy>
  <cp:revision>3</cp:revision>
  <dcterms:created xsi:type="dcterms:W3CDTF">2011-03-26T21:33:26Z</dcterms:created>
  <dcterms:modified xsi:type="dcterms:W3CDTF">2011-03-26T22:47:48Z</dcterms:modified>
</cp:coreProperties>
</file>