
<file path=[Content_Types].xml><?xml version="1.0" encoding="utf-8"?>
<Types xmlns="http://schemas.openxmlformats.org/package/2006/content-types">
  <Override PartName="/ppt/tags/tag8.xml" ContentType="application/vnd.openxmlformats-officedocument.presentationml.tags+xml"/>
  <Override PartName="/ppt/tags/tag104.xml" ContentType="application/vnd.openxmlformats-officedocument.presentationml.tags+xml"/>
  <Override PartName="/ppt/tags/tag140.xml" ContentType="application/vnd.openxmlformats-officedocument.presentationml.tags+xml"/>
  <Override PartName="/ppt/tags/tag151.xml" ContentType="application/vnd.openxmlformats-officedocument.presentationml.tags+xml"/>
  <Override PartName="/ppt/slides/slide36.xml" ContentType="application/vnd.openxmlformats-officedocument.presentationml.slide+xml"/>
  <Override PartName="/ppt/slides/slide25.xml" ContentType="application/vnd.openxmlformats-officedocument.presentationml.slide+xml"/>
  <Override PartName="/ppt/slideLayouts/slideLayout2.xml" ContentType="application/vnd.openxmlformats-officedocument.presentationml.slideLayout+xml"/>
  <Override PartName="/ppt/tags/tag49.xml" ContentType="application/vnd.openxmlformats-officedocument.presentationml.tags+xml"/>
  <Override PartName="/ppt/tags/tag96.xml" ContentType="application/vnd.openxmlformats-officedocument.presentationml.tag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38.xml" ContentType="application/vnd.openxmlformats-officedocument.presentationml.tags+xml"/>
  <Override PartName="/ppt/tags/tag85.xml" ContentType="application/vnd.openxmlformats-officedocument.presentationml.tags+xml"/>
  <Override PartName="/ppt/tags/tag189.xml" ContentType="application/vnd.openxmlformats-officedocument.presentationml.tags+xml"/>
  <Override PartName="/ppt/tableStyles.xml" ContentType="application/vnd.openxmlformats-officedocument.presentationml.tableStyles+xml"/>
  <Override PartName="/ppt/tags/tag16.xml" ContentType="application/vnd.openxmlformats-officedocument.presentationml.tags+xml"/>
  <Override PartName="/ppt/tags/tag27.xml" ContentType="application/vnd.openxmlformats-officedocument.presentationml.tags+xml"/>
  <Override PartName="/ppt/tags/tag63.xml" ContentType="application/vnd.openxmlformats-officedocument.presentationml.tags+xml"/>
  <Override PartName="/ppt/tags/tag74.xml" ContentType="application/vnd.openxmlformats-officedocument.presentationml.tags+xml"/>
  <Override PartName="/ppt/tags/tag178.xml" ContentType="application/vnd.openxmlformats-officedocument.presentationml.tags+xml"/>
  <Override PartName="/ppt/tags/tag52.xml" ContentType="application/vnd.openxmlformats-officedocument.presentationml.tags+xml"/>
  <Override PartName="/ppt/tags/tag109.xml" ContentType="application/vnd.openxmlformats-officedocument.presentationml.tags+xml"/>
  <Override PartName="/ppt/tags/tag156.xml" ContentType="application/vnd.openxmlformats-officedocument.presentationml.tags+xml"/>
  <Override PartName="/ppt/tags/tag167.xml" ContentType="application/vnd.openxmlformats-officedocument.presentationml.tags+xml"/>
  <Override PartName="/ppt/tags/tag41.xml" ContentType="application/vnd.openxmlformats-officedocument.presentationml.tags+xml"/>
  <Override PartName="/ppt/tags/tag145.xml" ContentType="application/vnd.openxmlformats-officedocument.presentationml.tags+xml"/>
  <Override PartName="/ppt/tags/tag192.xml" ContentType="application/vnd.openxmlformats-officedocument.presentationml.tags+xml"/>
  <Override PartName="/ppt/tags/tag30.xml" ContentType="application/vnd.openxmlformats-officedocument.presentationml.tags+xml"/>
  <Override PartName="/ppt/tags/tag134.xml" ContentType="application/vnd.openxmlformats-officedocument.presentationml.tags+xml"/>
  <Override PartName="/ppt/tags/tag181.xml" ContentType="application/vnd.openxmlformats-officedocument.presentationml.tag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ags/tag112.xml" ContentType="application/vnd.openxmlformats-officedocument.presentationml.tags+xml"/>
  <Override PartName="/ppt/tags/tag123.xml" ContentType="application/vnd.openxmlformats-officedocument.presentationml.tags+xml"/>
  <Override PartName="/ppt/tags/tag170.xml" ContentType="application/vnd.openxmlformats-officedocument.presentationml.tags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tags/tag79.xml" ContentType="application/vnd.openxmlformats-officedocument.presentationml.tags+xml"/>
  <Override PartName="/ppt/tags/tag101.xml" ContentType="application/vnd.openxmlformats-officedocument.presentationml.tags+xml"/>
  <Override PartName="/ppt/slides/slide33.xml" ContentType="application/vnd.openxmlformats-officedocument.presentationml.slide+xml"/>
  <Default Extension="emf" ContentType="image/x-emf"/>
  <Override PartName="/ppt/tags/tag68.xml" ContentType="application/vnd.openxmlformats-officedocument.presentationml.tags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tags/tag57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tags/tag35.xml" ContentType="application/vnd.openxmlformats-officedocument.presentationml.tags+xml"/>
  <Override PartName="/ppt/tags/tag46.xml" ContentType="application/vnd.openxmlformats-officedocument.presentationml.tags+xml"/>
  <Override PartName="/ppt/tags/tag82.xml" ContentType="application/vnd.openxmlformats-officedocument.presentationml.tags+xml"/>
  <Override PartName="/ppt/tags/tag93.xml" ContentType="application/vnd.openxmlformats-officedocument.presentationml.tags+xml"/>
  <Override PartName="/ppt/tags/tag139.xml" ContentType="application/vnd.openxmlformats-officedocument.presentationml.tags+xml"/>
  <Override PartName="/ppt/tags/tag186.xml" ContentType="application/vnd.openxmlformats-officedocument.presentationml.tags+xml"/>
  <Override PartName="/ppt/tags/tag197.xml" ContentType="application/vnd.openxmlformats-officedocument.presentationml.tags+xml"/>
  <Override PartName="/ppt/slideLayouts/slideLayout10.xml" ContentType="application/vnd.openxmlformats-officedocument.presentationml.slideLayout+xml"/>
  <Override PartName="/ppt/tags/tag24.xml" ContentType="application/vnd.openxmlformats-officedocument.presentationml.tags+xml"/>
  <Override PartName="/ppt/tags/tag53.xml" ContentType="application/vnd.openxmlformats-officedocument.presentationml.tags+xml"/>
  <Override PartName="/ppt/tags/tag71.xml" ContentType="application/vnd.openxmlformats-officedocument.presentationml.tags+xml"/>
  <Override PartName="/ppt/tags/tag128.xml" ContentType="application/vnd.openxmlformats-officedocument.presentationml.tags+xml"/>
  <Override PartName="/ppt/tags/tag157.xml" ContentType="application/vnd.openxmlformats-officedocument.presentationml.tags+xml"/>
  <Override PartName="/ppt/tags/tag175.xml" ContentType="application/vnd.openxmlformats-officedocument.presentationml.tags+xml"/>
  <Override PartName="/ppt/tags/tag13.xml" ContentType="application/vnd.openxmlformats-officedocument.presentationml.tags+xml"/>
  <Override PartName="/ppt/tags/tag31.xml" ContentType="application/vnd.openxmlformats-officedocument.presentationml.tags+xml"/>
  <Override PartName="/ppt/tags/tag42.xml" ContentType="application/vnd.openxmlformats-officedocument.presentationml.tags+xml"/>
  <Override PartName="/ppt/tags/tag60.xml" ContentType="application/vnd.openxmlformats-officedocument.presentationml.tags+xml"/>
  <Override PartName="/ppt/tags/tag117.xml" ContentType="application/vnd.openxmlformats-officedocument.presentationml.tags+xml"/>
  <Override PartName="/ppt/tags/tag135.xml" ContentType="application/vnd.openxmlformats-officedocument.presentationml.tags+xml"/>
  <Override PartName="/ppt/tags/tag146.xml" ContentType="application/vnd.openxmlformats-officedocument.presentationml.tags+xml"/>
  <Override PartName="/ppt/tags/tag164.xml" ContentType="application/vnd.openxmlformats-officedocument.presentationml.tags+xml"/>
  <Override PartName="/ppt/tags/tag182.xml" ContentType="application/vnd.openxmlformats-officedocument.presentationml.tags+xml"/>
  <Override PartName="/ppt/tags/tag193.xml" ContentType="application/vnd.openxmlformats-officedocument.presentationml.tags+xml"/>
  <Override PartName="/ppt/tags/tag20.xml" ContentType="application/vnd.openxmlformats-officedocument.presentationml.tags+xml"/>
  <Override PartName="/ppt/tags/tag106.xml" ContentType="application/vnd.openxmlformats-officedocument.presentationml.tags+xml"/>
  <Override PartName="/ppt/tags/tag124.xml" ContentType="application/vnd.openxmlformats-officedocument.presentationml.tags+xml"/>
  <Override PartName="/ppt/tags/tag142.xml" ContentType="application/vnd.openxmlformats-officedocument.presentationml.tags+xml"/>
  <Override PartName="/ppt/tags/tag153.xml" ContentType="application/vnd.openxmlformats-officedocument.presentationml.tags+xml"/>
  <Override PartName="/ppt/tags/tag171.xml" ContentType="application/vnd.openxmlformats-officedocument.presentationml.tag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113.xml" ContentType="application/vnd.openxmlformats-officedocument.presentationml.tags+xml"/>
  <Override PartName="/ppt/tags/tag131.xml" ContentType="application/vnd.openxmlformats-officedocument.presentationml.tags+xml"/>
  <Override PartName="/ppt/tags/tag160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ags/tag98.xml" ContentType="application/vnd.openxmlformats-officedocument.presentationml.tags+xml"/>
  <Override PartName="/ppt/tags/tag102.xml" ContentType="application/vnd.openxmlformats-officedocument.presentationml.tags+xml"/>
  <Override PartName="/ppt/tags/tag120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tags/tag2.xml" ContentType="application/vnd.openxmlformats-officedocument.presentationml.tags+xml"/>
  <Override PartName="/ppt/tags/tag58.xml" ContentType="application/vnd.openxmlformats-officedocument.presentationml.tags+xml"/>
  <Override PartName="/ppt/tags/tag69.xml" ContentType="application/vnd.openxmlformats-officedocument.presentationml.tags+xml"/>
  <Override PartName="/ppt/tags/tag87.xml" ContentType="application/vnd.openxmlformats-officedocument.presentationml.tags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tags/tag29.xml" ContentType="application/vnd.openxmlformats-officedocument.presentationml.tags+xml"/>
  <Override PartName="/ppt/tags/tag47.xml" ContentType="application/vnd.openxmlformats-officedocument.presentationml.tags+xml"/>
  <Override PartName="/ppt/tags/tag76.xml" ContentType="application/vnd.openxmlformats-officedocument.presentationml.tags+xml"/>
  <Override PartName="/ppt/tags/tag94.xml" ContentType="application/vnd.openxmlformats-officedocument.presentationml.tags+xml"/>
  <Override PartName="/ppt/tags/tag198.xml" ContentType="application/vnd.openxmlformats-officedocument.presentationml.tags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tags/tag18.xml" ContentType="application/vnd.openxmlformats-officedocument.presentationml.tags+xml"/>
  <Override PartName="/ppt/tags/tag36.xml" ContentType="application/vnd.openxmlformats-officedocument.presentationml.tags+xml"/>
  <Override PartName="/ppt/tags/tag54.xml" ContentType="application/vnd.openxmlformats-officedocument.presentationml.tags+xml"/>
  <Override PartName="/ppt/tags/tag65.xml" ContentType="application/vnd.openxmlformats-officedocument.presentationml.tags+xml"/>
  <Override PartName="/ppt/tags/tag83.xml" ContentType="application/vnd.openxmlformats-officedocument.presentationml.tags+xml"/>
  <Override PartName="/ppt/tags/tag158.xml" ContentType="application/vnd.openxmlformats-officedocument.presentationml.tags+xml"/>
  <Override PartName="/ppt/tags/tag169.xml" ContentType="application/vnd.openxmlformats-officedocument.presentationml.tags+xml"/>
  <Override PartName="/ppt/tags/tag187.xml" ContentType="application/vnd.openxmlformats-officedocument.presentationml.tags+xml"/>
  <Override PartName="/ppt/tags/tag14.xml" ContentType="application/vnd.openxmlformats-officedocument.presentationml.tags+xml"/>
  <Override PartName="/ppt/tags/tag25.xml" ContentType="application/vnd.openxmlformats-officedocument.presentationml.tags+xml"/>
  <Override PartName="/ppt/tags/tag43.xml" ContentType="application/vnd.openxmlformats-officedocument.presentationml.tags+xml"/>
  <Override PartName="/ppt/tags/tag61.xml" ContentType="application/vnd.openxmlformats-officedocument.presentationml.tags+xml"/>
  <Override PartName="/ppt/tags/tag72.xml" ContentType="application/vnd.openxmlformats-officedocument.presentationml.tags+xml"/>
  <Override PartName="/ppt/tags/tag90.xml" ContentType="application/vnd.openxmlformats-officedocument.presentationml.tags+xml"/>
  <Override PartName="/ppt/tags/tag118.xml" ContentType="application/vnd.openxmlformats-officedocument.presentationml.tags+xml"/>
  <Override PartName="/ppt/tags/tag129.xml" ContentType="application/vnd.openxmlformats-officedocument.presentationml.tags+xml"/>
  <Override PartName="/ppt/tags/tag147.xml" ContentType="application/vnd.openxmlformats-officedocument.presentationml.tags+xml"/>
  <Override PartName="/ppt/tags/tag165.xml" ContentType="application/vnd.openxmlformats-officedocument.presentationml.tags+xml"/>
  <Override PartName="/ppt/tags/tag176.xml" ContentType="application/vnd.openxmlformats-officedocument.presentationml.tags+xml"/>
  <Override PartName="/ppt/tags/tag194.xml" ContentType="application/vnd.openxmlformats-officedocument.presentationml.tags+xml"/>
  <Override PartName="/ppt/tags/tag32.xml" ContentType="application/vnd.openxmlformats-officedocument.presentationml.tags+xml"/>
  <Override PartName="/ppt/tags/tag50.xml" ContentType="application/vnd.openxmlformats-officedocument.presentationml.tags+xml"/>
  <Override PartName="/ppt/tags/tag107.xml" ContentType="application/vnd.openxmlformats-officedocument.presentationml.tags+xml"/>
  <Override PartName="/ppt/tags/tag136.xml" ContentType="application/vnd.openxmlformats-officedocument.presentationml.tags+xml"/>
  <Override PartName="/ppt/tags/tag154.xml" ContentType="application/vnd.openxmlformats-officedocument.presentationml.tags+xml"/>
  <Override PartName="/ppt/tags/tag183.xml" ContentType="application/vnd.openxmlformats-officedocument.presentationml.tags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tags/tag10.xml" ContentType="application/vnd.openxmlformats-officedocument.presentationml.tags+xml"/>
  <Override PartName="/ppt/tags/tag21.xml" ContentType="application/vnd.openxmlformats-officedocument.presentationml.tags+xml"/>
  <Override PartName="/ppt/tags/tag114.xml" ContentType="application/vnd.openxmlformats-officedocument.presentationml.tags+xml"/>
  <Override PartName="/ppt/tags/tag125.xml" ContentType="application/vnd.openxmlformats-officedocument.presentationml.tags+xml"/>
  <Override PartName="/ppt/tags/tag143.xml" ContentType="application/vnd.openxmlformats-officedocument.presentationml.tags+xml"/>
  <Override PartName="/ppt/tags/tag161.xml" ContentType="application/vnd.openxmlformats-officedocument.presentationml.tags+xml"/>
  <Override PartName="/ppt/tags/tag172.xml" ContentType="application/vnd.openxmlformats-officedocument.presentationml.tags+xml"/>
  <Override PartName="/ppt/tags/tag190.xml" ContentType="application/vnd.openxmlformats-officedocument.presentationml.tags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tags/tag7.xml" ContentType="application/vnd.openxmlformats-officedocument.presentationml.tags+xml"/>
  <Override PartName="/ppt/tags/tag103.xml" ContentType="application/vnd.openxmlformats-officedocument.presentationml.tags+xml"/>
  <Override PartName="/ppt/tags/tag132.xml" ContentType="application/vnd.openxmlformats-officedocument.presentationml.tags+xml"/>
  <Override PartName="/ppt/tags/tag150.xml" ContentType="application/vnd.openxmlformats-officedocument.presentationml.tag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tags/tag99.xml" ContentType="application/vnd.openxmlformats-officedocument.presentationml.tags+xml"/>
  <Override PartName="/ppt/tags/tag110.xml" ContentType="application/vnd.openxmlformats-officedocument.presentationml.tags+xml"/>
  <Override PartName="/ppt/tags/tag121.xml" ContentType="application/vnd.openxmlformats-officedocument.presentationml.tags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tags/tag3.xml" ContentType="application/vnd.openxmlformats-officedocument.presentationml.tags+xml"/>
  <Override PartName="/ppt/tags/tag59.xml" ContentType="application/vnd.openxmlformats-officedocument.presentationml.tags+xml"/>
  <Default Extension="jpeg" ContentType="image/jpeg"/>
  <Override PartName="/ppt/tags/tag77.xml" ContentType="application/vnd.openxmlformats-officedocument.presentationml.tags+xml"/>
  <Override PartName="/ppt/tags/tag88.xml" ContentType="application/vnd.openxmlformats-officedocument.presentationml.tags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9.xml" ContentType="application/vnd.openxmlformats-officedocument.presentationml.tags+xml"/>
  <Override PartName="/ppt/tags/tag37.xml" ContentType="application/vnd.openxmlformats-officedocument.presentationml.tags+xml"/>
  <Override PartName="/ppt/tags/tag48.xml" ContentType="application/vnd.openxmlformats-officedocument.presentationml.tags+xml"/>
  <Override PartName="/ppt/tags/tag66.xml" ContentType="application/vnd.openxmlformats-officedocument.presentationml.tags+xml"/>
  <Override PartName="/ppt/tags/tag84.xml" ContentType="application/vnd.openxmlformats-officedocument.presentationml.tags+xml"/>
  <Override PartName="/ppt/tags/tag95.xml" ContentType="application/vnd.openxmlformats-officedocument.presentationml.tags+xml"/>
  <Override PartName="/ppt/tags/tag188.xml" ContentType="application/vnd.openxmlformats-officedocument.presentationml.tags+xml"/>
  <Override PartName="/ppt/slides/slide20.xml" ContentType="application/vnd.openxmlformats-officedocument.presentationml.slide+xml"/>
  <Override PartName="/ppt/tags/tag26.xml" ContentType="application/vnd.openxmlformats-officedocument.presentationml.tags+xml"/>
  <Override PartName="/ppt/tags/tag55.xml" ContentType="application/vnd.openxmlformats-officedocument.presentationml.tags+xml"/>
  <Override PartName="/ppt/tags/tag73.xml" ContentType="application/vnd.openxmlformats-officedocument.presentationml.tags+xml"/>
  <Override PartName="/ppt/tags/tag159.xml" ContentType="application/vnd.openxmlformats-officedocument.presentationml.tags+xml"/>
  <Override PartName="/ppt/tags/tag177.xml" ContentType="application/vnd.openxmlformats-officedocument.presentationml.tags+xml"/>
  <Override PartName="/ppt/tags/tag15.xml" ContentType="application/vnd.openxmlformats-officedocument.presentationml.tags+xml"/>
  <Override PartName="/ppt/tags/tag33.xml" ContentType="application/vnd.openxmlformats-officedocument.presentationml.tags+xml"/>
  <Override PartName="/ppt/tags/tag44.xml" ContentType="application/vnd.openxmlformats-officedocument.presentationml.tags+xml"/>
  <Override PartName="/ppt/tags/tag62.xml" ContentType="application/vnd.openxmlformats-officedocument.presentationml.tags+xml"/>
  <Override PartName="/ppt/tags/tag80.xml" ContentType="application/vnd.openxmlformats-officedocument.presentationml.tags+xml"/>
  <Override PartName="/ppt/tags/tag91.xml" ContentType="application/vnd.openxmlformats-officedocument.presentationml.tags+xml"/>
  <Override PartName="/ppt/tags/tag119.xml" ContentType="application/vnd.openxmlformats-officedocument.presentationml.tags+xml"/>
  <Override PartName="/ppt/tags/tag137.xml" ContentType="application/vnd.openxmlformats-officedocument.presentationml.tags+xml"/>
  <Override PartName="/ppt/tags/tag148.xml" ContentType="application/vnd.openxmlformats-officedocument.presentationml.tags+xml"/>
  <Override PartName="/ppt/tags/tag166.xml" ContentType="application/vnd.openxmlformats-officedocument.presentationml.tags+xml"/>
  <Override PartName="/ppt/tags/tag184.xml" ContentType="application/vnd.openxmlformats-officedocument.presentationml.tags+xml"/>
  <Override PartName="/ppt/tags/tag195.xml" ContentType="application/vnd.openxmlformats-officedocument.presentationml.tags+xml"/>
  <Override PartName="/ppt/tags/tag22.xml" ContentType="application/vnd.openxmlformats-officedocument.presentationml.tags+xml"/>
  <Override PartName="/ppt/tags/tag40.xml" ContentType="application/vnd.openxmlformats-officedocument.presentationml.tags+xml"/>
  <Override PartName="/ppt/tags/tag51.xml" ContentType="application/vnd.openxmlformats-officedocument.presentationml.tags+xml"/>
  <Override PartName="/ppt/tags/tag108.xml" ContentType="application/vnd.openxmlformats-officedocument.presentationml.tags+xml"/>
  <Override PartName="/ppt/tags/tag126.xml" ContentType="application/vnd.openxmlformats-officedocument.presentationml.tags+xml"/>
  <Override PartName="/ppt/tags/tag155.xml" ContentType="application/vnd.openxmlformats-officedocument.presentationml.tags+xml"/>
  <Override PartName="/ppt/tags/tag173.xml" ContentType="application/vnd.openxmlformats-officedocument.presentationml.tags+xml"/>
  <Override PartName="/ppt/slides/slide8.xml" ContentType="application/vnd.openxmlformats-officedocument.presentationml.slide+xml"/>
  <Override PartName="/ppt/tags/tag11.xml" ContentType="application/vnd.openxmlformats-officedocument.presentationml.tags+xml"/>
  <Override PartName="/ppt/tags/tag115.xml" ContentType="application/vnd.openxmlformats-officedocument.presentationml.tags+xml"/>
  <Override PartName="/ppt/tags/tag133.xml" ContentType="application/vnd.openxmlformats-officedocument.presentationml.tags+xml"/>
  <Override PartName="/ppt/tags/tag144.xml" ContentType="application/vnd.openxmlformats-officedocument.presentationml.tags+xml"/>
  <Override PartName="/ppt/tags/tag162.xml" ContentType="application/vnd.openxmlformats-officedocument.presentationml.tags+xml"/>
  <Override PartName="/ppt/tags/tag180.xml" ContentType="application/vnd.openxmlformats-officedocument.presentationml.tags+xml"/>
  <Override PartName="/ppt/tags/tag191.xml" ContentType="application/vnd.openxmlformats-officedocument.presentationml.tags+xml"/>
  <Override PartName="/ppt/slides/slide29.xml" ContentType="application/vnd.openxmlformats-officedocument.presentationml.slide+xml"/>
  <Override PartName="/ppt/tags/tag122.xml" ContentType="application/vnd.openxmlformats-officedocument.presentationml.tags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tags/tag89.xml" ContentType="application/vnd.openxmlformats-officedocument.presentationml.tags+xml"/>
  <Override PartName="/ppt/tags/tag111.xml" ContentType="application/vnd.openxmlformats-officedocument.presentationml.tags+xml"/>
  <Override PartName="/ppt/theme/theme1.xml" ContentType="application/vnd.openxmlformats-officedocument.theme+xml"/>
  <Override PartName="/ppt/tags/tag78.xml" ContentType="application/vnd.openxmlformats-officedocument.presentationml.tags+xml"/>
  <Override PartName="/ppt/tags/tag100.xml" ContentType="application/vnd.openxmlformats-officedocument.presentationml.tags+xml"/>
  <Override PartName="/ppt/slides/slide32.xml" ContentType="application/vnd.openxmlformats-officedocument.presentationml.slide+xml"/>
  <Override PartName="/ppt/tags/tag56.xml" ContentType="application/vnd.openxmlformats-officedocument.presentationml.tags+xml"/>
  <Override PartName="/ppt/tags/tag67.xml" ContentType="application/vnd.openxmlformats-officedocument.presentationml.tags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gs/tag45.xml" ContentType="application/vnd.openxmlformats-officedocument.presentationml.tags+xml"/>
  <Override PartName="/ppt/tags/tag92.xml" ContentType="application/vnd.openxmlformats-officedocument.presentationml.tags+xml"/>
  <Override PartName="/ppt/tags/tag149.xml" ContentType="application/vnd.openxmlformats-officedocument.presentationml.tags+xml"/>
  <Override PartName="/ppt/tags/tag196.xml" ContentType="application/vnd.openxmlformats-officedocument.presentationml.tags+xml"/>
  <Override PartName="/ppt/tags/tag34.xml" ContentType="application/vnd.openxmlformats-officedocument.presentationml.tags+xml"/>
  <Override PartName="/ppt/tags/tag81.xml" ContentType="application/vnd.openxmlformats-officedocument.presentationml.tags+xml"/>
  <Override PartName="/ppt/tags/tag138.xml" ContentType="application/vnd.openxmlformats-officedocument.presentationml.tags+xml"/>
  <Override PartName="/ppt/tags/tag185.xml" ContentType="application/vnd.openxmlformats-officedocument.presentationml.tags+xml"/>
  <Override PartName="/ppt/tags/tag12.xml" ContentType="application/vnd.openxmlformats-officedocument.presentationml.tags+xml"/>
  <Override PartName="/ppt/tags/tag23.xml" ContentType="application/vnd.openxmlformats-officedocument.presentationml.tags+xml"/>
  <Override PartName="/ppt/tags/tag70.xml" ContentType="application/vnd.openxmlformats-officedocument.presentationml.tags+xml"/>
  <Override PartName="/ppt/tags/tag116.xml" ContentType="application/vnd.openxmlformats-officedocument.presentationml.tags+xml"/>
  <Override PartName="/ppt/tags/tag127.xml" ContentType="application/vnd.openxmlformats-officedocument.presentationml.tags+xml"/>
  <Override PartName="/ppt/tags/tag163.xml" ContentType="application/vnd.openxmlformats-officedocument.presentationml.tags+xml"/>
  <Override PartName="/ppt/tags/tag174.xml" ContentType="application/vnd.openxmlformats-officedocument.presentationml.tags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ags/tag9.xml" ContentType="application/vnd.openxmlformats-officedocument.presentationml.tags+xml"/>
  <Override PartName="/ppt/tags/tag105.xml" ContentType="application/vnd.openxmlformats-officedocument.presentationml.tags+xml"/>
  <Override PartName="/ppt/tags/tag152.xml" ContentType="application/vnd.openxmlformats-officedocument.presentationml.tags+xml"/>
  <Override PartName="/ppt/tags/tag141.xml" ContentType="application/vnd.openxmlformats-officedocument.presentationml.tags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tags/tag130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tags/tag39.xml" ContentType="application/vnd.openxmlformats-officedocument.presentationml.tags+xml"/>
  <Override PartName="/ppt/tags/tag86.xml" ContentType="application/vnd.openxmlformats-officedocument.presentationml.tags+xml"/>
  <Override PartName="/ppt/tags/tag97.xml" ContentType="application/vnd.openxmlformats-officedocument.presentationml.tags+xml"/>
  <Override PartName="/ppt/tags/tag1.xml" ContentType="application/vnd.openxmlformats-officedocument.presentationml.tags+xml"/>
  <Override PartName="/ppt/tags/tag28.xml" ContentType="application/vnd.openxmlformats-officedocument.presentationml.tags+xml"/>
  <Override PartName="/ppt/tags/tag75.xml" ContentType="application/vnd.openxmlformats-officedocument.presentationml.tags+xml"/>
  <Override PartName="/ppt/tags/tag179.xml" ContentType="application/vnd.openxmlformats-officedocument.presentationml.tags+xml"/>
  <Override PartName="/ppt/slides/slide40.xml" ContentType="application/vnd.openxmlformats-officedocument.presentationml.slide+xml"/>
  <Override PartName="/ppt/tags/tag17.xml" ContentType="application/vnd.openxmlformats-officedocument.presentationml.tags+xml"/>
  <Override PartName="/ppt/tags/tag64.xml" ContentType="application/vnd.openxmlformats-officedocument.presentationml.tags+xml"/>
  <Override PartName="/ppt/tags/tag168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3"/>
  </p:notesMasterIdLst>
  <p:sldIdLst>
    <p:sldId id="256" r:id="rId2"/>
    <p:sldId id="257" r:id="rId3"/>
    <p:sldId id="287" r:id="rId4"/>
    <p:sldId id="258" r:id="rId5"/>
    <p:sldId id="356" r:id="rId6"/>
    <p:sldId id="346" r:id="rId7"/>
    <p:sldId id="374" r:id="rId8"/>
    <p:sldId id="289" r:id="rId9"/>
    <p:sldId id="351" r:id="rId10"/>
    <p:sldId id="307" r:id="rId11"/>
    <p:sldId id="347" r:id="rId12"/>
    <p:sldId id="261" r:id="rId13"/>
    <p:sldId id="290" r:id="rId14"/>
    <p:sldId id="291" r:id="rId15"/>
    <p:sldId id="293" r:id="rId16"/>
    <p:sldId id="370" r:id="rId17"/>
    <p:sldId id="369" r:id="rId18"/>
    <p:sldId id="373" r:id="rId19"/>
    <p:sldId id="375" r:id="rId20"/>
    <p:sldId id="352" r:id="rId21"/>
    <p:sldId id="316" r:id="rId22"/>
    <p:sldId id="359" r:id="rId23"/>
    <p:sldId id="312" r:id="rId24"/>
    <p:sldId id="313" r:id="rId25"/>
    <p:sldId id="314" r:id="rId26"/>
    <p:sldId id="315" r:id="rId27"/>
    <p:sldId id="277" r:id="rId28"/>
    <p:sldId id="345" r:id="rId29"/>
    <p:sldId id="371" r:id="rId30"/>
    <p:sldId id="377" r:id="rId31"/>
    <p:sldId id="378" r:id="rId32"/>
    <p:sldId id="355" r:id="rId33"/>
    <p:sldId id="360" r:id="rId34"/>
    <p:sldId id="372" r:id="rId35"/>
    <p:sldId id="376" r:id="rId36"/>
    <p:sldId id="365" r:id="rId37"/>
    <p:sldId id="366" r:id="rId38"/>
    <p:sldId id="367" r:id="rId39"/>
    <p:sldId id="280" r:id="rId40"/>
    <p:sldId id="279" r:id="rId41"/>
    <p:sldId id="281" r:id="rId42"/>
  </p:sldIdLst>
  <p:sldSz cx="9144000" cy="6858000" type="screen4x3"/>
  <p:notesSz cx="6858000" cy="9144000"/>
  <p:custDataLst>
    <p:tags r:id="rId44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4890" autoAdjust="0"/>
    <p:restoredTop sz="94660"/>
  </p:normalViewPr>
  <p:slideViewPr>
    <p:cSldViewPr>
      <p:cViewPr>
        <p:scale>
          <a:sx n="125" d="100"/>
          <a:sy n="125" d="100"/>
        </p:scale>
        <p:origin x="-564" y="5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61411242-F599-4A60-9E53-441F3DFCA22D}" type="datetimeFigureOut">
              <a:rPr lang="en-US"/>
              <a:pPr>
                <a:defRPr/>
              </a:pPr>
              <a:t>9/29/2011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A97BA6CD-3418-408E-BE3C-6092B1A9EA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AACD2F-C0CA-41A6-8561-1A887E6BEC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EE2C1A-9DB4-4A9A-8741-C905CAE449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8C8D95-2CA5-47CA-957F-C78D79FE69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EDA304-627D-4D70-8506-F4B533C5A2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53E378-582F-4B77-ACE7-8CE2EF7716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B3C0E5-737F-4CAD-9F6F-5A318FDD11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BBF1C0-F27F-469E-B783-FA8070C6F6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E197E8-FE2C-4043-84C8-4F10AE1512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08B42F-D27D-4B82-9768-D3D8609404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298FA2-5A11-417D-9081-B5F120720C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8CDCC3-A466-4820-98F0-DBA5D5B301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B5BE5272-2C74-4ED4-A757-E2E6C06F2D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3" Type="http://schemas.openxmlformats.org/officeDocument/2006/relationships/tags" Target="../tags/tag46.xml"/><Relationship Id="rId18" Type="http://schemas.openxmlformats.org/officeDocument/2006/relationships/tags" Target="../tags/tag51.xml"/><Relationship Id="rId26" Type="http://schemas.openxmlformats.org/officeDocument/2006/relationships/tags" Target="../tags/tag59.xml"/><Relationship Id="rId39" Type="http://schemas.openxmlformats.org/officeDocument/2006/relationships/image" Target="../media/image58.png"/><Relationship Id="rId3" Type="http://schemas.openxmlformats.org/officeDocument/2006/relationships/tags" Target="../tags/tag36.xml"/><Relationship Id="rId21" Type="http://schemas.openxmlformats.org/officeDocument/2006/relationships/tags" Target="../tags/tag54.xml"/><Relationship Id="rId34" Type="http://schemas.openxmlformats.org/officeDocument/2006/relationships/image" Target="../media/image54.png"/><Relationship Id="rId42" Type="http://schemas.openxmlformats.org/officeDocument/2006/relationships/image" Target="../media/image60.png"/><Relationship Id="rId47" Type="http://schemas.openxmlformats.org/officeDocument/2006/relationships/image" Target="../media/image64.png"/><Relationship Id="rId50" Type="http://schemas.openxmlformats.org/officeDocument/2006/relationships/image" Target="../media/image67.png"/><Relationship Id="rId7" Type="http://schemas.openxmlformats.org/officeDocument/2006/relationships/tags" Target="../tags/tag40.xml"/><Relationship Id="rId12" Type="http://schemas.openxmlformats.org/officeDocument/2006/relationships/tags" Target="../tags/tag45.xml"/><Relationship Id="rId17" Type="http://schemas.openxmlformats.org/officeDocument/2006/relationships/tags" Target="../tags/tag50.xml"/><Relationship Id="rId25" Type="http://schemas.openxmlformats.org/officeDocument/2006/relationships/tags" Target="../tags/tag58.xml"/><Relationship Id="rId33" Type="http://schemas.openxmlformats.org/officeDocument/2006/relationships/image" Target="../media/image53.png"/><Relationship Id="rId38" Type="http://schemas.openxmlformats.org/officeDocument/2006/relationships/image" Target="../media/image57.png"/><Relationship Id="rId46" Type="http://schemas.openxmlformats.org/officeDocument/2006/relationships/image" Target="../media/image63.png"/><Relationship Id="rId2" Type="http://schemas.openxmlformats.org/officeDocument/2006/relationships/tags" Target="../tags/tag35.xml"/><Relationship Id="rId16" Type="http://schemas.openxmlformats.org/officeDocument/2006/relationships/tags" Target="../tags/tag49.xml"/><Relationship Id="rId20" Type="http://schemas.openxmlformats.org/officeDocument/2006/relationships/tags" Target="../tags/tag53.xml"/><Relationship Id="rId29" Type="http://schemas.openxmlformats.org/officeDocument/2006/relationships/image" Target="../media/image50.png"/><Relationship Id="rId41" Type="http://schemas.openxmlformats.org/officeDocument/2006/relationships/image" Target="../media/image3.png"/><Relationship Id="rId1" Type="http://schemas.openxmlformats.org/officeDocument/2006/relationships/tags" Target="../tags/tag34.xml"/><Relationship Id="rId6" Type="http://schemas.openxmlformats.org/officeDocument/2006/relationships/tags" Target="../tags/tag39.xml"/><Relationship Id="rId11" Type="http://schemas.openxmlformats.org/officeDocument/2006/relationships/tags" Target="../tags/tag44.xml"/><Relationship Id="rId24" Type="http://schemas.openxmlformats.org/officeDocument/2006/relationships/tags" Target="../tags/tag57.xml"/><Relationship Id="rId32" Type="http://schemas.openxmlformats.org/officeDocument/2006/relationships/image" Target="../media/image52.png"/><Relationship Id="rId37" Type="http://schemas.openxmlformats.org/officeDocument/2006/relationships/image" Target="../media/image19.png"/><Relationship Id="rId40" Type="http://schemas.openxmlformats.org/officeDocument/2006/relationships/image" Target="../media/image59.png"/><Relationship Id="rId45" Type="http://schemas.openxmlformats.org/officeDocument/2006/relationships/image" Target="../media/image1.png"/><Relationship Id="rId53" Type="http://schemas.openxmlformats.org/officeDocument/2006/relationships/image" Target="../media/image42.png"/><Relationship Id="rId5" Type="http://schemas.openxmlformats.org/officeDocument/2006/relationships/tags" Target="../tags/tag38.xml"/><Relationship Id="rId15" Type="http://schemas.openxmlformats.org/officeDocument/2006/relationships/tags" Target="../tags/tag48.xml"/><Relationship Id="rId23" Type="http://schemas.openxmlformats.org/officeDocument/2006/relationships/tags" Target="../tags/tag56.xml"/><Relationship Id="rId28" Type="http://schemas.openxmlformats.org/officeDocument/2006/relationships/image" Target="../media/image49.png"/><Relationship Id="rId36" Type="http://schemas.openxmlformats.org/officeDocument/2006/relationships/image" Target="../media/image56.png"/><Relationship Id="rId49" Type="http://schemas.openxmlformats.org/officeDocument/2006/relationships/image" Target="../media/image66.png"/><Relationship Id="rId10" Type="http://schemas.openxmlformats.org/officeDocument/2006/relationships/tags" Target="../tags/tag43.xml"/><Relationship Id="rId19" Type="http://schemas.openxmlformats.org/officeDocument/2006/relationships/tags" Target="../tags/tag52.xml"/><Relationship Id="rId31" Type="http://schemas.openxmlformats.org/officeDocument/2006/relationships/image" Target="../media/image51.png"/><Relationship Id="rId44" Type="http://schemas.openxmlformats.org/officeDocument/2006/relationships/image" Target="../media/image62.png"/><Relationship Id="rId52" Type="http://schemas.openxmlformats.org/officeDocument/2006/relationships/image" Target="../media/image69.png"/><Relationship Id="rId4" Type="http://schemas.openxmlformats.org/officeDocument/2006/relationships/tags" Target="../tags/tag37.xml"/><Relationship Id="rId9" Type="http://schemas.openxmlformats.org/officeDocument/2006/relationships/tags" Target="../tags/tag42.xml"/><Relationship Id="rId14" Type="http://schemas.openxmlformats.org/officeDocument/2006/relationships/tags" Target="../tags/tag47.xml"/><Relationship Id="rId22" Type="http://schemas.openxmlformats.org/officeDocument/2006/relationships/tags" Target="../tags/tag55.xml"/><Relationship Id="rId27" Type="http://schemas.openxmlformats.org/officeDocument/2006/relationships/slideLayout" Target="../slideLayouts/slideLayout2.xml"/><Relationship Id="rId30" Type="http://schemas.openxmlformats.org/officeDocument/2006/relationships/image" Target="../media/image18.png"/><Relationship Id="rId35" Type="http://schemas.openxmlformats.org/officeDocument/2006/relationships/image" Target="../media/image55.png"/><Relationship Id="rId43" Type="http://schemas.openxmlformats.org/officeDocument/2006/relationships/image" Target="../media/image61.png"/><Relationship Id="rId48" Type="http://schemas.openxmlformats.org/officeDocument/2006/relationships/image" Target="../media/image65.jpeg"/><Relationship Id="rId8" Type="http://schemas.openxmlformats.org/officeDocument/2006/relationships/tags" Target="../tags/tag41.xml"/><Relationship Id="rId51" Type="http://schemas.openxmlformats.org/officeDocument/2006/relationships/image" Target="../media/image68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tags" Target="../tags/tag67.xml"/><Relationship Id="rId13" Type="http://schemas.openxmlformats.org/officeDocument/2006/relationships/image" Target="../media/image13.png"/><Relationship Id="rId18" Type="http://schemas.openxmlformats.org/officeDocument/2006/relationships/image" Target="../media/image72.png"/><Relationship Id="rId26" Type="http://schemas.openxmlformats.org/officeDocument/2006/relationships/image" Target="../media/image80.png"/><Relationship Id="rId3" Type="http://schemas.openxmlformats.org/officeDocument/2006/relationships/tags" Target="../tags/tag62.xml"/><Relationship Id="rId21" Type="http://schemas.openxmlformats.org/officeDocument/2006/relationships/image" Target="../media/image75.png"/><Relationship Id="rId7" Type="http://schemas.openxmlformats.org/officeDocument/2006/relationships/tags" Target="../tags/tag66.xml"/><Relationship Id="rId12" Type="http://schemas.openxmlformats.org/officeDocument/2006/relationships/slideLayout" Target="../slideLayouts/slideLayout2.xml"/><Relationship Id="rId17" Type="http://schemas.openxmlformats.org/officeDocument/2006/relationships/image" Target="../media/image71.png"/><Relationship Id="rId25" Type="http://schemas.openxmlformats.org/officeDocument/2006/relationships/image" Target="../media/image79.png"/><Relationship Id="rId2" Type="http://schemas.openxmlformats.org/officeDocument/2006/relationships/tags" Target="../tags/tag61.xml"/><Relationship Id="rId16" Type="http://schemas.openxmlformats.org/officeDocument/2006/relationships/image" Target="../media/image70.png"/><Relationship Id="rId20" Type="http://schemas.openxmlformats.org/officeDocument/2006/relationships/image" Target="../media/image74.png"/><Relationship Id="rId1" Type="http://schemas.openxmlformats.org/officeDocument/2006/relationships/tags" Target="../tags/tag60.xml"/><Relationship Id="rId6" Type="http://schemas.openxmlformats.org/officeDocument/2006/relationships/tags" Target="../tags/tag65.xml"/><Relationship Id="rId11" Type="http://schemas.openxmlformats.org/officeDocument/2006/relationships/tags" Target="../tags/tag70.xml"/><Relationship Id="rId24" Type="http://schemas.openxmlformats.org/officeDocument/2006/relationships/image" Target="../media/image78.png"/><Relationship Id="rId5" Type="http://schemas.openxmlformats.org/officeDocument/2006/relationships/tags" Target="../tags/tag64.xml"/><Relationship Id="rId15" Type="http://schemas.openxmlformats.org/officeDocument/2006/relationships/image" Target="../media/image1.png"/><Relationship Id="rId23" Type="http://schemas.openxmlformats.org/officeDocument/2006/relationships/image" Target="../media/image77.png"/><Relationship Id="rId10" Type="http://schemas.openxmlformats.org/officeDocument/2006/relationships/tags" Target="../tags/tag69.xml"/><Relationship Id="rId19" Type="http://schemas.openxmlformats.org/officeDocument/2006/relationships/image" Target="../media/image73.png"/><Relationship Id="rId4" Type="http://schemas.openxmlformats.org/officeDocument/2006/relationships/tags" Target="../tags/tag63.xml"/><Relationship Id="rId9" Type="http://schemas.openxmlformats.org/officeDocument/2006/relationships/tags" Target="../tags/tag68.xml"/><Relationship Id="rId14" Type="http://schemas.openxmlformats.org/officeDocument/2006/relationships/image" Target="../media/image14.png"/><Relationship Id="rId22" Type="http://schemas.openxmlformats.org/officeDocument/2006/relationships/image" Target="../media/image76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tags" Target="../tags/tag78.xml"/><Relationship Id="rId13" Type="http://schemas.openxmlformats.org/officeDocument/2006/relationships/tags" Target="../tags/tag83.xml"/><Relationship Id="rId18" Type="http://schemas.openxmlformats.org/officeDocument/2006/relationships/tags" Target="../tags/tag88.xml"/><Relationship Id="rId26" Type="http://schemas.openxmlformats.org/officeDocument/2006/relationships/image" Target="../media/image85.png"/><Relationship Id="rId39" Type="http://schemas.openxmlformats.org/officeDocument/2006/relationships/image" Target="../media/image96.png"/><Relationship Id="rId3" Type="http://schemas.openxmlformats.org/officeDocument/2006/relationships/tags" Target="../tags/tag73.xml"/><Relationship Id="rId21" Type="http://schemas.openxmlformats.org/officeDocument/2006/relationships/image" Target="../media/image82.png"/><Relationship Id="rId34" Type="http://schemas.openxmlformats.org/officeDocument/2006/relationships/image" Target="../media/image14.png"/><Relationship Id="rId7" Type="http://schemas.openxmlformats.org/officeDocument/2006/relationships/tags" Target="../tags/tag77.xml"/><Relationship Id="rId12" Type="http://schemas.openxmlformats.org/officeDocument/2006/relationships/tags" Target="../tags/tag82.xml"/><Relationship Id="rId17" Type="http://schemas.openxmlformats.org/officeDocument/2006/relationships/tags" Target="../tags/tag87.xml"/><Relationship Id="rId25" Type="http://schemas.openxmlformats.org/officeDocument/2006/relationships/image" Target="../media/image76.png"/><Relationship Id="rId33" Type="http://schemas.openxmlformats.org/officeDocument/2006/relationships/image" Target="../media/image13.png"/><Relationship Id="rId38" Type="http://schemas.openxmlformats.org/officeDocument/2006/relationships/image" Target="../media/image95.png"/><Relationship Id="rId2" Type="http://schemas.openxmlformats.org/officeDocument/2006/relationships/tags" Target="../tags/tag72.xml"/><Relationship Id="rId16" Type="http://schemas.openxmlformats.org/officeDocument/2006/relationships/tags" Target="../tags/tag86.xml"/><Relationship Id="rId20" Type="http://schemas.openxmlformats.org/officeDocument/2006/relationships/image" Target="../media/image81.png"/><Relationship Id="rId29" Type="http://schemas.openxmlformats.org/officeDocument/2006/relationships/image" Target="../media/image88.png"/><Relationship Id="rId1" Type="http://schemas.openxmlformats.org/officeDocument/2006/relationships/tags" Target="../tags/tag71.xml"/><Relationship Id="rId6" Type="http://schemas.openxmlformats.org/officeDocument/2006/relationships/tags" Target="../tags/tag76.xml"/><Relationship Id="rId11" Type="http://schemas.openxmlformats.org/officeDocument/2006/relationships/tags" Target="../tags/tag81.xml"/><Relationship Id="rId24" Type="http://schemas.openxmlformats.org/officeDocument/2006/relationships/image" Target="../media/image84.png"/><Relationship Id="rId32" Type="http://schemas.openxmlformats.org/officeDocument/2006/relationships/image" Target="../media/image91.png"/><Relationship Id="rId37" Type="http://schemas.openxmlformats.org/officeDocument/2006/relationships/image" Target="../media/image94.png"/><Relationship Id="rId5" Type="http://schemas.openxmlformats.org/officeDocument/2006/relationships/tags" Target="../tags/tag75.xml"/><Relationship Id="rId15" Type="http://schemas.openxmlformats.org/officeDocument/2006/relationships/tags" Target="../tags/tag85.xml"/><Relationship Id="rId23" Type="http://schemas.openxmlformats.org/officeDocument/2006/relationships/image" Target="../media/image83.png"/><Relationship Id="rId28" Type="http://schemas.openxmlformats.org/officeDocument/2006/relationships/image" Target="../media/image87.png"/><Relationship Id="rId36" Type="http://schemas.openxmlformats.org/officeDocument/2006/relationships/image" Target="../media/image93.png"/><Relationship Id="rId10" Type="http://schemas.openxmlformats.org/officeDocument/2006/relationships/tags" Target="../tags/tag80.xml"/><Relationship Id="rId19" Type="http://schemas.openxmlformats.org/officeDocument/2006/relationships/slideLayout" Target="../slideLayouts/slideLayout2.xml"/><Relationship Id="rId31" Type="http://schemas.openxmlformats.org/officeDocument/2006/relationships/image" Target="../media/image90.png"/><Relationship Id="rId4" Type="http://schemas.openxmlformats.org/officeDocument/2006/relationships/tags" Target="../tags/tag74.xml"/><Relationship Id="rId9" Type="http://schemas.openxmlformats.org/officeDocument/2006/relationships/tags" Target="../tags/tag79.xml"/><Relationship Id="rId14" Type="http://schemas.openxmlformats.org/officeDocument/2006/relationships/tags" Target="../tags/tag84.xml"/><Relationship Id="rId22" Type="http://schemas.openxmlformats.org/officeDocument/2006/relationships/image" Target="../media/image1.png"/><Relationship Id="rId27" Type="http://schemas.openxmlformats.org/officeDocument/2006/relationships/image" Target="../media/image86.png"/><Relationship Id="rId30" Type="http://schemas.openxmlformats.org/officeDocument/2006/relationships/image" Target="../media/image89.png"/><Relationship Id="rId35" Type="http://schemas.openxmlformats.org/officeDocument/2006/relationships/image" Target="../media/image92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tags" Target="../tags/tag96.xml"/><Relationship Id="rId13" Type="http://schemas.openxmlformats.org/officeDocument/2006/relationships/tags" Target="../tags/tag101.xml"/><Relationship Id="rId18" Type="http://schemas.openxmlformats.org/officeDocument/2006/relationships/image" Target="../media/image77.png"/><Relationship Id="rId26" Type="http://schemas.openxmlformats.org/officeDocument/2006/relationships/image" Target="../media/image103.png"/><Relationship Id="rId3" Type="http://schemas.openxmlformats.org/officeDocument/2006/relationships/tags" Target="../tags/tag91.xml"/><Relationship Id="rId21" Type="http://schemas.openxmlformats.org/officeDocument/2006/relationships/image" Target="../media/image98.png"/><Relationship Id="rId7" Type="http://schemas.openxmlformats.org/officeDocument/2006/relationships/tags" Target="../tags/tag95.xml"/><Relationship Id="rId12" Type="http://schemas.openxmlformats.org/officeDocument/2006/relationships/tags" Target="../tags/tag100.xml"/><Relationship Id="rId17" Type="http://schemas.openxmlformats.org/officeDocument/2006/relationships/image" Target="../media/image1.png"/><Relationship Id="rId25" Type="http://schemas.openxmlformats.org/officeDocument/2006/relationships/image" Target="../media/image102.png"/><Relationship Id="rId2" Type="http://schemas.openxmlformats.org/officeDocument/2006/relationships/tags" Target="../tags/tag90.xml"/><Relationship Id="rId16" Type="http://schemas.openxmlformats.org/officeDocument/2006/relationships/slideLayout" Target="../slideLayouts/slideLayout2.xml"/><Relationship Id="rId20" Type="http://schemas.openxmlformats.org/officeDocument/2006/relationships/image" Target="../media/image97.png"/><Relationship Id="rId29" Type="http://schemas.openxmlformats.org/officeDocument/2006/relationships/image" Target="../media/image106.png"/><Relationship Id="rId1" Type="http://schemas.openxmlformats.org/officeDocument/2006/relationships/tags" Target="../tags/tag89.xml"/><Relationship Id="rId6" Type="http://schemas.openxmlformats.org/officeDocument/2006/relationships/tags" Target="../tags/tag94.xml"/><Relationship Id="rId11" Type="http://schemas.openxmlformats.org/officeDocument/2006/relationships/tags" Target="../tags/tag99.xml"/><Relationship Id="rId24" Type="http://schemas.openxmlformats.org/officeDocument/2006/relationships/image" Target="../media/image101.png"/><Relationship Id="rId32" Type="http://schemas.openxmlformats.org/officeDocument/2006/relationships/image" Target="../media/image109.png"/><Relationship Id="rId5" Type="http://schemas.openxmlformats.org/officeDocument/2006/relationships/tags" Target="../tags/tag93.xml"/><Relationship Id="rId15" Type="http://schemas.openxmlformats.org/officeDocument/2006/relationships/tags" Target="../tags/tag103.xml"/><Relationship Id="rId23" Type="http://schemas.openxmlformats.org/officeDocument/2006/relationships/image" Target="../media/image100.png"/><Relationship Id="rId28" Type="http://schemas.openxmlformats.org/officeDocument/2006/relationships/image" Target="../media/image105.png"/><Relationship Id="rId10" Type="http://schemas.openxmlformats.org/officeDocument/2006/relationships/tags" Target="../tags/tag98.xml"/><Relationship Id="rId19" Type="http://schemas.openxmlformats.org/officeDocument/2006/relationships/image" Target="../media/image76.png"/><Relationship Id="rId31" Type="http://schemas.openxmlformats.org/officeDocument/2006/relationships/image" Target="../media/image108.png"/><Relationship Id="rId4" Type="http://schemas.openxmlformats.org/officeDocument/2006/relationships/tags" Target="../tags/tag92.xml"/><Relationship Id="rId9" Type="http://schemas.openxmlformats.org/officeDocument/2006/relationships/tags" Target="../tags/tag97.xml"/><Relationship Id="rId14" Type="http://schemas.openxmlformats.org/officeDocument/2006/relationships/tags" Target="../tags/tag102.xml"/><Relationship Id="rId22" Type="http://schemas.openxmlformats.org/officeDocument/2006/relationships/image" Target="../media/image99.png"/><Relationship Id="rId27" Type="http://schemas.openxmlformats.org/officeDocument/2006/relationships/image" Target="../media/image104.png"/><Relationship Id="rId30" Type="http://schemas.openxmlformats.org/officeDocument/2006/relationships/image" Target="../media/image107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tags" Target="../tags/tag111.xml"/><Relationship Id="rId13" Type="http://schemas.openxmlformats.org/officeDocument/2006/relationships/tags" Target="../tags/tag116.xml"/><Relationship Id="rId18" Type="http://schemas.openxmlformats.org/officeDocument/2006/relationships/image" Target="../media/image83.png"/><Relationship Id="rId26" Type="http://schemas.openxmlformats.org/officeDocument/2006/relationships/image" Target="../media/image117.png"/><Relationship Id="rId3" Type="http://schemas.openxmlformats.org/officeDocument/2006/relationships/tags" Target="../tags/tag106.xml"/><Relationship Id="rId21" Type="http://schemas.openxmlformats.org/officeDocument/2006/relationships/image" Target="../media/image112.png"/><Relationship Id="rId7" Type="http://schemas.openxmlformats.org/officeDocument/2006/relationships/tags" Target="../tags/tag110.xml"/><Relationship Id="rId12" Type="http://schemas.openxmlformats.org/officeDocument/2006/relationships/tags" Target="../tags/tag115.xml"/><Relationship Id="rId17" Type="http://schemas.openxmlformats.org/officeDocument/2006/relationships/image" Target="../media/image1.png"/><Relationship Id="rId25" Type="http://schemas.openxmlformats.org/officeDocument/2006/relationships/image" Target="../media/image116.png"/><Relationship Id="rId2" Type="http://schemas.openxmlformats.org/officeDocument/2006/relationships/tags" Target="../tags/tag105.xml"/><Relationship Id="rId16" Type="http://schemas.openxmlformats.org/officeDocument/2006/relationships/image" Target="../media/image110.png"/><Relationship Id="rId20" Type="http://schemas.openxmlformats.org/officeDocument/2006/relationships/image" Target="../media/image111.png"/><Relationship Id="rId29" Type="http://schemas.openxmlformats.org/officeDocument/2006/relationships/image" Target="../media/image120.png"/><Relationship Id="rId1" Type="http://schemas.openxmlformats.org/officeDocument/2006/relationships/tags" Target="../tags/tag104.xml"/><Relationship Id="rId6" Type="http://schemas.openxmlformats.org/officeDocument/2006/relationships/tags" Target="../tags/tag109.xml"/><Relationship Id="rId11" Type="http://schemas.openxmlformats.org/officeDocument/2006/relationships/tags" Target="../tags/tag114.xml"/><Relationship Id="rId24" Type="http://schemas.openxmlformats.org/officeDocument/2006/relationships/image" Target="../media/image115.png"/><Relationship Id="rId5" Type="http://schemas.openxmlformats.org/officeDocument/2006/relationships/tags" Target="../tags/tag108.xml"/><Relationship Id="rId15" Type="http://schemas.openxmlformats.org/officeDocument/2006/relationships/slideLayout" Target="../slideLayouts/slideLayout2.xml"/><Relationship Id="rId23" Type="http://schemas.openxmlformats.org/officeDocument/2006/relationships/image" Target="../media/image114.png"/><Relationship Id="rId28" Type="http://schemas.openxmlformats.org/officeDocument/2006/relationships/image" Target="../media/image119.png"/><Relationship Id="rId10" Type="http://schemas.openxmlformats.org/officeDocument/2006/relationships/tags" Target="../tags/tag113.xml"/><Relationship Id="rId19" Type="http://schemas.openxmlformats.org/officeDocument/2006/relationships/image" Target="../media/image84.png"/><Relationship Id="rId4" Type="http://schemas.openxmlformats.org/officeDocument/2006/relationships/tags" Target="../tags/tag107.xml"/><Relationship Id="rId9" Type="http://schemas.openxmlformats.org/officeDocument/2006/relationships/tags" Target="../tags/tag112.xml"/><Relationship Id="rId14" Type="http://schemas.openxmlformats.org/officeDocument/2006/relationships/tags" Target="../tags/tag117.xml"/><Relationship Id="rId22" Type="http://schemas.openxmlformats.org/officeDocument/2006/relationships/image" Target="../media/image113.png"/><Relationship Id="rId27" Type="http://schemas.openxmlformats.org/officeDocument/2006/relationships/image" Target="../media/image118.png"/><Relationship Id="rId30" Type="http://schemas.openxmlformats.org/officeDocument/2006/relationships/image" Target="../media/image121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tags" Target="../tags/tag125.xml"/><Relationship Id="rId13" Type="http://schemas.openxmlformats.org/officeDocument/2006/relationships/tags" Target="../tags/tag130.xml"/><Relationship Id="rId18" Type="http://schemas.openxmlformats.org/officeDocument/2006/relationships/tags" Target="../tags/tag135.xml"/><Relationship Id="rId26" Type="http://schemas.openxmlformats.org/officeDocument/2006/relationships/image" Target="../media/image123.png"/><Relationship Id="rId39" Type="http://schemas.openxmlformats.org/officeDocument/2006/relationships/image" Target="../media/image136.png"/><Relationship Id="rId3" Type="http://schemas.openxmlformats.org/officeDocument/2006/relationships/tags" Target="../tags/tag120.xml"/><Relationship Id="rId21" Type="http://schemas.openxmlformats.org/officeDocument/2006/relationships/slideLayout" Target="../slideLayouts/slideLayout2.xml"/><Relationship Id="rId34" Type="http://schemas.openxmlformats.org/officeDocument/2006/relationships/image" Target="../media/image131.png"/><Relationship Id="rId42" Type="http://schemas.openxmlformats.org/officeDocument/2006/relationships/image" Target="../media/image138.png"/><Relationship Id="rId7" Type="http://schemas.openxmlformats.org/officeDocument/2006/relationships/tags" Target="../tags/tag124.xml"/><Relationship Id="rId12" Type="http://schemas.openxmlformats.org/officeDocument/2006/relationships/tags" Target="../tags/tag129.xml"/><Relationship Id="rId17" Type="http://schemas.openxmlformats.org/officeDocument/2006/relationships/tags" Target="../tags/tag134.xml"/><Relationship Id="rId25" Type="http://schemas.openxmlformats.org/officeDocument/2006/relationships/image" Target="../media/image83.png"/><Relationship Id="rId33" Type="http://schemas.openxmlformats.org/officeDocument/2006/relationships/image" Target="../media/image130.png"/><Relationship Id="rId38" Type="http://schemas.openxmlformats.org/officeDocument/2006/relationships/image" Target="../media/image135.png"/><Relationship Id="rId2" Type="http://schemas.openxmlformats.org/officeDocument/2006/relationships/tags" Target="../tags/tag119.xml"/><Relationship Id="rId16" Type="http://schemas.openxmlformats.org/officeDocument/2006/relationships/tags" Target="../tags/tag133.xml"/><Relationship Id="rId20" Type="http://schemas.openxmlformats.org/officeDocument/2006/relationships/tags" Target="../tags/tag137.xml"/><Relationship Id="rId29" Type="http://schemas.openxmlformats.org/officeDocument/2006/relationships/image" Target="../media/image126.png"/><Relationship Id="rId41" Type="http://schemas.openxmlformats.org/officeDocument/2006/relationships/image" Target="../media/image137.png"/><Relationship Id="rId1" Type="http://schemas.openxmlformats.org/officeDocument/2006/relationships/tags" Target="../tags/tag118.xml"/><Relationship Id="rId6" Type="http://schemas.openxmlformats.org/officeDocument/2006/relationships/tags" Target="../tags/tag123.xml"/><Relationship Id="rId11" Type="http://schemas.openxmlformats.org/officeDocument/2006/relationships/tags" Target="../tags/tag128.xml"/><Relationship Id="rId24" Type="http://schemas.openxmlformats.org/officeDocument/2006/relationships/image" Target="../media/image84.png"/><Relationship Id="rId32" Type="http://schemas.openxmlformats.org/officeDocument/2006/relationships/image" Target="../media/image129.png"/><Relationship Id="rId37" Type="http://schemas.openxmlformats.org/officeDocument/2006/relationships/image" Target="../media/image134.png"/><Relationship Id="rId40" Type="http://schemas.openxmlformats.org/officeDocument/2006/relationships/image" Target="../media/image111.png"/><Relationship Id="rId5" Type="http://schemas.openxmlformats.org/officeDocument/2006/relationships/tags" Target="../tags/tag122.xml"/><Relationship Id="rId15" Type="http://schemas.openxmlformats.org/officeDocument/2006/relationships/tags" Target="../tags/tag132.xml"/><Relationship Id="rId23" Type="http://schemas.openxmlformats.org/officeDocument/2006/relationships/image" Target="../media/image122.png"/><Relationship Id="rId28" Type="http://schemas.openxmlformats.org/officeDocument/2006/relationships/image" Target="../media/image125.png"/><Relationship Id="rId36" Type="http://schemas.openxmlformats.org/officeDocument/2006/relationships/image" Target="../media/image133.png"/><Relationship Id="rId10" Type="http://schemas.openxmlformats.org/officeDocument/2006/relationships/tags" Target="../tags/tag127.xml"/><Relationship Id="rId19" Type="http://schemas.openxmlformats.org/officeDocument/2006/relationships/tags" Target="../tags/tag136.xml"/><Relationship Id="rId31" Type="http://schemas.openxmlformats.org/officeDocument/2006/relationships/image" Target="../media/image128.png"/><Relationship Id="rId4" Type="http://schemas.openxmlformats.org/officeDocument/2006/relationships/tags" Target="../tags/tag121.xml"/><Relationship Id="rId9" Type="http://schemas.openxmlformats.org/officeDocument/2006/relationships/tags" Target="../tags/tag126.xml"/><Relationship Id="rId14" Type="http://schemas.openxmlformats.org/officeDocument/2006/relationships/tags" Target="../tags/tag131.xml"/><Relationship Id="rId22" Type="http://schemas.openxmlformats.org/officeDocument/2006/relationships/image" Target="../media/image1.png"/><Relationship Id="rId27" Type="http://schemas.openxmlformats.org/officeDocument/2006/relationships/image" Target="../media/image124.png"/><Relationship Id="rId30" Type="http://schemas.openxmlformats.org/officeDocument/2006/relationships/image" Target="../media/image127.png"/><Relationship Id="rId35" Type="http://schemas.openxmlformats.org/officeDocument/2006/relationships/image" Target="../media/image132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1.png"/><Relationship Id="rId3" Type="http://schemas.openxmlformats.org/officeDocument/2006/relationships/tags" Target="../tags/tag140.xml"/><Relationship Id="rId7" Type="http://schemas.openxmlformats.org/officeDocument/2006/relationships/image" Target="../media/image1.png"/><Relationship Id="rId12" Type="http://schemas.openxmlformats.org/officeDocument/2006/relationships/image" Target="../media/image145.png"/><Relationship Id="rId2" Type="http://schemas.openxmlformats.org/officeDocument/2006/relationships/tags" Target="../tags/tag139.xml"/><Relationship Id="rId1" Type="http://schemas.openxmlformats.org/officeDocument/2006/relationships/tags" Target="../tags/tag138.xml"/><Relationship Id="rId6" Type="http://schemas.openxmlformats.org/officeDocument/2006/relationships/image" Target="../media/image140.png"/><Relationship Id="rId11" Type="http://schemas.openxmlformats.org/officeDocument/2006/relationships/image" Target="../media/image144.png"/><Relationship Id="rId5" Type="http://schemas.openxmlformats.org/officeDocument/2006/relationships/image" Target="../media/image139.emf"/><Relationship Id="rId10" Type="http://schemas.openxmlformats.org/officeDocument/2006/relationships/image" Target="../media/image143.emf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142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13" Type="http://schemas.openxmlformats.org/officeDocument/2006/relationships/image" Target="../media/image149.png"/><Relationship Id="rId3" Type="http://schemas.openxmlformats.org/officeDocument/2006/relationships/tags" Target="../tags/tag143.xml"/><Relationship Id="rId7" Type="http://schemas.openxmlformats.org/officeDocument/2006/relationships/tags" Target="../tags/tag147.xml"/><Relationship Id="rId12" Type="http://schemas.openxmlformats.org/officeDocument/2006/relationships/image" Target="../media/image148.png"/><Relationship Id="rId17" Type="http://schemas.openxmlformats.org/officeDocument/2006/relationships/image" Target="../media/image153.png"/><Relationship Id="rId2" Type="http://schemas.openxmlformats.org/officeDocument/2006/relationships/tags" Target="../tags/tag142.xml"/><Relationship Id="rId16" Type="http://schemas.openxmlformats.org/officeDocument/2006/relationships/image" Target="../media/image152.png"/><Relationship Id="rId1" Type="http://schemas.openxmlformats.org/officeDocument/2006/relationships/tags" Target="../tags/tag141.xml"/><Relationship Id="rId6" Type="http://schemas.openxmlformats.org/officeDocument/2006/relationships/tags" Target="../tags/tag146.xml"/><Relationship Id="rId11" Type="http://schemas.openxmlformats.org/officeDocument/2006/relationships/image" Target="../media/image147.png"/><Relationship Id="rId5" Type="http://schemas.openxmlformats.org/officeDocument/2006/relationships/tags" Target="../tags/tag145.xml"/><Relationship Id="rId15" Type="http://schemas.openxmlformats.org/officeDocument/2006/relationships/image" Target="../media/image151.png"/><Relationship Id="rId10" Type="http://schemas.openxmlformats.org/officeDocument/2006/relationships/image" Target="../media/image146.emf"/><Relationship Id="rId4" Type="http://schemas.openxmlformats.org/officeDocument/2006/relationships/tags" Target="../tags/tag144.xml"/><Relationship Id="rId9" Type="http://schemas.openxmlformats.org/officeDocument/2006/relationships/image" Target="../media/image1.png"/><Relationship Id="rId14" Type="http://schemas.openxmlformats.org/officeDocument/2006/relationships/image" Target="../media/image150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6.png"/><Relationship Id="rId3" Type="http://schemas.openxmlformats.org/officeDocument/2006/relationships/tags" Target="../tags/tag150.xml"/><Relationship Id="rId7" Type="http://schemas.openxmlformats.org/officeDocument/2006/relationships/image" Target="../media/image155.png"/><Relationship Id="rId2" Type="http://schemas.openxmlformats.org/officeDocument/2006/relationships/tags" Target="../tags/tag149.xml"/><Relationship Id="rId1" Type="http://schemas.openxmlformats.org/officeDocument/2006/relationships/tags" Target="../tags/tag148.xml"/><Relationship Id="rId6" Type="http://schemas.openxmlformats.org/officeDocument/2006/relationships/image" Target="../media/image154.png"/><Relationship Id="rId5" Type="http://schemas.openxmlformats.org/officeDocument/2006/relationships/image" Target="../media/image1.png"/><Relationship Id="rId10" Type="http://schemas.openxmlformats.org/officeDocument/2006/relationships/image" Target="../media/image158.png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15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5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13" Type="http://schemas.openxmlformats.org/officeDocument/2006/relationships/image" Target="../media/image166.png"/><Relationship Id="rId3" Type="http://schemas.openxmlformats.org/officeDocument/2006/relationships/tags" Target="../tags/tag153.xml"/><Relationship Id="rId7" Type="http://schemas.openxmlformats.org/officeDocument/2006/relationships/image" Target="../media/image161.png"/><Relationship Id="rId12" Type="http://schemas.openxmlformats.org/officeDocument/2006/relationships/image" Target="../media/image165.png"/><Relationship Id="rId2" Type="http://schemas.openxmlformats.org/officeDocument/2006/relationships/tags" Target="../tags/tag152.xml"/><Relationship Id="rId1" Type="http://schemas.openxmlformats.org/officeDocument/2006/relationships/tags" Target="../tags/tag151.x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164.png"/><Relationship Id="rId5" Type="http://schemas.openxmlformats.org/officeDocument/2006/relationships/tags" Target="../tags/tag155.xml"/><Relationship Id="rId10" Type="http://schemas.openxmlformats.org/officeDocument/2006/relationships/image" Target="../media/image163.png"/><Relationship Id="rId4" Type="http://schemas.openxmlformats.org/officeDocument/2006/relationships/tags" Target="../tags/tag154.xml"/><Relationship Id="rId9" Type="http://schemas.openxmlformats.org/officeDocument/2006/relationships/image" Target="../media/image162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9.png"/><Relationship Id="rId3" Type="http://schemas.openxmlformats.org/officeDocument/2006/relationships/tags" Target="../tags/tag158.xml"/><Relationship Id="rId7" Type="http://schemas.openxmlformats.org/officeDocument/2006/relationships/image" Target="../media/image168.png"/><Relationship Id="rId2" Type="http://schemas.openxmlformats.org/officeDocument/2006/relationships/tags" Target="../tags/tag157.xml"/><Relationship Id="rId1" Type="http://schemas.openxmlformats.org/officeDocument/2006/relationships/tags" Target="../tags/tag156.xml"/><Relationship Id="rId6" Type="http://schemas.openxmlformats.org/officeDocument/2006/relationships/image" Target="../media/image167.png"/><Relationship Id="rId5" Type="http://schemas.openxmlformats.org/officeDocument/2006/relationships/image" Target="../media/image1.png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170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13" Type="http://schemas.openxmlformats.org/officeDocument/2006/relationships/image" Target="../media/image119.png"/><Relationship Id="rId3" Type="http://schemas.openxmlformats.org/officeDocument/2006/relationships/tags" Target="../tags/tag161.xm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111.png"/><Relationship Id="rId2" Type="http://schemas.openxmlformats.org/officeDocument/2006/relationships/tags" Target="../tags/tag160.xml"/><Relationship Id="rId1" Type="http://schemas.openxmlformats.org/officeDocument/2006/relationships/tags" Target="../tags/tag159.xml"/><Relationship Id="rId6" Type="http://schemas.openxmlformats.org/officeDocument/2006/relationships/tags" Target="../tags/tag164.xml"/><Relationship Id="rId11" Type="http://schemas.openxmlformats.org/officeDocument/2006/relationships/image" Target="../media/image84.png"/><Relationship Id="rId5" Type="http://schemas.openxmlformats.org/officeDocument/2006/relationships/tags" Target="../tags/tag163.xml"/><Relationship Id="rId15" Type="http://schemas.openxmlformats.org/officeDocument/2006/relationships/image" Target="../media/image55.png"/><Relationship Id="rId10" Type="http://schemas.openxmlformats.org/officeDocument/2006/relationships/image" Target="../media/image83.png"/><Relationship Id="rId4" Type="http://schemas.openxmlformats.org/officeDocument/2006/relationships/tags" Target="../tags/tag162.xml"/><Relationship Id="rId9" Type="http://schemas.openxmlformats.org/officeDocument/2006/relationships/image" Target="../media/image171.emf"/><Relationship Id="rId14" Type="http://schemas.openxmlformats.org/officeDocument/2006/relationships/image" Target="../media/image12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4.jpeg"/><Relationship Id="rId4" Type="http://schemas.openxmlformats.org/officeDocument/2006/relationships/image" Target="../media/image173.jpe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tags" Target="../tags/tag167.xml"/><Relationship Id="rId7" Type="http://schemas.openxmlformats.org/officeDocument/2006/relationships/image" Target="../media/image177.png"/><Relationship Id="rId2" Type="http://schemas.openxmlformats.org/officeDocument/2006/relationships/tags" Target="../tags/tag166.xml"/><Relationship Id="rId1" Type="http://schemas.openxmlformats.org/officeDocument/2006/relationships/tags" Target="../tags/tag165.xml"/><Relationship Id="rId6" Type="http://schemas.openxmlformats.org/officeDocument/2006/relationships/image" Target="../media/image176.png"/><Relationship Id="rId11" Type="http://schemas.openxmlformats.org/officeDocument/2006/relationships/image" Target="../media/image180.jpeg"/><Relationship Id="rId5" Type="http://schemas.openxmlformats.org/officeDocument/2006/relationships/image" Target="../media/image175.png"/><Relationship Id="rId10" Type="http://schemas.openxmlformats.org/officeDocument/2006/relationships/image" Target="../media/image179.jpeg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178.jpe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2.png"/><Relationship Id="rId13" Type="http://schemas.openxmlformats.org/officeDocument/2006/relationships/image" Target="../media/image1.png"/><Relationship Id="rId3" Type="http://schemas.openxmlformats.org/officeDocument/2006/relationships/tags" Target="../tags/tag170.xml"/><Relationship Id="rId7" Type="http://schemas.openxmlformats.org/officeDocument/2006/relationships/image" Target="../media/image181.jpeg"/><Relationship Id="rId12" Type="http://schemas.openxmlformats.org/officeDocument/2006/relationships/image" Target="../media/image186.png"/><Relationship Id="rId2" Type="http://schemas.openxmlformats.org/officeDocument/2006/relationships/tags" Target="../tags/tag169.xml"/><Relationship Id="rId1" Type="http://schemas.openxmlformats.org/officeDocument/2006/relationships/tags" Target="../tags/tag168.x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185.png"/><Relationship Id="rId5" Type="http://schemas.openxmlformats.org/officeDocument/2006/relationships/tags" Target="../tags/tag172.xml"/><Relationship Id="rId10" Type="http://schemas.openxmlformats.org/officeDocument/2006/relationships/image" Target="../media/image184.png"/><Relationship Id="rId4" Type="http://schemas.openxmlformats.org/officeDocument/2006/relationships/tags" Target="../tags/tag171.xml"/><Relationship Id="rId9" Type="http://schemas.openxmlformats.org/officeDocument/2006/relationships/image" Target="../media/image183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9.png"/><Relationship Id="rId3" Type="http://schemas.openxmlformats.org/officeDocument/2006/relationships/tags" Target="../tags/tag175.xml"/><Relationship Id="rId7" Type="http://schemas.openxmlformats.org/officeDocument/2006/relationships/image" Target="../media/image188.png"/><Relationship Id="rId2" Type="http://schemas.openxmlformats.org/officeDocument/2006/relationships/tags" Target="../tags/tag174.xml"/><Relationship Id="rId1" Type="http://schemas.openxmlformats.org/officeDocument/2006/relationships/tags" Target="../tags/tag173.xml"/><Relationship Id="rId6" Type="http://schemas.openxmlformats.org/officeDocument/2006/relationships/image" Target="../media/image187.jpeg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191.png"/><Relationship Id="rId4" Type="http://schemas.openxmlformats.org/officeDocument/2006/relationships/tags" Target="../tags/tag176.xml"/><Relationship Id="rId9" Type="http://schemas.openxmlformats.org/officeDocument/2006/relationships/image" Target="../media/image190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tags" Target="../tags/tag184.xml"/><Relationship Id="rId13" Type="http://schemas.openxmlformats.org/officeDocument/2006/relationships/image" Target="../media/image83.png"/><Relationship Id="rId18" Type="http://schemas.openxmlformats.org/officeDocument/2006/relationships/image" Target="../media/image194.png"/><Relationship Id="rId3" Type="http://schemas.openxmlformats.org/officeDocument/2006/relationships/tags" Target="../tags/tag179.xml"/><Relationship Id="rId21" Type="http://schemas.openxmlformats.org/officeDocument/2006/relationships/image" Target="../media/image119.png"/><Relationship Id="rId7" Type="http://schemas.openxmlformats.org/officeDocument/2006/relationships/tags" Target="../tags/tag183.xml"/><Relationship Id="rId12" Type="http://schemas.openxmlformats.org/officeDocument/2006/relationships/image" Target="../media/image192.png"/><Relationship Id="rId17" Type="http://schemas.openxmlformats.org/officeDocument/2006/relationships/image" Target="../media/image193.png"/><Relationship Id="rId2" Type="http://schemas.openxmlformats.org/officeDocument/2006/relationships/tags" Target="../tags/tag178.xml"/><Relationship Id="rId16" Type="http://schemas.openxmlformats.org/officeDocument/2006/relationships/image" Target="../media/image55.png"/><Relationship Id="rId20" Type="http://schemas.openxmlformats.org/officeDocument/2006/relationships/image" Target="../media/image1.png"/><Relationship Id="rId1" Type="http://schemas.openxmlformats.org/officeDocument/2006/relationships/tags" Target="../tags/tag177.xml"/><Relationship Id="rId6" Type="http://schemas.openxmlformats.org/officeDocument/2006/relationships/tags" Target="../tags/tag182.xml"/><Relationship Id="rId11" Type="http://schemas.openxmlformats.org/officeDocument/2006/relationships/image" Target="../media/image13.png"/><Relationship Id="rId5" Type="http://schemas.openxmlformats.org/officeDocument/2006/relationships/tags" Target="../tags/tag181.xml"/><Relationship Id="rId15" Type="http://schemas.openxmlformats.org/officeDocument/2006/relationships/image" Target="../media/image111.png"/><Relationship Id="rId10" Type="http://schemas.openxmlformats.org/officeDocument/2006/relationships/slideLayout" Target="../slideLayouts/slideLayout2.xml"/><Relationship Id="rId19" Type="http://schemas.openxmlformats.org/officeDocument/2006/relationships/image" Target="../media/image195.png"/><Relationship Id="rId4" Type="http://schemas.openxmlformats.org/officeDocument/2006/relationships/tags" Target="../tags/tag180.xml"/><Relationship Id="rId9" Type="http://schemas.openxmlformats.org/officeDocument/2006/relationships/tags" Target="../tags/tag185.xml"/><Relationship Id="rId14" Type="http://schemas.openxmlformats.org/officeDocument/2006/relationships/image" Target="../media/image84.png"/><Relationship Id="rId22" Type="http://schemas.openxmlformats.org/officeDocument/2006/relationships/image" Target="../media/image12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Mike\Documents\Work\Toyota\Testing%20Movies\Use%20Case%20A%20Final%20Video.mkv" TargetMode="External"/><Relationship Id="rId4" Type="http://schemas.openxmlformats.org/officeDocument/2006/relationships/image" Target="../media/image196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0.emf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99.emf"/><Relationship Id="rId2" Type="http://schemas.openxmlformats.org/officeDocument/2006/relationships/tags" Target="../tags/tag187.xml"/><Relationship Id="rId1" Type="http://schemas.openxmlformats.org/officeDocument/2006/relationships/tags" Target="../tags/tag186.xml"/><Relationship Id="rId6" Type="http://schemas.openxmlformats.org/officeDocument/2006/relationships/image" Target="../media/image198.png"/><Relationship Id="rId5" Type="http://schemas.openxmlformats.org/officeDocument/2006/relationships/image" Target="../media/image197.png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2.emf"/><Relationship Id="rId2" Type="http://schemas.openxmlformats.org/officeDocument/2006/relationships/image" Target="../media/image20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3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4.emf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tags" Target="../tags/tag195.xml"/><Relationship Id="rId13" Type="http://schemas.openxmlformats.org/officeDocument/2006/relationships/image" Target="../media/image83.png"/><Relationship Id="rId18" Type="http://schemas.openxmlformats.org/officeDocument/2006/relationships/image" Target="../media/image194.png"/><Relationship Id="rId3" Type="http://schemas.openxmlformats.org/officeDocument/2006/relationships/tags" Target="../tags/tag190.xml"/><Relationship Id="rId21" Type="http://schemas.openxmlformats.org/officeDocument/2006/relationships/image" Target="../media/image119.png"/><Relationship Id="rId7" Type="http://schemas.openxmlformats.org/officeDocument/2006/relationships/tags" Target="../tags/tag194.xml"/><Relationship Id="rId12" Type="http://schemas.openxmlformats.org/officeDocument/2006/relationships/image" Target="../media/image192.png"/><Relationship Id="rId17" Type="http://schemas.openxmlformats.org/officeDocument/2006/relationships/image" Target="../media/image193.png"/><Relationship Id="rId2" Type="http://schemas.openxmlformats.org/officeDocument/2006/relationships/tags" Target="../tags/tag189.xml"/><Relationship Id="rId16" Type="http://schemas.openxmlformats.org/officeDocument/2006/relationships/image" Target="../media/image55.png"/><Relationship Id="rId20" Type="http://schemas.openxmlformats.org/officeDocument/2006/relationships/image" Target="../media/image1.png"/><Relationship Id="rId1" Type="http://schemas.openxmlformats.org/officeDocument/2006/relationships/tags" Target="../tags/tag188.xml"/><Relationship Id="rId6" Type="http://schemas.openxmlformats.org/officeDocument/2006/relationships/tags" Target="../tags/tag193.xml"/><Relationship Id="rId11" Type="http://schemas.openxmlformats.org/officeDocument/2006/relationships/image" Target="../media/image13.png"/><Relationship Id="rId5" Type="http://schemas.openxmlformats.org/officeDocument/2006/relationships/tags" Target="../tags/tag192.xml"/><Relationship Id="rId15" Type="http://schemas.openxmlformats.org/officeDocument/2006/relationships/image" Target="../media/image111.png"/><Relationship Id="rId10" Type="http://schemas.openxmlformats.org/officeDocument/2006/relationships/slideLayout" Target="../slideLayouts/slideLayout2.xml"/><Relationship Id="rId19" Type="http://schemas.openxmlformats.org/officeDocument/2006/relationships/image" Target="../media/image205.png"/><Relationship Id="rId4" Type="http://schemas.openxmlformats.org/officeDocument/2006/relationships/tags" Target="../tags/tag191.xml"/><Relationship Id="rId9" Type="http://schemas.openxmlformats.org/officeDocument/2006/relationships/tags" Target="../tags/tag196.xml"/><Relationship Id="rId14" Type="http://schemas.openxmlformats.org/officeDocument/2006/relationships/image" Target="../media/image84.png"/><Relationship Id="rId22" Type="http://schemas.openxmlformats.org/officeDocument/2006/relationships/image" Target="../media/image120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Mike\Documents\Work\Toyota\Testing%20Movies\Use%20Case%20B%20-%20Test%2013.m4v" TargetMode="External"/><Relationship Id="rId4" Type="http://schemas.openxmlformats.org/officeDocument/2006/relationships/image" Target="../media/image206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8.emf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07.emf"/><Relationship Id="rId2" Type="http://schemas.openxmlformats.org/officeDocument/2006/relationships/tags" Target="../tags/tag198.xml"/><Relationship Id="rId1" Type="http://schemas.openxmlformats.org/officeDocument/2006/relationships/tags" Target="../tags/tag197.xml"/><Relationship Id="rId6" Type="http://schemas.openxmlformats.org/officeDocument/2006/relationships/image" Target="../media/image1.png"/><Relationship Id="rId5" Type="http://schemas.openxmlformats.org/officeDocument/2006/relationships/image" Target="../media/image198.png"/><Relationship Id="rId4" Type="http://schemas.openxmlformats.org/officeDocument/2006/relationships/image" Target="../media/image197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0.emf"/><Relationship Id="rId2" Type="http://schemas.openxmlformats.org/officeDocument/2006/relationships/image" Target="../media/image209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Mike\Documents\Work\Toyota\MIT%20Seminar\Seminar%20Video%20Source\00036.wmv" TargetMode="External"/><Relationship Id="rId6" Type="http://schemas.openxmlformats.org/officeDocument/2006/relationships/image" Target="../media/image192.png"/><Relationship Id="rId5" Type="http://schemas.openxmlformats.org/officeDocument/2006/relationships/image" Target="../media/image13.png"/><Relationship Id="rId4" Type="http://schemas.openxmlformats.org/officeDocument/2006/relationships/image" Target="../media/image211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Mike\Documents\Work\Toyota\MIT%20Seminar\Seminar%20Video%20Source\00039.wmv" TargetMode="External"/><Relationship Id="rId6" Type="http://schemas.openxmlformats.org/officeDocument/2006/relationships/image" Target="../media/image192.png"/><Relationship Id="rId5" Type="http://schemas.openxmlformats.org/officeDocument/2006/relationships/image" Target="../media/image13.png"/><Relationship Id="rId4" Type="http://schemas.openxmlformats.org/officeDocument/2006/relationships/image" Target="../media/image1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3" Type="http://schemas.openxmlformats.org/officeDocument/2006/relationships/tags" Target="../tags/tag14.xml"/><Relationship Id="rId18" Type="http://schemas.openxmlformats.org/officeDocument/2006/relationships/tags" Target="../tags/tag19.xml"/><Relationship Id="rId26" Type="http://schemas.openxmlformats.org/officeDocument/2006/relationships/tags" Target="../tags/tag27.xml"/><Relationship Id="rId39" Type="http://schemas.openxmlformats.org/officeDocument/2006/relationships/image" Target="../media/image26.png"/><Relationship Id="rId21" Type="http://schemas.openxmlformats.org/officeDocument/2006/relationships/tags" Target="../tags/tag22.xml"/><Relationship Id="rId34" Type="http://schemas.openxmlformats.org/officeDocument/2006/relationships/image" Target="../media/image21.png"/><Relationship Id="rId42" Type="http://schemas.openxmlformats.org/officeDocument/2006/relationships/image" Target="../media/image28.png"/><Relationship Id="rId47" Type="http://schemas.openxmlformats.org/officeDocument/2006/relationships/image" Target="../media/image33.png"/><Relationship Id="rId50" Type="http://schemas.openxmlformats.org/officeDocument/2006/relationships/image" Target="../media/image36.png"/><Relationship Id="rId55" Type="http://schemas.openxmlformats.org/officeDocument/2006/relationships/image" Target="../media/image41.png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17" Type="http://schemas.openxmlformats.org/officeDocument/2006/relationships/tags" Target="../tags/tag18.xml"/><Relationship Id="rId25" Type="http://schemas.openxmlformats.org/officeDocument/2006/relationships/tags" Target="../tags/tag26.xml"/><Relationship Id="rId33" Type="http://schemas.openxmlformats.org/officeDocument/2006/relationships/image" Target="../media/image20.png"/><Relationship Id="rId38" Type="http://schemas.openxmlformats.org/officeDocument/2006/relationships/image" Target="../media/image25.png"/><Relationship Id="rId46" Type="http://schemas.openxmlformats.org/officeDocument/2006/relationships/image" Target="../media/image32.png"/><Relationship Id="rId2" Type="http://schemas.openxmlformats.org/officeDocument/2006/relationships/tags" Target="../tags/tag3.xml"/><Relationship Id="rId16" Type="http://schemas.openxmlformats.org/officeDocument/2006/relationships/tags" Target="../tags/tag17.xml"/><Relationship Id="rId20" Type="http://schemas.openxmlformats.org/officeDocument/2006/relationships/tags" Target="../tags/tag21.xml"/><Relationship Id="rId29" Type="http://schemas.openxmlformats.org/officeDocument/2006/relationships/image" Target="../media/image1.png"/><Relationship Id="rId41" Type="http://schemas.openxmlformats.org/officeDocument/2006/relationships/image" Target="../media/image14.png"/><Relationship Id="rId54" Type="http://schemas.openxmlformats.org/officeDocument/2006/relationships/image" Target="../media/image40.png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24" Type="http://schemas.openxmlformats.org/officeDocument/2006/relationships/tags" Target="../tags/tag25.xml"/><Relationship Id="rId32" Type="http://schemas.openxmlformats.org/officeDocument/2006/relationships/image" Target="../media/image19.png"/><Relationship Id="rId37" Type="http://schemas.openxmlformats.org/officeDocument/2006/relationships/image" Target="../media/image24.png"/><Relationship Id="rId40" Type="http://schemas.openxmlformats.org/officeDocument/2006/relationships/image" Target="../media/image27.png"/><Relationship Id="rId45" Type="http://schemas.openxmlformats.org/officeDocument/2006/relationships/image" Target="../media/image31.png"/><Relationship Id="rId53" Type="http://schemas.openxmlformats.org/officeDocument/2006/relationships/image" Target="../media/image39.png"/><Relationship Id="rId5" Type="http://schemas.openxmlformats.org/officeDocument/2006/relationships/tags" Target="../tags/tag6.xml"/><Relationship Id="rId15" Type="http://schemas.openxmlformats.org/officeDocument/2006/relationships/tags" Target="../tags/tag16.xml"/><Relationship Id="rId23" Type="http://schemas.openxmlformats.org/officeDocument/2006/relationships/tags" Target="../tags/tag24.xml"/><Relationship Id="rId28" Type="http://schemas.openxmlformats.org/officeDocument/2006/relationships/slideLayout" Target="../slideLayouts/slideLayout2.xml"/><Relationship Id="rId36" Type="http://schemas.openxmlformats.org/officeDocument/2006/relationships/image" Target="../media/image23.png"/><Relationship Id="rId49" Type="http://schemas.openxmlformats.org/officeDocument/2006/relationships/image" Target="../media/image35.png"/><Relationship Id="rId10" Type="http://schemas.openxmlformats.org/officeDocument/2006/relationships/tags" Target="../tags/tag11.xml"/><Relationship Id="rId19" Type="http://schemas.openxmlformats.org/officeDocument/2006/relationships/tags" Target="../tags/tag20.xml"/><Relationship Id="rId31" Type="http://schemas.openxmlformats.org/officeDocument/2006/relationships/image" Target="../media/image18.png"/><Relationship Id="rId44" Type="http://schemas.openxmlformats.org/officeDocument/2006/relationships/image" Target="../media/image30.png"/><Relationship Id="rId52" Type="http://schemas.openxmlformats.org/officeDocument/2006/relationships/image" Target="../media/image38.png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tags" Target="../tags/tag15.xml"/><Relationship Id="rId22" Type="http://schemas.openxmlformats.org/officeDocument/2006/relationships/tags" Target="../tags/tag23.xml"/><Relationship Id="rId27" Type="http://schemas.openxmlformats.org/officeDocument/2006/relationships/tags" Target="../tags/tag28.xml"/><Relationship Id="rId30" Type="http://schemas.openxmlformats.org/officeDocument/2006/relationships/image" Target="../media/image17.png"/><Relationship Id="rId35" Type="http://schemas.openxmlformats.org/officeDocument/2006/relationships/image" Target="../media/image22.png"/><Relationship Id="rId43" Type="http://schemas.openxmlformats.org/officeDocument/2006/relationships/image" Target="../media/image29.png"/><Relationship Id="rId48" Type="http://schemas.openxmlformats.org/officeDocument/2006/relationships/image" Target="../media/image34.png"/><Relationship Id="rId56" Type="http://schemas.openxmlformats.org/officeDocument/2006/relationships/image" Target="../media/image42.png"/><Relationship Id="rId8" Type="http://schemas.openxmlformats.org/officeDocument/2006/relationships/tags" Target="../tags/tag9.xml"/><Relationship Id="rId51" Type="http://schemas.openxmlformats.org/officeDocument/2006/relationships/image" Target="../media/image37.png"/><Relationship Id="rId3" Type="http://schemas.openxmlformats.org/officeDocument/2006/relationships/tags" Target="../tags/tag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47.png"/><Relationship Id="rId3" Type="http://schemas.openxmlformats.org/officeDocument/2006/relationships/tags" Target="../tags/tag31.xml"/><Relationship Id="rId7" Type="http://schemas.openxmlformats.org/officeDocument/2006/relationships/image" Target="../media/image1.png"/><Relationship Id="rId12" Type="http://schemas.openxmlformats.org/officeDocument/2006/relationships/image" Target="../media/image46.png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45.png"/><Relationship Id="rId5" Type="http://schemas.openxmlformats.org/officeDocument/2006/relationships/tags" Target="../tags/tag33.xml"/><Relationship Id="rId10" Type="http://schemas.openxmlformats.org/officeDocument/2006/relationships/image" Target="../media/image44.png"/><Relationship Id="rId4" Type="http://schemas.openxmlformats.org/officeDocument/2006/relationships/tags" Target="../tags/tag32.xml"/><Relationship Id="rId9" Type="http://schemas.openxmlformats.org/officeDocument/2006/relationships/image" Target="../media/image43.png"/><Relationship Id="rId14" Type="http://schemas.openxmlformats.org/officeDocument/2006/relationships/image" Target="../media/image4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1524000"/>
            <a:ext cx="8077200" cy="3048000"/>
          </a:xfrm>
        </p:spPr>
        <p:txBody>
          <a:bodyPr/>
          <a:lstStyle/>
          <a:p>
            <a:pPr eaLnBrk="1" hangingPunct="1"/>
            <a:r>
              <a:rPr lang="en-US" sz="3600" dirty="0" smtClean="0">
                <a:solidFill>
                  <a:srgbClr val="C00000"/>
                </a:solidFill>
              </a:rPr>
              <a:t>Experimental Results for a Vehicle-to-Vehicle Intersection </a:t>
            </a:r>
            <a:r>
              <a:rPr lang="en-US" sz="3600" dirty="0" smtClean="0">
                <a:solidFill>
                  <a:srgbClr val="C00000"/>
                </a:solidFill>
              </a:rPr>
              <a:t>Collision Avoidance (ICA</a:t>
            </a:r>
            <a:r>
              <a:rPr lang="en-US" sz="3600" dirty="0" smtClean="0">
                <a:solidFill>
                  <a:srgbClr val="C00000"/>
                </a:solidFill>
              </a:rPr>
              <a:t>) System</a:t>
            </a:r>
            <a:endParaRPr lang="en-US" sz="3600" dirty="0" smtClean="0">
              <a:solidFill>
                <a:srgbClr val="C00000"/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4419600"/>
            <a:ext cx="6400800" cy="1752600"/>
          </a:xfrm>
        </p:spPr>
        <p:txBody>
          <a:bodyPr/>
          <a:lstStyle/>
          <a:p>
            <a:pPr eaLnBrk="1" hangingPunct="1"/>
            <a:r>
              <a:rPr lang="en-US" dirty="0" smtClean="0"/>
              <a:t>Mike </a:t>
            </a:r>
            <a:r>
              <a:rPr lang="en-US" dirty="0" smtClean="0"/>
              <a:t>Hafner</a:t>
            </a:r>
            <a:endParaRPr lang="en-US" dirty="0" smtClean="0"/>
          </a:p>
        </p:txBody>
      </p:sp>
      <p:sp>
        <p:nvSpPr>
          <p:cNvPr id="7" name="Rectangle 6"/>
          <p:cNvSpPr/>
          <p:nvPr/>
        </p:nvSpPr>
        <p:spPr>
          <a:xfrm>
            <a:off x="6324600" y="5791200"/>
            <a:ext cx="2514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/>
            <a:r>
              <a:rPr lang="en-US" sz="2400" dirty="0" smtClean="0">
                <a:solidFill>
                  <a:srgbClr val="002060"/>
                </a:solidFill>
              </a:rPr>
              <a:t>Group Meeting</a:t>
            </a:r>
          </a:p>
          <a:p>
            <a:pPr algn="ctr" eaLnBrk="1" hangingPunct="1"/>
            <a:r>
              <a:rPr lang="en-US" sz="2400" dirty="0" smtClean="0">
                <a:solidFill>
                  <a:srgbClr val="002060"/>
                </a:solidFill>
              </a:rPr>
              <a:t>9/29/2011</a:t>
            </a:r>
            <a:endParaRPr lang="en-US" sz="2400" dirty="0" smtClean="0">
              <a:solidFill>
                <a:srgbClr val="002060"/>
              </a:solidFill>
            </a:endParaRPr>
          </a:p>
        </p:txBody>
      </p:sp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8" y="181904"/>
            <a:ext cx="1138237" cy="1132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0" y="1447800"/>
            <a:ext cx="9144000" cy="76200"/>
          </a:xfrm>
          <a:prstGeom prst="rect">
            <a:avLst/>
          </a:prstGeom>
          <a:gradFill flip="none" rotWithShape="1">
            <a:gsLst>
              <a:gs pos="50000">
                <a:schemeClr val="tx2">
                  <a:lumMod val="75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Mechanical Systems Evolving on a Path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705600" y="6381750"/>
            <a:ext cx="2133600" cy="476250"/>
          </a:xfrm>
        </p:spPr>
        <p:txBody>
          <a:bodyPr/>
          <a:lstStyle/>
          <a:p>
            <a:pPr>
              <a:defRPr/>
            </a:pPr>
            <a:fld id="{55EDA304-627D-4D70-8506-F4B533C5A2B2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pic>
        <p:nvPicPr>
          <p:cNvPr id="6" name="Picture 5" descr="TP_tmp.bmp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228600" y="2286000"/>
            <a:ext cx="4038600" cy="277207"/>
          </a:xfrm>
          <a:prstGeom prst="rect">
            <a:avLst/>
          </a:prstGeom>
          <a:noFill/>
          <a:ln/>
          <a:effectLst/>
        </p:spPr>
      </p:pic>
      <p:cxnSp>
        <p:nvCxnSpPr>
          <p:cNvPr id="7" name="Straight Arrow Connector 6"/>
          <p:cNvCxnSpPr/>
          <p:nvPr/>
        </p:nvCxnSpPr>
        <p:spPr>
          <a:xfrm flipV="1">
            <a:off x="3352800" y="3454277"/>
            <a:ext cx="381002" cy="79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rot="5400000" flipH="1" flipV="1">
            <a:off x="3164614" y="3261463"/>
            <a:ext cx="381794" cy="542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TP_tmp.bmp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2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2209800" y="2692277"/>
            <a:ext cx="407092" cy="202784"/>
          </a:xfrm>
          <a:prstGeom prst="rect">
            <a:avLst/>
          </a:prstGeom>
          <a:noFill/>
          <a:ln/>
          <a:effectLst/>
        </p:spPr>
      </p:pic>
      <p:cxnSp>
        <p:nvCxnSpPr>
          <p:cNvPr id="10" name="Straight Arrow Connector 9"/>
          <p:cNvCxnSpPr/>
          <p:nvPr/>
        </p:nvCxnSpPr>
        <p:spPr>
          <a:xfrm rot="5400000" flipH="1" flipV="1">
            <a:off x="202712" y="3453483"/>
            <a:ext cx="7620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582124" y="3657600"/>
            <a:ext cx="762794" cy="79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Freeform 11"/>
          <p:cNvSpPr/>
          <p:nvPr/>
        </p:nvSpPr>
        <p:spPr>
          <a:xfrm>
            <a:off x="582918" y="3301877"/>
            <a:ext cx="762000" cy="228600"/>
          </a:xfrm>
          <a:custGeom>
            <a:avLst/>
            <a:gdLst>
              <a:gd name="connsiteX0" fmla="*/ 0 w 3200400"/>
              <a:gd name="connsiteY0" fmla="*/ 1719072 h 1719072"/>
              <a:gd name="connsiteX1" fmla="*/ 950976 w 3200400"/>
              <a:gd name="connsiteY1" fmla="*/ 658368 h 1719072"/>
              <a:gd name="connsiteX2" fmla="*/ 2724912 w 3200400"/>
              <a:gd name="connsiteY2" fmla="*/ 283464 h 1719072"/>
              <a:gd name="connsiteX3" fmla="*/ 3200400 w 3200400"/>
              <a:gd name="connsiteY3" fmla="*/ 0 h 1719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0400" h="1719072">
                <a:moveTo>
                  <a:pt x="0" y="1719072"/>
                </a:moveTo>
                <a:cubicBezTo>
                  <a:pt x="248412" y="1308354"/>
                  <a:pt x="496824" y="897636"/>
                  <a:pt x="950976" y="658368"/>
                </a:cubicBezTo>
                <a:cubicBezTo>
                  <a:pt x="1405128" y="419100"/>
                  <a:pt x="2350008" y="393192"/>
                  <a:pt x="2724912" y="283464"/>
                </a:cubicBezTo>
                <a:cubicBezTo>
                  <a:pt x="3099816" y="173736"/>
                  <a:pt x="3150108" y="86868"/>
                  <a:pt x="3200400" y="0"/>
                </a:cubicBezTo>
              </a:path>
            </a:pathLst>
          </a:cu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582918" y="3530477"/>
            <a:ext cx="762000" cy="76200"/>
          </a:xfrm>
          <a:custGeom>
            <a:avLst/>
            <a:gdLst>
              <a:gd name="connsiteX0" fmla="*/ 0 w 3200400"/>
              <a:gd name="connsiteY0" fmla="*/ 1719072 h 1719072"/>
              <a:gd name="connsiteX1" fmla="*/ 950976 w 3200400"/>
              <a:gd name="connsiteY1" fmla="*/ 658368 h 1719072"/>
              <a:gd name="connsiteX2" fmla="*/ 2724912 w 3200400"/>
              <a:gd name="connsiteY2" fmla="*/ 283464 h 1719072"/>
              <a:gd name="connsiteX3" fmla="*/ 3200400 w 3200400"/>
              <a:gd name="connsiteY3" fmla="*/ 0 h 1719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0400" h="1719072">
                <a:moveTo>
                  <a:pt x="0" y="1719072"/>
                </a:moveTo>
                <a:cubicBezTo>
                  <a:pt x="248412" y="1308354"/>
                  <a:pt x="496824" y="897636"/>
                  <a:pt x="950976" y="658368"/>
                </a:cubicBezTo>
                <a:cubicBezTo>
                  <a:pt x="1405128" y="419100"/>
                  <a:pt x="2350008" y="393192"/>
                  <a:pt x="2724912" y="283464"/>
                </a:cubicBezTo>
                <a:cubicBezTo>
                  <a:pt x="3099816" y="173736"/>
                  <a:pt x="3150108" y="86868"/>
                  <a:pt x="3200400" y="0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 descr="TP_tmp.bmp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3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421118" y="3606677"/>
            <a:ext cx="126707" cy="178611"/>
          </a:xfrm>
          <a:prstGeom prst="rect">
            <a:avLst/>
          </a:prstGeom>
          <a:noFill/>
          <a:ln/>
          <a:effectLst/>
        </p:spPr>
      </p:pic>
      <p:pic>
        <p:nvPicPr>
          <p:cNvPr id="16" name="Picture 15" descr="TP_tmp.bmp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3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421118" y="3225677"/>
            <a:ext cx="255282" cy="178850"/>
          </a:xfrm>
          <a:prstGeom prst="rect">
            <a:avLst/>
          </a:prstGeom>
          <a:noFill/>
          <a:ln/>
          <a:effectLst/>
        </p:spPr>
      </p:pic>
      <p:pic>
        <p:nvPicPr>
          <p:cNvPr id="17" name="Picture 16" descr="TP_tmp.bmp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3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394180" y="3454277"/>
            <a:ext cx="255792" cy="179208"/>
          </a:xfrm>
          <a:prstGeom prst="rect">
            <a:avLst/>
          </a:prstGeom>
          <a:noFill/>
          <a:ln/>
          <a:effectLst/>
        </p:spPr>
      </p:pic>
      <p:pic>
        <p:nvPicPr>
          <p:cNvPr id="18" name="Picture 17" descr="TP_tmp.bmp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3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762000" y="2667000"/>
            <a:ext cx="864125" cy="228604"/>
          </a:xfrm>
          <a:prstGeom prst="rect">
            <a:avLst/>
          </a:prstGeom>
          <a:noFill/>
          <a:ln/>
          <a:effectLst/>
        </p:spPr>
      </p:pic>
      <p:pic>
        <p:nvPicPr>
          <p:cNvPr id="19" name="Picture 18" descr="TP_tmp.bmp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3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2971800" y="2692277"/>
            <a:ext cx="609879" cy="228704"/>
          </a:xfrm>
          <a:prstGeom prst="rect">
            <a:avLst/>
          </a:prstGeom>
          <a:noFill/>
          <a:ln/>
          <a:effectLst/>
        </p:spPr>
      </p:pic>
      <p:cxnSp>
        <p:nvCxnSpPr>
          <p:cNvPr id="20" name="Straight Arrow Connector 19"/>
          <p:cNvCxnSpPr/>
          <p:nvPr/>
        </p:nvCxnSpPr>
        <p:spPr>
          <a:xfrm rot="5400000" flipH="1" flipV="1">
            <a:off x="2666206" y="3378077"/>
            <a:ext cx="7620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3048000" y="3759077"/>
            <a:ext cx="7620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/>
          <p:cNvSpPr/>
          <p:nvPr/>
        </p:nvSpPr>
        <p:spPr>
          <a:xfrm>
            <a:off x="3733800" y="3089789"/>
            <a:ext cx="45719" cy="45719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3335405" y="3431124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23" descr="TP_tmp.bmp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3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3352800" y="3530477"/>
            <a:ext cx="152559" cy="126624"/>
          </a:xfrm>
          <a:prstGeom prst="rect">
            <a:avLst/>
          </a:prstGeom>
          <a:noFill/>
          <a:ln/>
          <a:effectLst/>
        </p:spPr>
      </p:pic>
      <p:pic>
        <p:nvPicPr>
          <p:cNvPr id="25" name="Picture 24" descr="TP_tmp.bmp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3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3810000" y="3073277"/>
            <a:ext cx="152863" cy="178850"/>
          </a:xfrm>
          <a:prstGeom prst="rect">
            <a:avLst/>
          </a:prstGeom>
          <a:noFill/>
          <a:ln/>
          <a:effectLst/>
        </p:spPr>
      </p:pic>
      <p:pic>
        <p:nvPicPr>
          <p:cNvPr id="26" name="Picture 25" descr="TP_tmp.bmp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3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2639770" y="3759871"/>
            <a:ext cx="330442" cy="202529"/>
          </a:xfrm>
          <a:prstGeom prst="rect">
            <a:avLst/>
          </a:prstGeom>
          <a:noFill/>
          <a:ln/>
          <a:effectLst/>
        </p:spPr>
      </p:pic>
      <p:pic>
        <p:nvPicPr>
          <p:cNvPr id="27" name="Picture 26" descr="TP_tmp.bmp"/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3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 rot="5400000">
            <a:off x="2293757" y="4335643"/>
            <a:ext cx="761999" cy="320313"/>
          </a:xfrm>
          <a:prstGeom prst="rect">
            <a:avLst/>
          </a:prstGeom>
          <a:noFill/>
          <a:ln/>
          <a:effectLst/>
        </p:spPr>
      </p:pic>
      <p:cxnSp>
        <p:nvCxnSpPr>
          <p:cNvPr id="28" name="Straight Arrow Connector 27"/>
          <p:cNvCxnSpPr/>
          <p:nvPr/>
        </p:nvCxnSpPr>
        <p:spPr>
          <a:xfrm rot="5400000" flipH="1" flipV="1">
            <a:off x="915194" y="6094412"/>
            <a:ext cx="7620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1296988" y="6475412"/>
            <a:ext cx="7620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Freeform 29"/>
          <p:cNvSpPr/>
          <p:nvPr/>
        </p:nvSpPr>
        <p:spPr>
          <a:xfrm>
            <a:off x="1601789" y="5838325"/>
            <a:ext cx="609600" cy="304800"/>
          </a:xfrm>
          <a:custGeom>
            <a:avLst/>
            <a:gdLst>
              <a:gd name="connsiteX0" fmla="*/ 0 w 3200400"/>
              <a:gd name="connsiteY0" fmla="*/ 1719072 h 1719072"/>
              <a:gd name="connsiteX1" fmla="*/ 950976 w 3200400"/>
              <a:gd name="connsiteY1" fmla="*/ 658368 h 1719072"/>
              <a:gd name="connsiteX2" fmla="*/ 2724912 w 3200400"/>
              <a:gd name="connsiteY2" fmla="*/ 283464 h 1719072"/>
              <a:gd name="connsiteX3" fmla="*/ 3200400 w 3200400"/>
              <a:gd name="connsiteY3" fmla="*/ 0 h 1719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0400" h="1719072">
                <a:moveTo>
                  <a:pt x="0" y="1719072"/>
                </a:moveTo>
                <a:cubicBezTo>
                  <a:pt x="248412" y="1308354"/>
                  <a:pt x="496824" y="897636"/>
                  <a:pt x="950976" y="658368"/>
                </a:cubicBezTo>
                <a:cubicBezTo>
                  <a:pt x="1405128" y="419100"/>
                  <a:pt x="2350008" y="393192"/>
                  <a:pt x="2724912" y="283464"/>
                </a:cubicBezTo>
                <a:cubicBezTo>
                  <a:pt x="3099816" y="173736"/>
                  <a:pt x="3150108" y="86868"/>
                  <a:pt x="3200400" y="0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/>
          <p:cNvSpPr/>
          <p:nvPr/>
        </p:nvSpPr>
        <p:spPr>
          <a:xfrm>
            <a:off x="2011853" y="5513887"/>
            <a:ext cx="609600" cy="304800"/>
          </a:xfrm>
          <a:custGeom>
            <a:avLst/>
            <a:gdLst>
              <a:gd name="connsiteX0" fmla="*/ 0 w 3200400"/>
              <a:gd name="connsiteY0" fmla="*/ 1719072 h 1719072"/>
              <a:gd name="connsiteX1" fmla="*/ 950976 w 3200400"/>
              <a:gd name="connsiteY1" fmla="*/ 658368 h 1719072"/>
              <a:gd name="connsiteX2" fmla="*/ 2724912 w 3200400"/>
              <a:gd name="connsiteY2" fmla="*/ 283464 h 1719072"/>
              <a:gd name="connsiteX3" fmla="*/ 3200400 w 3200400"/>
              <a:gd name="connsiteY3" fmla="*/ 0 h 1719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0400" h="1719072">
                <a:moveTo>
                  <a:pt x="0" y="1719072"/>
                </a:moveTo>
                <a:cubicBezTo>
                  <a:pt x="248412" y="1308354"/>
                  <a:pt x="496824" y="897636"/>
                  <a:pt x="950976" y="658368"/>
                </a:cubicBezTo>
                <a:cubicBezTo>
                  <a:pt x="1405128" y="419100"/>
                  <a:pt x="2350008" y="393192"/>
                  <a:pt x="2724912" y="283464"/>
                </a:cubicBezTo>
                <a:cubicBezTo>
                  <a:pt x="3099816" y="173736"/>
                  <a:pt x="3150108" y="86868"/>
                  <a:pt x="3200400" y="0"/>
                </a:cubicBezTo>
              </a:path>
            </a:pathLst>
          </a:cu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3" name="Picture 52" descr="TP_tmp.bmp"/>
          <p:cNvPicPr>
            <a:picLocks noChangeAspect="1"/>
          </p:cNvPicPr>
          <p:nvPr>
            <p:custDataLst>
              <p:tags r:id="rId12"/>
            </p:custDataLst>
          </p:nvPr>
        </p:nvPicPr>
        <p:blipFill>
          <a:blip r:embed="rId3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49518" y="3810000"/>
            <a:ext cx="380694" cy="202529"/>
          </a:xfrm>
          <a:prstGeom prst="rect">
            <a:avLst/>
          </a:prstGeom>
          <a:noFill/>
          <a:ln/>
          <a:effectLst/>
        </p:spPr>
      </p:pic>
      <p:sp>
        <p:nvSpPr>
          <p:cNvPr id="35" name="Oval 34"/>
          <p:cNvSpPr/>
          <p:nvPr/>
        </p:nvSpPr>
        <p:spPr>
          <a:xfrm>
            <a:off x="2611242" y="5487806"/>
            <a:ext cx="45719" cy="45719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1982788" y="5806124"/>
            <a:ext cx="45719" cy="45719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1573507" y="6125687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2211388" y="5798265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9" name="Picture 38" descr="TP_tmp.bmp"/>
          <p:cNvPicPr>
            <a:picLocks noChangeAspect="1"/>
          </p:cNvPicPr>
          <p:nvPr>
            <p:custDataLst>
              <p:tags r:id="rId13"/>
            </p:custDataLst>
          </p:nvPr>
        </p:nvPicPr>
        <p:blipFill>
          <a:blip r:embed="rId3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449388" y="6247606"/>
            <a:ext cx="152559" cy="126624"/>
          </a:xfrm>
          <a:prstGeom prst="rect">
            <a:avLst/>
          </a:prstGeom>
          <a:noFill/>
          <a:ln/>
          <a:effectLst/>
        </p:spPr>
      </p:pic>
      <p:pic>
        <p:nvPicPr>
          <p:cNvPr id="40" name="Picture 39" descr="TP_tmp.bmp"/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3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752600" y="5638006"/>
            <a:ext cx="152863" cy="178850"/>
          </a:xfrm>
          <a:prstGeom prst="rect">
            <a:avLst/>
          </a:prstGeom>
          <a:noFill/>
          <a:ln/>
          <a:effectLst/>
        </p:spPr>
      </p:pic>
      <p:pic>
        <p:nvPicPr>
          <p:cNvPr id="41" name="Picture 40" descr="TP_tmp.bmp"/>
          <p:cNvPicPr>
            <a:picLocks noChangeAspect="1"/>
          </p:cNvPicPr>
          <p:nvPr>
            <p:custDataLst>
              <p:tags r:id="rId15"/>
            </p:custDataLst>
          </p:nvPr>
        </p:nvPicPr>
        <p:blipFill>
          <a:blip r:embed="rId3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915989" y="6171406"/>
            <a:ext cx="330442" cy="202529"/>
          </a:xfrm>
          <a:prstGeom prst="rect">
            <a:avLst/>
          </a:prstGeom>
          <a:noFill/>
          <a:ln/>
          <a:effectLst/>
        </p:spPr>
      </p:pic>
      <p:pic>
        <p:nvPicPr>
          <p:cNvPr id="42" name="Picture 1"/>
          <p:cNvPicPr>
            <a:picLocks noChangeAspect="1" noChangeArrowheads="1"/>
          </p:cNvPicPr>
          <p:nvPr/>
        </p:nvPicPr>
        <p:blipFill>
          <a:blip r:embed="rId40" cstate="print"/>
          <a:srcRect/>
          <a:stretch>
            <a:fillRect/>
          </a:stretch>
        </p:blipFill>
        <p:spPr bwMode="auto">
          <a:xfrm>
            <a:off x="4495800" y="2362200"/>
            <a:ext cx="2743200" cy="1155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" name="Picture 3"/>
          <p:cNvPicPr>
            <a:picLocks noChangeAspect="1" noChangeArrowheads="1"/>
          </p:cNvPicPr>
          <p:nvPr/>
        </p:nvPicPr>
        <p:blipFill>
          <a:blip r:embed="rId41" cstate="print"/>
          <a:srcRect/>
          <a:stretch>
            <a:fillRect/>
          </a:stretch>
        </p:blipFill>
        <p:spPr bwMode="auto">
          <a:xfrm>
            <a:off x="4495800" y="5105400"/>
            <a:ext cx="27432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6" name="Picture 65" descr="TP_tmp.bmp"/>
          <p:cNvPicPr>
            <a:picLocks noChangeAspect="1"/>
          </p:cNvPicPr>
          <p:nvPr>
            <p:custDataLst>
              <p:tags r:id="rId16"/>
            </p:custDataLst>
          </p:nvPr>
        </p:nvPicPr>
        <p:blipFill>
          <a:blip r:embed="rId4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2400836" y="5561806"/>
            <a:ext cx="1419779" cy="278477"/>
          </a:xfrm>
          <a:prstGeom prst="rect">
            <a:avLst/>
          </a:prstGeom>
          <a:noFill/>
          <a:ln/>
          <a:effectLst/>
        </p:spPr>
      </p:pic>
      <p:pic>
        <p:nvPicPr>
          <p:cNvPr id="67" name="Picture 66" descr="TP_tmp.bmp"/>
          <p:cNvPicPr>
            <a:picLocks noChangeAspect="1"/>
          </p:cNvPicPr>
          <p:nvPr>
            <p:custDataLst>
              <p:tags r:id="rId17"/>
            </p:custDataLst>
          </p:nvPr>
        </p:nvPicPr>
        <p:blipFill>
          <a:blip r:embed="rId4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2032343" y="5866606"/>
            <a:ext cx="1421168" cy="278750"/>
          </a:xfrm>
          <a:prstGeom prst="rect">
            <a:avLst/>
          </a:prstGeom>
          <a:noFill/>
          <a:ln/>
          <a:effectLst/>
        </p:spPr>
      </p:pic>
      <p:pic>
        <p:nvPicPr>
          <p:cNvPr id="68" name="Picture 67" descr="TP_tmp.bmp"/>
          <p:cNvPicPr>
            <a:picLocks noChangeAspect="1"/>
          </p:cNvPicPr>
          <p:nvPr>
            <p:custDataLst>
              <p:tags r:id="rId18"/>
            </p:custDataLst>
          </p:nvPr>
        </p:nvPicPr>
        <p:blipFill>
          <a:blip r:embed="rId4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926748" y="5180806"/>
            <a:ext cx="3227139" cy="278963"/>
          </a:xfrm>
          <a:prstGeom prst="rect">
            <a:avLst/>
          </a:prstGeom>
          <a:noFill/>
          <a:ln/>
          <a:effectLst/>
        </p:spPr>
      </p:pic>
      <p:sp>
        <p:nvSpPr>
          <p:cNvPr id="44" name="Title 1"/>
          <p:cNvSpPr txBox="1">
            <a:spLocks/>
          </p:cNvSpPr>
          <p:nvPr/>
        </p:nvSpPr>
        <p:spPr bwMode="auto">
          <a:xfrm>
            <a:off x="914400" y="228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Order Preserving</a:t>
            </a:r>
            <a:r>
              <a:rPr kumimoji="0" lang="en-US" sz="4400" b="0" i="0" u="none" strike="noStrike" kern="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Systems</a:t>
            </a:r>
            <a:endParaRPr kumimoji="0" lang="en-US" sz="44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5" name="Picture 1"/>
          <p:cNvPicPr>
            <a:picLocks noChangeAspect="1" noChangeArrowheads="1"/>
          </p:cNvPicPr>
          <p:nvPr/>
        </p:nvPicPr>
        <p:blipFill>
          <a:blip r:embed="rId45" cstate="print"/>
          <a:srcRect/>
          <a:stretch>
            <a:fillRect/>
          </a:stretch>
        </p:blipFill>
        <p:spPr bwMode="auto">
          <a:xfrm>
            <a:off x="185738" y="181904"/>
            <a:ext cx="1138237" cy="1132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" name="Rectangle 45"/>
          <p:cNvSpPr/>
          <p:nvPr/>
        </p:nvSpPr>
        <p:spPr>
          <a:xfrm>
            <a:off x="0" y="1447800"/>
            <a:ext cx="9144000" cy="76200"/>
          </a:xfrm>
          <a:prstGeom prst="rect">
            <a:avLst/>
          </a:prstGeom>
          <a:gradFill flip="none" rotWithShape="1">
            <a:gsLst>
              <a:gs pos="50000">
                <a:schemeClr val="tx2">
                  <a:lumMod val="75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8" name="Picture 47" descr="TP_tmp.bmp"/>
          <p:cNvPicPr>
            <a:picLocks noChangeAspect="1"/>
          </p:cNvPicPr>
          <p:nvPr>
            <p:custDataLst>
              <p:tags r:id="rId19"/>
            </p:custDataLst>
          </p:nvPr>
        </p:nvPicPr>
        <p:blipFill>
          <a:blip r:embed="rId4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7391400" y="2743200"/>
            <a:ext cx="1299412" cy="304800"/>
          </a:xfrm>
          <a:prstGeom prst="rect">
            <a:avLst/>
          </a:prstGeom>
          <a:noFill/>
          <a:ln/>
          <a:effectLst/>
        </p:spPr>
      </p:pic>
      <p:pic>
        <p:nvPicPr>
          <p:cNvPr id="49" name="Picture 48" descr="TP_tmp.bmp"/>
          <p:cNvPicPr>
            <a:picLocks noChangeAspect="1"/>
          </p:cNvPicPr>
          <p:nvPr>
            <p:custDataLst>
              <p:tags r:id="rId20"/>
            </p:custDataLst>
          </p:nvPr>
        </p:nvPicPr>
        <p:blipFill>
          <a:blip r:embed="rId4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5181600" y="6477000"/>
            <a:ext cx="2062563" cy="304801"/>
          </a:xfrm>
          <a:prstGeom prst="rect">
            <a:avLst/>
          </a:prstGeom>
          <a:noFill/>
          <a:ln/>
          <a:effectLst/>
        </p:spPr>
      </p:pic>
      <p:pic>
        <p:nvPicPr>
          <p:cNvPr id="50" name="Picture 2" descr="http://www.crewten.com/new_acela_6.jpg"/>
          <p:cNvPicPr>
            <a:picLocks noChangeAspect="1" noChangeArrowheads="1"/>
          </p:cNvPicPr>
          <p:nvPr/>
        </p:nvPicPr>
        <p:blipFill>
          <a:blip r:embed="rId48" cstate="print"/>
          <a:srcRect/>
          <a:stretch>
            <a:fillRect/>
          </a:stretch>
        </p:blipFill>
        <p:spPr bwMode="auto">
          <a:xfrm>
            <a:off x="6019800" y="3657599"/>
            <a:ext cx="2743200" cy="1379621"/>
          </a:xfrm>
          <a:prstGeom prst="rect">
            <a:avLst/>
          </a:prstGeom>
          <a:noFill/>
        </p:spPr>
      </p:pic>
      <p:pic>
        <p:nvPicPr>
          <p:cNvPr id="52" name="Picture 51" descr="TP_tmp.bmp"/>
          <p:cNvPicPr>
            <a:picLocks noChangeAspect="1"/>
          </p:cNvPicPr>
          <p:nvPr>
            <p:custDataLst>
              <p:tags r:id="rId21"/>
            </p:custDataLst>
          </p:nvPr>
        </p:nvPicPr>
        <p:blipFill>
          <a:blip r:embed="rId4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4800600" y="4114800"/>
            <a:ext cx="1031284" cy="268133"/>
          </a:xfrm>
          <a:prstGeom prst="rect">
            <a:avLst/>
          </a:prstGeom>
          <a:noFill/>
          <a:ln/>
          <a:effectLst/>
        </p:spPr>
      </p:pic>
      <p:pic>
        <p:nvPicPr>
          <p:cNvPr id="64" name="Picture 63" descr="TP_tmp.bmp"/>
          <p:cNvPicPr>
            <a:picLocks noChangeAspect="1"/>
          </p:cNvPicPr>
          <p:nvPr>
            <p:custDataLst>
              <p:tags r:id="rId22"/>
            </p:custDataLst>
          </p:nvPr>
        </p:nvPicPr>
        <p:blipFill>
          <a:blip r:embed="rId5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698506" y="4089948"/>
            <a:ext cx="838711" cy="254663"/>
          </a:xfrm>
          <a:prstGeom prst="rect">
            <a:avLst/>
          </a:prstGeom>
          <a:noFill/>
          <a:ln/>
          <a:effectLst/>
        </p:spPr>
      </p:pic>
      <p:cxnSp>
        <p:nvCxnSpPr>
          <p:cNvPr id="54" name="Straight Arrow Connector 53"/>
          <p:cNvCxnSpPr/>
          <p:nvPr/>
        </p:nvCxnSpPr>
        <p:spPr>
          <a:xfrm rot="5400000" flipH="1" flipV="1">
            <a:off x="229394" y="4546354"/>
            <a:ext cx="7620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>
            <a:off x="608806" y="4800600"/>
            <a:ext cx="762794" cy="79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Freeform 55"/>
          <p:cNvSpPr/>
          <p:nvPr/>
        </p:nvSpPr>
        <p:spPr>
          <a:xfrm>
            <a:off x="609600" y="4394748"/>
            <a:ext cx="762000" cy="228600"/>
          </a:xfrm>
          <a:custGeom>
            <a:avLst/>
            <a:gdLst>
              <a:gd name="connsiteX0" fmla="*/ 0 w 3200400"/>
              <a:gd name="connsiteY0" fmla="*/ 1719072 h 1719072"/>
              <a:gd name="connsiteX1" fmla="*/ 950976 w 3200400"/>
              <a:gd name="connsiteY1" fmla="*/ 658368 h 1719072"/>
              <a:gd name="connsiteX2" fmla="*/ 2724912 w 3200400"/>
              <a:gd name="connsiteY2" fmla="*/ 283464 h 1719072"/>
              <a:gd name="connsiteX3" fmla="*/ 3200400 w 3200400"/>
              <a:gd name="connsiteY3" fmla="*/ 0 h 1719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0400" h="1719072">
                <a:moveTo>
                  <a:pt x="0" y="1719072"/>
                </a:moveTo>
                <a:cubicBezTo>
                  <a:pt x="248412" y="1308354"/>
                  <a:pt x="496824" y="897636"/>
                  <a:pt x="950976" y="658368"/>
                </a:cubicBezTo>
                <a:cubicBezTo>
                  <a:pt x="1405128" y="419100"/>
                  <a:pt x="2350008" y="393192"/>
                  <a:pt x="2724912" y="283464"/>
                </a:cubicBezTo>
                <a:cubicBezTo>
                  <a:pt x="3099816" y="173736"/>
                  <a:pt x="3150108" y="86868"/>
                  <a:pt x="3200400" y="0"/>
                </a:cubicBezTo>
              </a:path>
            </a:pathLst>
          </a:cu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Freeform 56"/>
          <p:cNvSpPr/>
          <p:nvPr/>
        </p:nvSpPr>
        <p:spPr>
          <a:xfrm>
            <a:off x="609600" y="4623348"/>
            <a:ext cx="762000" cy="76200"/>
          </a:xfrm>
          <a:custGeom>
            <a:avLst/>
            <a:gdLst>
              <a:gd name="connsiteX0" fmla="*/ 0 w 3200400"/>
              <a:gd name="connsiteY0" fmla="*/ 1719072 h 1719072"/>
              <a:gd name="connsiteX1" fmla="*/ 950976 w 3200400"/>
              <a:gd name="connsiteY1" fmla="*/ 658368 h 1719072"/>
              <a:gd name="connsiteX2" fmla="*/ 2724912 w 3200400"/>
              <a:gd name="connsiteY2" fmla="*/ 283464 h 1719072"/>
              <a:gd name="connsiteX3" fmla="*/ 3200400 w 3200400"/>
              <a:gd name="connsiteY3" fmla="*/ 0 h 1719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0400" h="1719072">
                <a:moveTo>
                  <a:pt x="0" y="1719072"/>
                </a:moveTo>
                <a:cubicBezTo>
                  <a:pt x="248412" y="1308354"/>
                  <a:pt x="496824" y="897636"/>
                  <a:pt x="950976" y="658368"/>
                </a:cubicBezTo>
                <a:cubicBezTo>
                  <a:pt x="1405128" y="419100"/>
                  <a:pt x="2350008" y="393192"/>
                  <a:pt x="2724912" y="283464"/>
                </a:cubicBezTo>
                <a:cubicBezTo>
                  <a:pt x="3099816" y="173736"/>
                  <a:pt x="3150108" y="86868"/>
                  <a:pt x="3200400" y="0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8" name="Picture 57" descr="TP_tmp.bmp"/>
          <p:cNvPicPr>
            <a:picLocks noChangeAspect="1"/>
          </p:cNvPicPr>
          <p:nvPr>
            <p:custDataLst>
              <p:tags r:id="rId23"/>
            </p:custDataLst>
          </p:nvPr>
        </p:nvPicPr>
        <p:blipFill>
          <a:blip r:embed="rId3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447800" y="4699548"/>
            <a:ext cx="126707" cy="178611"/>
          </a:xfrm>
          <a:prstGeom prst="rect">
            <a:avLst/>
          </a:prstGeom>
          <a:noFill/>
          <a:ln/>
          <a:effectLst/>
        </p:spPr>
      </p:pic>
      <p:pic>
        <p:nvPicPr>
          <p:cNvPr id="62" name="Picture 61" descr="TP_tmp.bmp"/>
          <p:cNvPicPr>
            <a:picLocks noChangeAspect="1"/>
          </p:cNvPicPr>
          <p:nvPr>
            <p:custDataLst>
              <p:tags r:id="rId24"/>
            </p:custDataLst>
          </p:nvPr>
        </p:nvPicPr>
        <p:blipFill>
          <a:blip r:embed="rId5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460564" y="4318548"/>
            <a:ext cx="229753" cy="255792"/>
          </a:xfrm>
          <a:prstGeom prst="rect">
            <a:avLst/>
          </a:prstGeom>
          <a:noFill/>
          <a:ln/>
          <a:effectLst/>
        </p:spPr>
      </p:pic>
      <p:pic>
        <p:nvPicPr>
          <p:cNvPr id="63" name="Picture 62" descr="TP_tmp.bmp"/>
          <p:cNvPicPr>
            <a:picLocks noChangeAspect="1"/>
          </p:cNvPicPr>
          <p:nvPr>
            <p:custDataLst>
              <p:tags r:id="rId25"/>
            </p:custDataLst>
          </p:nvPr>
        </p:nvPicPr>
        <p:blipFill>
          <a:blip r:embed="rId5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433652" y="4547148"/>
            <a:ext cx="230212" cy="256303"/>
          </a:xfrm>
          <a:prstGeom prst="rect">
            <a:avLst/>
          </a:prstGeom>
          <a:noFill/>
          <a:ln/>
          <a:effectLst/>
        </p:spPr>
      </p:pic>
      <p:pic>
        <p:nvPicPr>
          <p:cNvPr id="65" name="Picture 64" descr="TP_tmp.bmp"/>
          <p:cNvPicPr>
            <a:picLocks noChangeAspect="1"/>
          </p:cNvPicPr>
          <p:nvPr>
            <p:custDataLst>
              <p:tags r:id="rId26"/>
            </p:custDataLst>
          </p:nvPr>
        </p:nvPicPr>
        <p:blipFill>
          <a:blip r:embed="rId5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14269" y="4902870"/>
            <a:ext cx="304555" cy="202529"/>
          </a:xfrm>
          <a:prstGeom prst="rect">
            <a:avLst/>
          </a:prstGeom>
          <a:noFill/>
          <a:ln/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22" grpId="0" animBg="1"/>
      <p:bldP spid="23" grpId="0" animBg="1"/>
      <p:bldP spid="30" grpId="0" animBg="1"/>
      <p:bldP spid="31" grpId="0" animBg="1"/>
      <p:bldP spid="35" grpId="0" animBg="1"/>
      <p:bldP spid="36" grpId="0" animBg="1"/>
      <p:bldP spid="37" grpId="0" animBg="1"/>
      <p:bldP spid="38" grpId="0" animBg="1"/>
      <p:bldP spid="56" grpId="0" animBg="1"/>
      <p:bldP spid="5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8" name="Group 107"/>
          <p:cNvGrpSpPr/>
          <p:nvPr/>
        </p:nvGrpSpPr>
        <p:grpSpPr>
          <a:xfrm>
            <a:off x="4685594" y="2667000"/>
            <a:ext cx="3505200" cy="2666999"/>
            <a:chOff x="4685594" y="2667000"/>
            <a:chExt cx="3505200" cy="2666999"/>
          </a:xfrm>
        </p:grpSpPr>
        <p:cxnSp>
          <p:nvCxnSpPr>
            <p:cNvPr id="39" name="Straight Connector 38"/>
            <p:cNvCxnSpPr/>
            <p:nvPr/>
          </p:nvCxnSpPr>
          <p:spPr>
            <a:xfrm rot="16200000" flipV="1">
              <a:off x="6837420" y="4308236"/>
              <a:ext cx="966065" cy="1615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V="1">
              <a:off x="6390480" y="4291029"/>
              <a:ext cx="966065" cy="16154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16200000" flipH="1">
              <a:off x="6032548" y="4330940"/>
              <a:ext cx="973439" cy="8077"/>
            </a:xfrm>
            <a:prstGeom prst="line">
              <a:avLst/>
            </a:prstGeom>
            <a:ln>
              <a:prstDash val="lgDash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10800000">
              <a:off x="5076483" y="3840124"/>
              <a:ext cx="69947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10800000" flipV="1">
              <a:off x="7317759" y="3824918"/>
              <a:ext cx="873035" cy="590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flipV="1">
              <a:off x="5101463" y="3231915"/>
              <a:ext cx="3056022" cy="15204"/>
            </a:xfrm>
            <a:prstGeom prst="line">
              <a:avLst/>
            </a:prstGeom>
            <a:ln>
              <a:prstDash val="lgDash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flipV="1">
              <a:off x="5597311" y="3491594"/>
              <a:ext cx="2536248" cy="14749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6" name="Arc 45"/>
            <p:cNvSpPr/>
            <p:nvPr/>
          </p:nvSpPr>
          <p:spPr>
            <a:xfrm rot="16200000">
              <a:off x="6968932" y="3396128"/>
              <a:ext cx="674770" cy="884456"/>
            </a:xfrm>
            <a:prstGeom prst="arc">
              <a:avLst/>
            </a:prstGeom>
            <a:ln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7" name="Picture 2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 rot="5400000">
              <a:off x="6432680" y="4365419"/>
              <a:ext cx="947628" cy="6724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8" name="Picture 2"/>
            <p:cNvPicPr>
              <a:picLocks noChangeAspect="1"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 rot="10800000">
              <a:off x="5052098" y="3278654"/>
              <a:ext cx="900261" cy="5325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49" name="Straight Connector 48"/>
            <p:cNvCxnSpPr/>
            <p:nvPr/>
          </p:nvCxnSpPr>
          <p:spPr>
            <a:xfrm flipV="1">
              <a:off x="5076483" y="2667000"/>
              <a:ext cx="3093713" cy="2512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5300431" y="4325247"/>
              <a:ext cx="973439" cy="807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2" name="Oval 51"/>
            <p:cNvSpPr/>
            <p:nvPr/>
          </p:nvSpPr>
          <p:spPr>
            <a:xfrm>
              <a:off x="4757279" y="2997500"/>
              <a:ext cx="1413514" cy="1044726"/>
            </a:xfrm>
            <a:prstGeom prst="ellipse">
              <a:avLst/>
            </a:prstGeom>
            <a:solidFill>
              <a:srgbClr val="FFFF00">
                <a:alpha val="1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Right Arrow 52"/>
            <p:cNvSpPr/>
            <p:nvPr/>
          </p:nvSpPr>
          <p:spPr>
            <a:xfrm>
              <a:off x="5426006" y="2937275"/>
              <a:ext cx="740412" cy="122909"/>
            </a:xfrm>
            <a:prstGeom prst="rightArrow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4" name="Right Arrow 53"/>
            <p:cNvSpPr/>
            <p:nvPr/>
          </p:nvSpPr>
          <p:spPr>
            <a:xfrm rot="10800000">
              <a:off x="4685594" y="2752911"/>
              <a:ext cx="740412" cy="122909"/>
            </a:xfrm>
            <a:prstGeom prst="right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5" name="Right Arrow 54"/>
            <p:cNvSpPr/>
            <p:nvPr/>
          </p:nvSpPr>
          <p:spPr>
            <a:xfrm rot="16200000">
              <a:off x="7493607" y="4437054"/>
              <a:ext cx="307272" cy="134620"/>
            </a:xfrm>
            <a:prstGeom prst="rightArrow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6" name="Right Arrow 55"/>
            <p:cNvSpPr/>
            <p:nvPr/>
          </p:nvSpPr>
          <p:spPr>
            <a:xfrm rot="5400000">
              <a:off x="7174623" y="4928690"/>
              <a:ext cx="675999" cy="134620"/>
            </a:xfrm>
            <a:prstGeom prst="right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7" name="Oval 56"/>
            <p:cNvSpPr/>
            <p:nvPr/>
          </p:nvSpPr>
          <p:spPr>
            <a:xfrm rot="5400000">
              <a:off x="6258382" y="4076007"/>
              <a:ext cx="1290544" cy="1144273"/>
            </a:xfrm>
            <a:prstGeom prst="ellipse">
              <a:avLst/>
            </a:prstGeom>
            <a:solidFill>
              <a:srgbClr val="FFFF00">
                <a:alpha val="1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    </a:t>
            </a:r>
            <a:r>
              <a:rPr lang="en-US" dirty="0" smtClean="0">
                <a:solidFill>
                  <a:srgbClr val="C00000"/>
                </a:solidFill>
              </a:rPr>
              <a:t>Two Agent Safety Control Problem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525963"/>
          </a:xfrm>
        </p:spPr>
        <p:txBody>
          <a:bodyPr/>
          <a:lstStyle/>
          <a:p>
            <a:r>
              <a:rPr lang="en-US" dirty="0" smtClean="0"/>
              <a:t>Total system - parallel composition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State Estimate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EDA304-627D-4D70-8506-F4B533C5A2B2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pic>
        <p:nvPicPr>
          <p:cNvPr id="34" name="Picture 1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85738" y="181904"/>
            <a:ext cx="1138237" cy="1132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" name="Rectangle 34"/>
          <p:cNvSpPr/>
          <p:nvPr/>
        </p:nvSpPr>
        <p:spPr>
          <a:xfrm>
            <a:off x="0" y="1447800"/>
            <a:ext cx="9144000" cy="76200"/>
          </a:xfrm>
          <a:prstGeom prst="rect">
            <a:avLst/>
          </a:prstGeom>
          <a:gradFill flip="none" rotWithShape="1">
            <a:gsLst>
              <a:gs pos="50000">
                <a:schemeClr val="tx2">
                  <a:lumMod val="75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6" name="Picture 35" descr="TP_tmp.bmp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838200" y="2362200"/>
            <a:ext cx="2362200" cy="578262"/>
          </a:xfrm>
          <a:prstGeom prst="rect">
            <a:avLst/>
          </a:prstGeom>
          <a:noFill/>
          <a:ln/>
          <a:effectLst/>
        </p:spPr>
      </p:pic>
      <p:sp>
        <p:nvSpPr>
          <p:cNvPr id="51" name="Oval 50"/>
          <p:cNvSpPr/>
          <p:nvPr/>
        </p:nvSpPr>
        <p:spPr>
          <a:xfrm>
            <a:off x="6372724" y="3058955"/>
            <a:ext cx="1076963" cy="921817"/>
          </a:xfrm>
          <a:prstGeom prst="ellipse">
            <a:avLst/>
          </a:prstGeom>
          <a:solidFill>
            <a:srgbClr val="FF0000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5" name="Picture 64" descr="TP_tmp.bmp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7772400" y="4724400"/>
            <a:ext cx="339344" cy="304800"/>
          </a:xfrm>
          <a:prstGeom prst="rect">
            <a:avLst/>
          </a:prstGeom>
          <a:noFill/>
          <a:ln/>
          <a:effectLst/>
        </p:spPr>
      </p:pic>
      <p:pic>
        <p:nvPicPr>
          <p:cNvPr id="67" name="Picture 66" descr="TP_tmp.bmp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5334000" y="2362200"/>
            <a:ext cx="340022" cy="305409"/>
          </a:xfrm>
          <a:prstGeom prst="rect">
            <a:avLst/>
          </a:prstGeom>
          <a:noFill/>
          <a:ln/>
          <a:effectLst/>
        </p:spPr>
      </p:pic>
      <p:pic>
        <p:nvPicPr>
          <p:cNvPr id="68" name="Picture 67" descr="TP_tmp.bmp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5410200" y="5943600"/>
            <a:ext cx="2590800" cy="517030"/>
          </a:xfrm>
          <a:prstGeom prst="rect">
            <a:avLst/>
          </a:prstGeom>
          <a:noFill/>
          <a:ln/>
          <a:effectLst/>
        </p:spPr>
      </p:pic>
      <p:pic>
        <p:nvPicPr>
          <p:cNvPr id="69" name="Picture 68" descr="TP_tmp.bmp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2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5486400" y="5334000"/>
            <a:ext cx="2691637" cy="457200"/>
          </a:xfrm>
          <a:prstGeom prst="rect">
            <a:avLst/>
          </a:prstGeom>
          <a:noFill/>
          <a:ln/>
          <a:effectLst/>
        </p:spPr>
      </p:pic>
      <p:grpSp>
        <p:nvGrpSpPr>
          <p:cNvPr id="79" name="Group 78"/>
          <p:cNvGrpSpPr/>
          <p:nvPr/>
        </p:nvGrpSpPr>
        <p:grpSpPr>
          <a:xfrm>
            <a:off x="609600" y="4876800"/>
            <a:ext cx="3810000" cy="1522412"/>
            <a:chOff x="609600" y="4649788"/>
            <a:chExt cx="2234906" cy="810020"/>
          </a:xfrm>
        </p:grpSpPr>
        <p:pic>
          <p:nvPicPr>
            <p:cNvPr id="70" name="Picture 69" descr="TP_tmp.bmp"/>
            <p:cNvPicPr>
              <a:picLocks noChangeAspect="1"/>
            </p:cNvPicPr>
            <p:nvPr>
              <p:custDataLst>
                <p:tags r:id="rId9"/>
              </p:custDataLst>
            </p:nvPr>
          </p:nvPicPr>
          <p:blipFill>
            <a:blip r:embed="rId2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1828800" y="4800600"/>
              <a:ext cx="1015706" cy="304711"/>
            </a:xfrm>
            <a:prstGeom prst="rect">
              <a:avLst/>
            </a:prstGeom>
            <a:noFill/>
            <a:ln/>
            <a:effectLst/>
          </p:spPr>
        </p:pic>
        <p:cxnSp>
          <p:nvCxnSpPr>
            <p:cNvPr id="71" name="Straight Arrow Connector 70"/>
            <p:cNvCxnSpPr/>
            <p:nvPr/>
          </p:nvCxnSpPr>
          <p:spPr>
            <a:xfrm rot="5400000" flipH="1" flipV="1">
              <a:off x="533400" y="5029994"/>
              <a:ext cx="762000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Arrow Connector 71"/>
            <p:cNvCxnSpPr/>
            <p:nvPr/>
          </p:nvCxnSpPr>
          <p:spPr>
            <a:xfrm>
              <a:off x="914400" y="5410200"/>
              <a:ext cx="762000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Oval 72"/>
            <p:cNvSpPr/>
            <p:nvPr/>
          </p:nvSpPr>
          <p:spPr>
            <a:xfrm rot="2700000">
              <a:off x="1096448" y="4792148"/>
              <a:ext cx="533400" cy="304800"/>
            </a:xfrm>
            <a:prstGeom prst="ellipse">
              <a:avLst/>
            </a:prstGeom>
            <a:solidFill>
              <a:srgbClr val="FF0000">
                <a:alpha val="4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4" name="Picture 73" descr="TP_tmp.bmp"/>
            <p:cNvPicPr>
              <a:picLocks noChangeAspect="1"/>
            </p:cNvPicPr>
            <p:nvPr>
              <p:custDataLst>
                <p:tags r:id="rId10"/>
              </p:custDataLst>
            </p:nvPr>
          </p:nvPicPr>
          <p:blipFill>
            <a:blip r:embed="rId2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1257837" y="4826358"/>
              <a:ext cx="201792" cy="201792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75" name="Picture 74" descr="TP_tmp.bmp"/>
            <p:cNvPicPr>
              <a:picLocks noChangeAspect="1"/>
            </p:cNvPicPr>
            <p:nvPr>
              <p:custDataLst>
                <p:tags r:id="rId11"/>
              </p:custDataLst>
            </p:nvPr>
          </p:nvPicPr>
          <p:blipFill>
            <a:blip r:embed="rId2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609600" y="5257800"/>
              <a:ext cx="253649" cy="202008"/>
            </a:xfrm>
            <a:prstGeom prst="rect">
              <a:avLst/>
            </a:prstGeom>
            <a:noFill/>
            <a:ln/>
            <a:effectLst/>
          </p:spPr>
        </p:pic>
      </p:grpSp>
      <p:pic>
        <p:nvPicPr>
          <p:cNvPr id="81" name="Picture 80" descr="TP_tmp.bmp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2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838249" y="2971800"/>
            <a:ext cx="1828698" cy="1180775"/>
          </a:xfrm>
          <a:prstGeom prst="rect">
            <a:avLst/>
          </a:prstGeom>
          <a:noFill/>
          <a:ln/>
          <a:effectLst/>
        </p:spPr>
      </p:pic>
      <p:cxnSp>
        <p:nvCxnSpPr>
          <p:cNvPr id="86" name="Straight Arrow Connector 85"/>
          <p:cNvCxnSpPr>
            <a:stCxn id="52" idx="5"/>
          </p:cNvCxnSpPr>
          <p:nvPr/>
        </p:nvCxnSpPr>
        <p:spPr>
          <a:xfrm rot="16200000" flipH="1">
            <a:off x="5955209" y="3897809"/>
            <a:ext cx="454170" cy="437011"/>
          </a:xfrm>
          <a:prstGeom prst="straightConnector1">
            <a:avLst/>
          </a:prstGeom>
          <a:ln w="19050">
            <a:solidFill>
              <a:schemeClr val="tx1"/>
            </a:solidFill>
            <a:prstDash val="sysDot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1" name="Picture 110" descr="TP_tmp.bmp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2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914400" y="5585639"/>
            <a:ext cx="5240378" cy="662761"/>
          </a:xfrm>
          <a:prstGeom prst="rect">
            <a:avLst/>
          </a:prstGeom>
          <a:noFill/>
          <a:ln/>
          <a:effectLst/>
        </p:spPr>
      </p:pic>
      <p:pic>
        <p:nvPicPr>
          <p:cNvPr id="102" name="Picture 101" descr="TP_tmp.bmp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2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5257800" y="4191000"/>
            <a:ext cx="916231" cy="270796"/>
          </a:xfrm>
          <a:prstGeom prst="rect">
            <a:avLst/>
          </a:prstGeom>
          <a:noFill/>
          <a:ln/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1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rgbClr val="C00000"/>
                </a:solidFill>
              </a:rPr>
              <a:t>Safety Control Problem </a:t>
            </a:r>
            <a:br>
              <a:rPr lang="en-US" dirty="0" smtClean="0">
                <a:solidFill>
                  <a:srgbClr val="C00000"/>
                </a:solidFill>
              </a:rPr>
            </a:br>
            <a:r>
              <a:rPr lang="en-US" dirty="0" smtClean="0">
                <a:solidFill>
                  <a:srgbClr val="C00000"/>
                </a:solidFill>
              </a:rPr>
              <a:t>Cont.</a:t>
            </a:r>
          </a:p>
        </p:txBody>
      </p:sp>
      <p:sp>
        <p:nvSpPr>
          <p:cNvPr id="12293" name="Slide Number Placeholder 7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96F2FB2-2554-439A-BDFC-DD04FFC6B7CB}" type="slidenum">
              <a:rPr lang="en-US" smtClean="0"/>
              <a:pPr/>
              <a:t>12</a:t>
            </a:fld>
            <a:endParaRPr lang="en-US" smtClean="0"/>
          </a:p>
        </p:txBody>
      </p:sp>
      <p:pic>
        <p:nvPicPr>
          <p:cNvPr id="37" name="Picture 36" descr="TP_tmp.bmp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381000" y="1676400"/>
            <a:ext cx="3695932" cy="457200"/>
          </a:xfrm>
          <a:prstGeom prst="rect">
            <a:avLst/>
          </a:prstGeom>
          <a:noFill/>
          <a:ln/>
          <a:effectLst/>
        </p:spPr>
      </p:pic>
      <p:pic>
        <p:nvPicPr>
          <p:cNvPr id="171" name="Picture 170" descr="TP_tmp.bmp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2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52400" y="5105400"/>
            <a:ext cx="6125597" cy="1460214"/>
          </a:xfrm>
          <a:prstGeom prst="rect">
            <a:avLst/>
          </a:prstGeom>
          <a:noFill/>
          <a:ln/>
          <a:effectLst/>
        </p:spPr>
      </p:pic>
      <p:pic>
        <p:nvPicPr>
          <p:cNvPr id="35" name="Picture 1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185738" y="181904"/>
            <a:ext cx="1138237" cy="1132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" name="Rectangle 35"/>
          <p:cNvSpPr/>
          <p:nvPr/>
        </p:nvSpPr>
        <p:spPr>
          <a:xfrm>
            <a:off x="0" y="1447800"/>
            <a:ext cx="9144000" cy="76200"/>
          </a:xfrm>
          <a:prstGeom prst="rect">
            <a:avLst/>
          </a:prstGeom>
          <a:gradFill flip="none" rotWithShape="1">
            <a:gsLst>
              <a:gs pos="50000">
                <a:schemeClr val="tx2">
                  <a:lumMod val="75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3" name="Group 162"/>
          <p:cNvGrpSpPr/>
          <p:nvPr/>
        </p:nvGrpSpPr>
        <p:grpSpPr bwMode="auto">
          <a:xfrm>
            <a:off x="4419600" y="1828800"/>
            <a:ext cx="3581400" cy="2286000"/>
            <a:chOff x="4419600" y="1828800"/>
            <a:chExt cx="3581400" cy="2286000"/>
          </a:xfrm>
        </p:grpSpPr>
        <p:sp>
          <p:nvSpPr>
            <p:cNvPr id="98" name="Cube 97"/>
            <p:cNvSpPr/>
            <p:nvPr/>
          </p:nvSpPr>
          <p:spPr bwMode="auto">
            <a:xfrm>
              <a:off x="6428372" y="1828800"/>
              <a:ext cx="903948" cy="2286000"/>
            </a:xfrm>
            <a:prstGeom prst="cube">
              <a:avLst/>
            </a:prstGeom>
            <a:solidFill>
              <a:srgbClr val="FF0000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9" name="Straight Arrow Connector 98"/>
            <p:cNvCxnSpPr/>
            <p:nvPr/>
          </p:nvCxnSpPr>
          <p:spPr bwMode="auto">
            <a:xfrm rot="5400000" flipH="1" flipV="1">
              <a:off x="4727735" y="2723834"/>
              <a:ext cx="1393550" cy="1047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Arrow Connector 99"/>
            <p:cNvCxnSpPr/>
            <p:nvPr/>
          </p:nvCxnSpPr>
          <p:spPr bwMode="auto">
            <a:xfrm>
              <a:off x="5423986" y="3419061"/>
              <a:ext cx="2109211" cy="207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1" name="Picture 100" descr="TP_tmp.bmp"/>
            <p:cNvPicPr>
              <a:picLocks noChangeAspect="1"/>
            </p:cNvPicPr>
            <p:nvPr>
              <p:custDataLst>
                <p:tags r:id="rId11"/>
              </p:custDataLst>
            </p:nvPr>
          </p:nvPicPr>
          <p:blipFill>
            <a:blip r:embed="rId2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7533197" y="3253876"/>
              <a:ext cx="467803" cy="397360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102" name="Picture 101" descr="TP_tmp.bmp"/>
            <p:cNvPicPr>
              <a:picLocks noChangeAspect="1"/>
            </p:cNvPicPr>
            <p:nvPr>
              <p:custDataLst>
                <p:tags r:id="rId12"/>
              </p:custDataLst>
            </p:nvPr>
          </p:nvPicPr>
          <p:blipFill>
            <a:blip r:embed="rId2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5926179" y="2226365"/>
              <a:ext cx="467133" cy="396792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103" name="Picture 102" descr="TP_tmp.bmp"/>
            <p:cNvPicPr>
              <a:picLocks noChangeAspect="1"/>
            </p:cNvPicPr>
            <p:nvPr>
              <p:custDataLst>
                <p:tags r:id="rId13"/>
              </p:custDataLst>
            </p:nvPr>
          </p:nvPicPr>
          <p:blipFill>
            <a:blip r:embed="rId2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6629250" y="2425148"/>
              <a:ext cx="265980" cy="263207"/>
            </a:xfrm>
            <a:prstGeom prst="rect">
              <a:avLst/>
            </a:prstGeom>
            <a:noFill/>
            <a:ln/>
            <a:effectLst/>
          </p:spPr>
        </p:pic>
        <p:cxnSp>
          <p:nvCxnSpPr>
            <p:cNvPr id="104" name="Straight Arrow Connector 103"/>
            <p:cNvCxnSpPr/>
            <p:nvPr/>
          </p:nvCxnSpPr>
          <p:spPr bwMode="auto">
            <a:xfrm rot="5400000" flipH="1" flipV="1">
              <a:off x="5428175" y="2619741"/>
              <a:ext cx="795130" cy="803509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5" name="Picture 104" descr="TP_tmp.bmp"/>
            <p:cNvPicPr>
              <a:picLocks noChangeAspect="1"/>
            </p:cNvPicPr>
            <p:nvPr>
              <p:custDataLst>
                <p:tags r:id="rId14"/>
              </p:custDataLst>
            </p:nvPr>
          </p:nvPicPr>
          <p:blipFill>
            <a:blip r:embed="rId2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4419600" y="2325757"/>
              <a:ext cx="1002437" cy="363065"/>
            </a:xfrm>
            <a:prstGeom prst="rect">
              <a:avLst/>
            </a:prstGeom>
            <a:noFill/>
            <a:ln/>
            <a:effectLst/>
          </p:spPr>
        </p:pic>
        <p:cxnSp>
          <p:nvCxnSpPr>
            <p:cNvPr id="106" name="Straight Connector 105"/>
            <p:cNvCxnSpPr>
              <a:stCxn id="98" idx="2"/>
              <a:endCxn id="98" idx="4"/>
            </p:cNvCxnSpPr>
            <p:nvPr/>
          </p:nvCxnSpPr>
          <p:spPr bwMode="auto">
            <a:xfrm rot="10800000" flipH="1">
              <a:off x="6428372" y="3083615"/>
              <a:ext cx="677961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>
              <a:stCxn id="98" idx="5"/>
              <a:endCxn id="98" idx="4"/>
            </p:cNvCxnSpPr>
            <p:nvPr/>
          </p:nvCxnSpPr>
          <p:spPr bwMode="auto">
            <a:xfrm flipH="1">
              <a:off x="7106333" y="2859985"/>
              <a:ext cx="225987" cy="22363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>
              <a:stCxn id="98" idx="4"/>
            </p:cNvCxnSpPr>
            <p:nvPr/>
          </p:nvCxnSpPr>
          <p:spPr bwMode="auto">
            <a:xfrm flipH="1">
              <a:off x="6830127" y="3083615"/>
              <a:ext cx="276206" cy="335446"/>
            </a:xfrm>
            <a:prstGeom prst="line">
              <a:avLst/>
            </a:prstGeom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/>
            <p:cNvCxnSpPr>
              <a:stCxn id="98" idx="2"/>
            </p:cNvCxnSpPr>
            <p:nvPr/>
          </p:nvCxnSpPr>
          <p:spPr bwMode="auto">
            <a:xfrm rot="10800000" flipV="1">
              <a:off x="6127057" y="3083614"/>
              <a:ext cx="301316" cy="335446"/>
            </a:xfrm>
            <a:prstGeom prst="line">
              <a:avLst/>
            </a:prstGeom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/>
            <p:cNvCxnSpPr/>
            <p:nvPr/>
          </p:nvCxnSpPr>
          <p:spPr bwMode="auto">
            <a:xfrm rot="10800000">
              <a:off x="6026618" y="2822713"/>
              <a:ext cx="401754" cy="0"/>
            </a:xfrm>
            <a:prstGeom prst="line">
              <a:avLst/>
            </a:prstGeom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12" name="Picture 111" descr="TP_tmp.bmp"/>
            <p:cNvPicPr>
              <a:picLocks noChangeAspect="1"/>
            </p:cNvPicPr>
            <p:nvPr>
              <p:custDataLst>
                <p:tags r:id="rId15"/>
              </p:custDataLst>
            </p:nvPr>
          </p:nvPicPr>
          <p:blipFill>
            <a:blip r:embed="rId2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5926179" y="3518452"/>
              <a:ext cx="335428" cy="298141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158" name="Picture 157" descr="TP_tmp.bmp"/>
            <p:cNvPicPr>
              <a:picLocks noChangeAspect="1"/>
            </p:cNvPicPr>
            <p:nvPr>
              <p:custDataLst>
                <p:tags r:id="rId16"/>
              </p:custDataLst>
            </p:nvPr>
          </p:nvPicPr>
          <p:blipFill>
            <a:blip r:embed="rId2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6578996" y="3518451"/>
              <a:ext cx="435933" cy="301336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114" name="Picture 113" descr="TP_tmp.bmp"/>
            <p:cNvPicPr>
              <a:picLocks noChangeAspect="1"/>
            </p:cNvPicPr>
            <p:nvPr>
              <p:custDataLst>
                <p:tags r:id="rId17"/>
              </p:custDataLst>
            </p:nvPr>
          </p:nvPicPr>
          <p:blipFill>
            <a:blip r:embed="rId2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5307111" y="2922104"/>
              <a:ext cx="368300" cy="298737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161" name="Picture 160" descr="TP_tmp.bmp"/>
            <p:cNvPicPr>
              <a:picLocks noChangeAspect="1"/>
            </p:cNvPicPr>
            <p:nvPr>
              <p:custDataLst>
                <p:tags r:id="rId18"/>
              </p:custDataLst>
            </p:nvPr>
          </p:nvPicPr>
          <p:blipFill>
            <a:blip r:embed="rId3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5640540" y="2623963"/>
              <a:ext cx="436727" cy="301885"/>
            </a:xfrm>
            <a:prstGeom prst="rect">
              <a:avLst/>
            </a:prstGeom>
            <a:noFill/>
            <a:ln/>
            <a:effectLst/>
          </p:spPr>
        </p:pic>
        <p:cxnSp>
          <p:nvCxnSpPr>
            <p:cNvPr id="141" name="Straight Connector 140"/>
            <p:cNvCxnSpPr/>
            <p:nvPr/>
          </p:nvCxnSpPr>
          <p:spPr bwMode="auto">
            <a:xfrm rot="10800000" flipH="1">
              <a:off x="5766756" y="3082504"/>
              <a:ext cx="677961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74" name="Picture 173" descr="TP_tmp.bmp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3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423216" y="2743200"/>
            <a:ext cx="3039768" cy="337751"/>
          </a:xfrm>
          <a:prstGeom prst="rect">
            <a:avLst/>
          </a:prstGeom>
          <a:noFill/>
          <a:ln/>
          <a:effectLst/>
        </p:spPr>
      </p:pic>
      <p:pic>
        <p:nvPicPr>
          <p:cNvPr id="173" name="Picture 172" descr="TP_tmp.bmp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3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423216" y="3200400"/>
            <a:ext cx="3039774" cy="337752"/>
          </a:xfrm>
          <a:prstGeom prst="rect">
            <a:avLst/>
          </a:prstGeom>
          <a:noFill/>
          <a:ln/>
          <a:effectLst/>
        </p:spPr>
      </p:pic>
      <p:grpSp>
        <p:nvGrpSpPr>
          <p:cNvPr id="145" name="Group 144"/>
          <p:cNvGrpSpPr/>
          <p:nvPr/>
        </p:nvGrpSpPr>
        <p:grpSpPr>
          <a:xfrm>
            <a:off x="5333999" y="4038600"/>
            <a:ext cx="3096564" cy="2667000"/>
            <a:chOff x="5638800" y="4471777"/>
            <a:chExt cx="2567882" cy="1826196"/>
          </a:xfrm>
        </p:grpSpPr>
        <p:grpSp>
          <p:nvGrpSpPr>
            <p:cNvPr id="116" name="Group 54"/>
            <p:cNvGrpSpPr/>
            <p:nvPr/>
          </p:nvGrpSpPr>
          <p:grpSpPr>
            <a:xfrm>
              <a:off x="5638800" y="4856039"/>
              <a:ext cx="2567882" cy="1441934"/>
              <a:chOff x="1909840" y="2590800"/>
              <a:chExt cx="4225438" cy="2843098"/>
            </a:xfrm>
          </p:grpSpPr>
          <p:cxnSp>
            <p:nvCxnSpPr>
              <p:cNvPr id="117" name="Straight Connector 116"/>
              <p:cNvCxnSpPr/>
              <p:nvPr/>
            </p:nvCxnSpPr>
            <p:spPr>
              <a:xfrm rot="16200000" flipV="1">
                <a:off x="4588764" y="4216908"/>
                <a:ext cx="1197864" cy="18288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8" name="Straight Connector 117"/>
              <p:cNvCxnSpPr/>
              <p:nvPr/>
            </p:nvCxnSpPr>
            <p:spPr>
              <a:xfrm rot="5400000" flipH="1" flipV="1">
                <a:off x="3805281" y="4468850"/>
                <a:ext cx="1730371" cy="4239"/>
              </a:xfrm>
              <a:prstGeom prst="line">
                <a:avLst/>
              </a:prstGeom>
              <a:ln>
                <a:prstDash val="sysDot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9" name="Straight Connector 118"/>
              <p:cNvCxnSpPr/>
              <p:nvPr/>
            </p:nvCxnSpPr>
            <p:spPr>
              <a:xfrm rot="16200000" flipH="1">
                <a:off x="3677194" y="4244623"/>
                <a:ext cx="1207008" cy="9144"/>
              </a:xfrm>
              <a:prstGeom prst="line">
                <a:avLst/>
              </a:prstGeom>
              <a:ln>
                <a:prstDash val="lgDashDot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0" name="Straight Connector 119"/>
              <p:cNvCxnSpPr/>
              <p:nvPr/>
            </p:nvCxnSpPr>
            <p:spPr>
              <a:xfrm rot="10800000">
                <a:off x="2647362" y="3635604"/>
                <a:ext cx="791851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1" name="Straight Connector 120"/>
              <p:cNvCxnSpPr/>
              <p:nvPr/>
            </p:nvCxnSpPr>
            <p:spPr>
              <a:xfrm rot="10800000" flipV="1">
                <a:off x="5193088" y="3616750"/>
                <a:ext cx="909273" cy="7322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2" name="Straight Connector 121"/>
              <p:cNvCxnSpPr/>
              <p:nvPr/>
            </p:nvCxnSpPr>
            <p:spPr>
              <a:xfrm flipV="1">
                <a:off x="2675641" y="2881461"/>
                <a:ext cx="3459637" cy="18852"/>
              </a:xfrm>
              <a:prstGeom prst="line">
                <a:avLst/>
              </a:prstGeom>
              <a:ln>
                <a:prstDash val="lgDashDot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3" name="Straight Connector 122"/>
              <p:cNvCxnSpPr/>
              <p:nvPr/>
            </p:nvCxnSpPr>
            <p:spPr>
              <a:xfrm flipV="1">
                <a:off x="1909840" y="3203449"/>
                <a:ext cx="4198351" cy="29268"/>
              </a:xfrm>
              <a:prstGeom prst="line">
                <a:avLst/>
              </a:prstGeom>
              <a:ln>
                <a:prstDash val="sysDot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24" name="Arc 123"/>
              <p:cNvSpPr/>
              <p:nvPr/>
            </p:nvSpPr>
            <p:spPr>
              <a:xfrm rot="16200000">
                <a:off x="4753356" y="3132778"/>
                <a:ext cx="836676" cy="1001268"/>
              </a:xfrm>
              <a:prstGeom prst="arc">
                <a:avLst/>
              </a:prstGeom>
              <a:ln>
                <a:prstDash val="sysDot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125" name="Picture 2"/>
              <p:cNvPicPr>
                <a:picLocks noChangeAspect="1" noChangeArrowheads="1"/>
              </p:cNvPicPr>
              <p:nvPr/>
            </p:nvPicPr>
            <p:blipFill>
              <a:blip r:embed="rId33" cstate="print"/>
              <a:srcRect/>
              <a:stretch>
                <a:fillRect/>
              </a:stretch>
            </p:blipFill>
            <p:spPr bwMode="auto">
              <a:xfrm rot="5400000">
                <a:off x="4085303" y="4190829"/>
                <a:ext cx="1175004" cy="7612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26" name="Picture 2"/>
              <p:cNvPicPr>
                <a:picLocks noChangeAspect="1" noChangeArrowheads="1"/>
              </p:cNvPicPr>
              <p:nvPr/>
            </p:nvPicPr>
            <p:blipFill>
              <a:blip r:embed="rId34" cstate="print"/>
              <a:srcRect/>
              <a:stretch>
                <a:fillRect/>
              </a:stretch>
            </p:blipFill>
            <p:spPr bwMode="auto">
              <a:xfrm rot="10800000">
                <a:off x="2619756" y="2939415"/>
                <a:ext cx="1019160" cy="6602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cxnSp>
            <p:nvCxnSpPr>
              <p:cNvPr id="128" name="Straight Connector 127"/>
              <p:cNvCxnSpPr/>
              <p:nvPr/>
            </p:nvCxnSpPr>
            <p:spPr>
              <a:xfrm rot="16200000" flipH="1">
                <a:off x="2839759" y="4246191"/>
                <a:ext cx="1207008" cy="914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29" name="Oval 128"/>
              <p:cNvSpPr/>
              <p:nvPr/>
            </p:nvSpPr>
            <p:spPr>
              <a:xfrm>
                <a:off x="4114800" y="2667000"/>
                <a:ext cx="1219200" cy="1143000"/>
              </a:xfrm>
              <a:prstGeom prst="ellipse">
                <a:avLst/>
              </a:prstGeom>
              <a:solidFill>
                <a:srgbClr val="FF0000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0" name="Oval 129"/>
              <p:cNvSpPr/>
              <p:nvPr/>
            </p:nvSpPr>
            <p:spPr>
              <a:xfrm>
                <a:off x="2286000" y="2590800"/>
                <a:ext cx="1600200" cy="1295400"/>
              </a:xfrm>
              <a:prstGeom prst="ellipse">
                <a:avLst/>
              </a:prstGeom>
              <a:solidFill>
                <a:srgbClr val="FFFF00">
                  <a:alpha val="3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1" name="Oval 130"/>
              <p:cNvSpPr/>
              <p:nvPr/>
            </p:nvSpPr>
            <p:spPr>
              <a:xfrm rot="5400000">
                <a:off x="3839827" y="3909899"/>
                <a:ext cx="1600199" cy="1447799"/>
              </a:xfrm>
              <a:prstGeom prst="ellipse">
                <a:avLst/>
              </a:prstGeom>
              <a:solidFill>
                <a:srgbClr val="FFFF00">
                  <a:alpha val="3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134" name="Straight Connector 133"/>
            <p:cNvCxnSpPr/>
            <p:nvPr/>
          </p:nvCxnSpPr>
          <p:spPr>
            <a:xfrm rot="5400000" flipH="1" flipV="1">
              <a:off x="5448300" y="4991100"/>
              <a:ext cx="6858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Straight Arrow Connector 134"/>
            <p:cNvCxnSpPr/>
            <p:nvPr/>
          </p:nvCxnSpPr>
          <p:spPr>
            <a:xfrm>
              <a:off x="5791200" y="4724400"/>
              <a:ext cx="609600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Straight Connector 135"/>
            <p:cNvCxnSpPr/>
            <p:nvPr/>
          </p:nvCxnSpPr>
          <p:spPr>
            <a:xfrm>
              <a:off x="7061916" y="6209763"/>
              <a:ext cx="8382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Straight Arrow Connector 136"/>
            <p:cNvCxnSpPr/>
            <p:nvPr/>
          </p:nvCxnSpPr>
          <p:spPr>
            <a:xfrm rot="5400000" flipH="1" flipV="1">
              <a:off x="7504906" y="5943343"/>
              <a:ext cx="533400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38" name="Picture 137" descr="TP_tmp.bmp"/>
            <p:cNvPicPr>
              <a:picLocks noChangeAspect="1"/>
            </p:cNvPicPr>
            <p:nvPr>
              <p:custDataLst>
                <p:tags r:id="rId9"/>
              </p:custDataLst>
            </p:nvPr>
          </p:nvPicPr>
          <p:blipFill>
            <a:blip r:embed="rId3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7924547" y="5638800"/>
              <a:ext cx="254521" cy="241757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142" name="Picture 141" descr="TP_tmp.bmp"/>
            <p:cNvPicPr>
              <a:picLocks noChangeAspect="1"/>
            </p:cNvPicPr>
            <p:nvPr>
              <p:custDataLst>
                <p:tags r:id="rId10"/>
              </p:custDataLst>
            </p:nvPr>
          </p:nvPicPr>
          <p:blipFill>
            <a:blip r:embed="rId3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5943601" y="4471777"/>
              <a:ext cx="254013" cy="252030"/>
            </a:xfrm>
            <a:prstGeom prst="rect">
              <a:avLst/>
            </a:prstGeom>
            <a:noFill/>
            <a:ln/>
            <a:effectLst/>
          </p:spPr>
        </p:pic>
      </p:grpSp>
      <p:cxnSp>
        <p:nvCxnSpPr>
          <p:cNvPr id="147" name="Straight Connector 146"/>
          <p:cNvCxnSpPr>
            <a:stCxn id="129" idx="2"/>
            <a:endCxn id="129" idx="2"/>
          </p:cNvCxnSpPr>
          <p:nvPr/>
        </p:nvCxnSpPr>
        <p:spPr>
          <a:xfrm rot="10800000">
            <a:off x="6949881" y="5079518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Connector 148"/>
          <p:cNvCxnSpPr/>
          <p:nvPr/>
        </p:nvCxnSpPr>
        <p:spPr>
          <a:xfrm rot="5400000">
            <a:off x="6882444" y="5072330"/>
            <a:ext cx="1524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Connector 149"/>
          <p:cNvCxnSpPr/>
          <p:nvPr/>
        </p:nvCxnSpPr>
        <p:spPr>
          <a:xfrm rot="10800000">
            <a:off x="7297949" y="5503651"/>
            <a:ext cx="1524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Connector 150"/>
          <p:cNvCxnSpPr/>
          <p:nvPr/>
        </p:nvCxnSpPr>
        <p:spPr>
          <a:xfrm rot="5400000">
            <a:off x="7763773" y="5062270"/>
            <a:ext cx="1524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9" name="Picture 58" descr="TP_tmp.bmp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3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567402" y="3810000"/>
            <a:ext cx="4616427" cy="381058"/>
          </a:xfrm>
          <a:prstGeom prst="rect">
            <a:avLst/>
          </a:prstGeom>
          <a:noFill/>
          <a:ln/>
          <a:effectLst/>
        </p:spPr>
      </p:pic>
      <p:pic>
        <p:nvPicPr>
          <p:cNvPr id="157" name="Picture 156" descr="TP_tmp.bmp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2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6858000" y="4495800"/>
            <a:ext cx="257190" cy="228600"/>
          </a:xfrm>
          <a:prstGeom prst="rect">
            <a:avLst/>
          </a:prstGeom>
          <a:noFill/>
          <a:ln/>
          <a:effectLst/>
        </p:spPr>
      </p:pic>
      <p:pic>
        <p:nvPicPr>
          <p:cNvPr id="166" name="Picture 165" descr="TP_tmp.bmp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3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7696200" y="4495800"/>
            <a:ext cx="861103" cy="304800"/>
          </a:xfrm>
          <a:prstGeom prst="rect">
            <a:avLst/>
          </a:prstGeom>
          <a:noFill/>
          <a:ln/>
          <a:effectLst/>
        </p:spPr>
      </p:pic>
      <p:pic>
        <p:nvPicPr>
          <p:cNvPr id="168" name="Picture 167" descr="TP_tmp.bmp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3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7607397" y="5410200"/>
            <a:ext cx="282394" cy="231470"/>
          </a:xfrm>
          <a:prstGeom prst="rect">
            <a:avLst/>
          </a:prstGeom>
          <a:noFill/>
          <a:ln/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Oval 77"/>
          <p:cNvSpPr/>
          <p:nvPr/>
        </p:nvSpPr>
        <p:spPr>
          <a:xfrm rot="7380000">
            <a:off x="5721369" y="4954876"/>
            <a:ext cx="533400" cy="304800"/>
          </a:xfrm>
          <a:prstGeom prst="ellipse">
            <a:avLst/>
          </a:prstGeom>
          <a:solidFill>
            <a:srgbClr val="FF000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533400" y="1447800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Identify </a:t>
            </a:r>
            <a:r>
              <a:rPr lang="en-US" i="1" dirty="0" smtClean="0"/>
              <a:t>Capture Set </a:t>
            </a:r>
            <a:r>
              <a:rPr lang="en-US" dirty="0" smtClean="0"/>
              <a:t>and Control Map</a:t>
            </a:r>
          </a:p>
          <a:p>
            <a:endParaRPr lang="en-US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			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Safety Control Solution</a:t>
            </a:r>
            <a:endParaRPr lang="en-US" dirty="0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185738" y="181904"/>
            <a:ext cx="1138237" cy="1132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Slide Number Placeholder 3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C75AF9E-3ABA-4A87-A0C7-6F529AD7790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4" name="Picture 1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185738" y="181904"/>
            <a:ext cx="1138237" cy="1132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3" name="Straight Arrow Connector 102"/>
          <p:cNvCxnSpPr/>
          <p:nvPr/>
        </p:nvCxnSpPr>
        <p:spPr>
          <a:xfrm rot="5400000" flipH="1" flipV="1">
            <a:off x="3505200" y="5791994"/>
            <a:ext cx="7620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Arrow Connector 103"/>
          <p:cNvCxnSpPr/>
          <p:nvPr/>
        </p:nvCxnSpPr>
        <p:spPr>
          <a:xfrm>
            <a:off x="3886200" y="6172200"/>
            <a:ext cx="7620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3" name="Picture 112" descr="TP_tmp.bmp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3962400" y="5867400"/>
            <a:ext cx="253649" cy="202008"/>
          </a:xfrm>
          <a:prstGeom prst="rect">
            <a:avLst/>
          </a:prstGeom>
          <a:noFill/>
          <a:ln/>
          <a:effectLst/>
        </p:spPr>
      </p:pic>
      <p:sp>
        <p:nvSpPr>
          <p:cNvPr id="114" name="Rectangle 113"/>
          <p:cNvSpPr/>
          <p:nvPr/>
        </p:nvSpPr>
        <p:spPr>
          <a:xfrm>
            <a:off x="4876800" y="5486400"/>
            <a:ext cx="381000" cy="304800"/>
          </a:xfrm>
          <a:prstGeom prst="rect">
            <a:avLst/>
          </a:prstGeom>
          <a:solidFill>
            <a:srgbClr val="00B05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7" name="Picture 116" descr="TP_tmp.bmp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5867400" y="5029200"/>
            <a:ext cx="201792" cy="201792"/>
          </a:xfrm>
          <a:prstGeom prst="rect">
            <a:avLst/>
          </a:prstGeom>
          <a:noFill/>
          <a:ln/>
          <a:effectLst/>
        </p:spPr>
      </p:pic>
      <p:sp>
        <p:nvSpPr>
          <p:cNvPr id="118" name="Rectangle 117"/>
          <p:cNvSpPr/>
          <p:nvPr/>
        </p:nvSpPr>
        <p:spPr>
          <a:xfrm>
            <a:off x="5715000" y="5562600"/>
            <a:ext cx="381000" cy="304800"/>
          </a:xfrm>
          <a:prstGeom prst="rect">
            <a:avLst/>
          </a:prstGeom>
          <a:solidFill>
            <a:schemeClr val="accent6">
              <a:lumMod val="5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Rectangle 118"/>
          <p:cNvSpPr/>
          <p:nvPr/>
        </p:nvSpPr>
        <p:spPr>
          <a:xfrm>
            <a:off x="5105400" y="5410200"/>
            <a:ext cx="304800" cy="228600"/>
          </a:xfrm>
          <a:prstGeom prst="rect">
            <a:avLst/>
          </a:prstGeom>
          <a:solidFill>
            <a:srgbClr val="00B05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Rectangle 119"/>
          <p:cNvSpPr/>
          <p:nvPr/>
        </p:nvSpPr>
        <p:spPr>
          <a:xfrm>
            <a:off x="4953000" y="5715000"/>
            <a:ext cx="457200" cy="381000"/>
          </a:xfrm>
          <a:prstGeom prst="rect">
            <a:avLst/>
          </a:prstGeom>
          <a:solidFill>
            <a:srgbClr val="00B05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Rectangle 120"/>
          <p:cNvSpPr/>
          <p:nvPr/>
        </p:nvSpPr>
        <p:spPr>
          <a:xfrm>
            <a:off x="5181600" y="5105400"/>
            <a:ext cx="381000" cy="304800"/>
          </a:xfrm>
          <a:prstGeom prst="rect">
            <a:avLst/>
          </a:prstGeom>
          <a:solidFill>
            <a:srgbClr val="00B05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Rectangle 121"/>
          <p:cNvSpPr/>
          <p:nvPr/>
        </p:nvSpPr>
        <p:spPr>
          <a:xfrm>
            <a:off x="4343400" y="5562600"/>
            <a:ext cx="381000" cy="304800"/>
          </a:xfrm>
          <a:prstGeom prst="rect">
            <a:avLst/>
          </a:prstGeom>
          <a:solidFill>
            <a:schemeClr val="accent6">
              <a:lumMod val="5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Rectangle 123"/>
          <p:cNvSpPr/>
          <p:nvPr/>
        </p:nvSpPr>
        <p:spPr>
          <a:xfrm>
            <a:off x="6324600" y="5562600"/>
            <a:ext cx="381000" cy="304800"/>
          </a:xfrm>
          <a:prstGeom prst="rect">
            <a:avLst/>
          </a:prstGeom>
          <a:solidFill>
            <a:schemeClr val="accent6">
              <a:lumMod val="5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Rectangle 124"/>
          <p:cNvSpPr/>
          <p:nvPr/>
        </p:nvSpPr>
        <p:spPr>
          <a:xfrm>
            <a:off x="6324600" y="4953000"/>
            <a:ext cx="381000" cy="304800"/>
          </a:xfrm>
          <a:prstGeom prst="rect">
            <a:avLst/>
          </a:prstGeom>
          <a:solidFill>
            <a:schemeClr val="accent6">
              <a:lumMod val="5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Rectangle 125"/>
          <p:cNvSpPr/>
          <p:nvPr/>
        </p:nvSpPr>
        <p:spPr>
          <a:xfrm>
            <a:off x="4572000" y="5029200"/>
            <a:ext cx="152400" cy="152400"/>
          </a:xfrm>
          <a:prstGeom prst="rect">
            <a:avLst/>
          </a:prstGeom>
          <a:solidFill>
            <a:schemeClr val="accent6">
              <a:lumMod val="5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Rectangle 126"/>
          <p:cNvSpPr/>
          <p:nvPr/>
        </p:nvSpPr>
        <p:spPr>
          <a:xfrm>
            <a:off x="8001000" y="5361714"/>
            <a:ext cx="304800" cy="228600"/>
          </a:xfrm>
          <a:prstGeom prst="rect">
            <a:avLst/>
          </a:prstGeom>
          <a:solidFill>
            <a:srgbClr val="00B05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7" name="Picture 136" descr="TP_tmp.bmp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2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8399271" y="5285514"/>
            <a:ext cx="575039" cy="304791"/>
          </a:xfrm>
          <a:prstGeom prst="rect">
            <a:avLst/>
          </a:prstGeom>
          <a:noFill/>
          <a:ln/>
          <a:effectLst/>
        </p:spPr>
      </p:pic>
      <p:sp>
        <p:nvSpPr>
          <p:cNvPr id="131" name="Rectangle 130"/>
          <p:cNvSpPr/>
          <p:nvPr/>
        </p:nvSpPr>
        <p:spPr>
          <a:xfrm>
            <a:off x="8001000" y="5742714"/>
            <a:ext cx="304800" cy="228600"/>
          </a:xfrm>
          <a:prstGeom prst="rect">
            <a:avLst/>
          </a:prstGeom>
          <a:solidFill>
            <a:schemeClr val="accent6">
              <a:lumMod val="5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8" name="Picture 137" descr="TP_tmp.bmp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2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8394879" y="5680467"/>
            <a:ext cx="575038" cy="339333"/>
          </a:xfrm>
          <a:prstGeom prst="rect">
            <a:avLst/>
          </a:prstGeom>
          <a:noFill/>
          <a:ln/>
          <a:effectLst/>
        </p:spPr>
      </p:pic>
      <p:pic>
        <p:nvPicPr>
          <p:cNvPr id="136" name="Picture 135" descr="TP_tmp.bmp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2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7086600" y="5437914"/>
            <a:ext cx="711184" cy="339335"/>
          </a:xfrm>
          <a:prstGeom prst="rect">
            <a:avLst/>
          </a:prstGeom>
          <a:noFill/>
          <a:ln/>
          <a:effectLst/>
        </p:spPr>
      </p:pic>
      <p:pic>
        <p:nvPicPr>
          <p:cNvPr id="87" name="Picture 86" descr="TP_tmp.bmp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2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12138" y="6331791"/>
            <a:ext cx="8268498" cy="457201"/>
          </a:xfrm>
          <a:prstGeom prst="rect">
            <a:avLst/>
          </a:prstGeom>
          <a:noFill/>
          <a:ln/>
          <a:effectLst/>
        </p:spPr>
      </p:pic>
      <p:pic>
        <p:nvPicPr>
          <p:cNvPr id="44" name="Picture 43" descr="TP_tmp.bmp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2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717168" y="3733800"/>
            <a:ext cx="8044577" cy="867492"/>
          </a:xfrm>
          <a:prstGeom prst="rect">
            <a:avLst/>
          </a:prstGeom>
          <a:noFill/>
          <a:ln/>
          <a:effectLst/>
        </p:spPr>
      </p:pic>
      <p:sp>
        <p:nvSpPr>
          <p:cNvPr id="62" name="Rectangle 61"/>
          <p:cNvSpPr/>
          <p:nvPr/>
        </p:nvSpPr>
        <p:spPr>
          <a:xfrm>
            <a:off x="0" y="1447800"/>
            <a:ext cx="9144000" cy="76200"/>
          </a:xfrm>
          <a:prstGeom prst="rect">
            <a:avLst/>
          </a:prstGeom>
          <a:gradFill flip="none" rotWithShape="1">
            <a:gsLst>
              <a:gs pos="50000">
                <a:schemeClr val="tx2">
                  <a:lumMod val="75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6" name="Picture 45" descr="TP_tmp.bmp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2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457200" y="2133600"/>
            <a:ext cx="8112717" cy="381640"/>
          </a:xfrm>
          <a:prstGeom prst="rect">
            <a:avLst/>
          </a:prstGeom>
          <a:noFill/>
          <a:ln/>
          <a:effectLst/>
        </p:spPr>
      </p:pic>
      <p:sp>
        <p:nvSpPr>
          <p:cNvPr id="48" name="Rectangle 47"/>
          <p:cNvSpPr/>
          <p:nvPr/>
        </p:nvSpPr>
        <p:spPr>
          <a:xfrm>
            <a:off x="3962400" y="3581400"/>
            <a:ext cx="1447800" cy="685800"/>
          </a:xfrm>
          <a:prstGeom prst="rect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2667000" y="4876800"/>
            <a:ext cx="1447800" cy="685800"/>
          </a:xfrm>
          <a:prstGeom prst="rect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0" name="Elbow Connector 49"/>
          <p:cNvCxnSpPr>
            <a:endCxn id="53" idx="3"/>
          </p:cNvCxnSpPr>
          <p:nvPr/>
        </p:nvCxnSpPr>
        <p:spPr>
          <a:xfrm>
            <a:off x="5410200" y="3924300"/>
            <a:ext cx="1295400" cy="1295400"/>
          </a:xfrm>
          <a:prstGeom prst="bentConnector3">
            <a:avLst>
              <a:gd name="adj1" fmla="val 117647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Elbow Connector 50"/>
          <p:cNvCxnSpPr>
            <a:stCxn id="49" idx="1"/>
          </p:cNvCxnSpPr>
          <p:nvPr/>
        </p:nvCxnSpPr>
        <p:spPr>
          <a:xfrm rot="10800000" flipH="1">
            <a:off x="2667000" y="3924300"/>
            <a:ext cx="1295400" cy="1295400"/>
          </a:xfrm>
          <a:prstGeom prst="bentConnector3">
            <a:avLst>
              <a:gd name="adj1" fmla="val -17647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2" name="Content Placeholder 15" descr="TP_tmp.bmp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2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2819400" y="5029200"/>
            <a:ext cx="1218441" cy="418338"/>
          </a:xfrm>
          <a:prstGeom prst="rect">
            <a:avLst/>
          </a:prstGeom>
          <a:noFill/>
          <a:ln/>
          <a:effectLst/>
        </p:spPr>
      </p:pic>
      <p:sp>
        <p:nvSpPr>
          <p:cNvPr id="53" name="Rectangle 52"/>
          <p:cNvSpPr/>
          <p:nvPr/>
        </p:nvSpPr>
        <p:spPr>
          <a:xfrm>
            <a:off x="4953000" y="4876800"/>
            <a:ext cx="1752600" cy="685800"/>
          </a:xfrm>
          <a:prstGeom prst="rect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6" name="Picture 55" descr="TP_tmp.bmp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2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5029200" y="5029200"/>
            <a:ext cx="1638044" cy="303849"/>
          </a:xfrm>
          <a:prstGeom prst="rect">
            <a:avLst/>
          </a:prstGeom>
          <a:noFill/>
          <a:ln/>
          <a:effectLst/>
        </p:spPr>
      </p:pic>
      <p:pic>
        <p:nvPicPr>
          <p:cNvPr id="59" name="Picture 58" descr="TP_tmp.bmp"/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2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4572000" y="3733800"/>
            <a:ext cx="267295" cy="303848"/>
          </a:xfrm>
          <a:prstGeom prst="rect">
            <a:avLst/>
          </a:prstGeom>
          <a:noFill/>
          <a:ln/>
          <a:effectLst/>
        </p:spPr>
      </p:pic>
      <p:cxnSp>
        <p:nvCxnSpPr>
          <p:cNvPr id="60" name="Straight Arrow Connector 59"/>
          <p:cNvCxnSpPr>
            <a:stCxn id="53" idx="1"/>
            <a:endCxn id="49" idx="3"/>
          </p:cNvCxnSpPr>
          <p:nvPr/>
        </p:nvCxnSpPr>
        <p:spPr>
          <a:xfrm rot="10800000">
            <a:off x="4114800" y="5219700"/>
            <a:ext cx="8382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" name="Picture 60" descr="TP_tmp.bmp"/>
          <p:cNvPicPr>
            <a:picLocks noChangeAspect="1"/>
          </p:cNvPicPr>
          <p:nvPr>
            <p:custDataLst>
              <p:tags r:id="rId12"/>
            </p:custDataLst>
          </p:nvPr>
        </p:nvPicPr>
        <p:blipFill>
          <a:blip r:embed="rId2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4191000" y="4724400"/>
            <a:ext cx="646535" cy="418077"/>
          </a:xfrm>
          <a:prstGeom prst="rect">
            <a:avLst/>
          </a:prstGeom>
          <a:noFill/>
          <a:ln/>
          <a:effectLst/>
        </p:spPr>
      </p:pic>
      <p:pic>
        <p:nvPicPr>
          <p:cNvPr id="63" name="Picture 62" descr="TP_tmp.bmp"/>
          <p:cNvPicPr>
            <a:picLocks noChangeAspect="1"/>
          </p:cNvPicPr>
          <p:nvPr>
            <p:custDataLst>
              <p:tags r:id="rId13"/>
            </p:custDataLst>
          </p:nvPr>
        </p:nvPicPr>
        <p:blipFill>
          <a:blip r:embed="rId3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2895600" y="3429000"/>
            <a:ext cx="645774" cy="417585"/>
          </a:xfrm>
          <a:prstGeom prst="rect">
            <a:avLst/>
          </a:prstGeom>
          <a:noFill/>
          <a:ln/>
          <a:effectLst/>
        </p:spPr>
      </p:pic>
      <p:pic>
        <p:nvPicPr>
          <p:cNvPr id="64" name="Picture 63" descr="TP_tmp.bmp"/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3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5657413" y="3429000"/>
            <a:ext cx="608547" cy="417094"/>
          </a:xfrm>
          <a:prstGeom prst="rect">
            <a:avLst/>
          </a:prstGeom>
          <a:noFill/>
          <a:ln/>
          <a:effectLst/>
        </p:spPr>
      </p:pic>
      <p:pic>
        <p:nvPicPr>
          <p:cNvPr id="73" name="Picture 72" descr="TP_tmp.bmp"/>
          <p:cNvPicPr>
            <a:picLocks noChangeAspect="1"/>
          </p:cNvPicPr>
          <p:nvPr>
            <p:custDataLst>
              <p:tags r:id="rId15"/>
            </p:custDataLst>
          </p:nvPr>
        </p:nvPicPr>
        <p:blipFill>
          <a:blip r:embed="rId3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609600" y="2895600"/>
            <a:ext cx="4355675" cy="308621"/>
          </a:xfrm>
          <a:prstGeom prst="rect">
            <a:avLst/>
          </a:prstGeom>
          <a:noFill/>
          <a:ln/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55319E-6 C 0.03872 -0.02151 0.07761 -0.04302 0.09775 -0.05759 C 0.11771 -0.07239 0.11927 -0.08071 0.12084 -0.08881 " pathEditMode="relative" rAng="0" ptsTypes="aaA">
                                      <p:cBhvr>
                                        <p:cTn id="80" dur="2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" y="-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8.67362E-19 C 0.04705 -0.04954 0.09427 -0.09907 0.11667 -0.12361 " pathEditMode="relative" ptsTypes="aA">
                                      <p:cBhvr>
                                        <p:cTn id="84" dur="2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 animBg="1"/>
      <p:bldP spid="114" grpId="0" animBg="1"/>
      <p:bldP spid="114" grpId="1" animBg="1"/>
      <p:bldP spid="118" grpId="0" animBg="1"/>
      <p:bldP spid="118" grpId="1" animBg="1"/>
      <p:bldP spid="119" grpId="0" animBg="1"/>
      <p:bldP spid="120" grpId="0" animBg="1"/>
      <p:bldP spid="121" grpId="0" animBg="1"/>
      <p:bldP spid="122" grpId="0" animBg="1"/>
      <p:bldP spid="124" grpId="0" animBg="1"/>
      <p:bldP spid="125" grpId="0" animBg="1"/>
      <p:bldP spid="126" grpId="0" animBg="1"/>
      <p:bldP spid="127" grpId="0" animBg="1"/>
      <p:bldP spid="131" grpId="0" animBg="1"/>
      <p:bldP spid="48" grpId="0" animBg="1"/>
      <p:bldP spid="49" grpId="0" animBg="1"/>
      <p:bldP spid="5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i="1" dirty="0" smtClean="0"/>
              <a:t>Restricted Capture set</a:t>
            </a:r>
          </a:p>
          <a:p>
            <a:endParaRPr lang="en-US" sz="900" i="1" dirty="0" smtClean="0"/>
          </a:p>
          <a:p>
            <a:endParaRPr lang="en-US" i="1" dirty="0" smtClean="0"/>
          </a:p>
          <a:p>
            <a:r>
              <a:rPr lang="en-US" dirty="0" smtClean="0"/>
              <a:t>Theorem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6934200" y="4267200"/>
            <a:ext cx="838200" cy="533400"/>
          </a:xfrm>
          <a:prstGeom prst="rect">
            <a:avLst/>
          </a:prstGeom>
          <a:solidFill>
            <a:srgbClr val="FFFF00">
              <a:alpha val="30000"/>
            </a:srgb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6" name="Rectangle 45"/>
          <p:cNvSpPr/>
          <p:nvPr/>
        </p:nvSpPr>
        <p:spPr>
          <a:xfrm>
            <a:off x="5638800" y="5410200"/>
            <a:ext cx="1143000" cy="457200"/>
          </a:xfrm>
          <a:prstGeom prst="rect">
            <a:avLst/>
          </a:prstGeom>
          <a:solidFill>
            <a:srgbClr val="FFFF00">
              <a:alpha val="30000"/>
            </a:srgb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5029200" y="5943600"/>
            <a:ext cx="1143000" cy="609600"/>
          </a:xfrm>
          <a:prstGeom prst="rect">
            <a:avLst/>
          </a:prstGeom>
          <a:solidFill>
            <a:srgbClr val="FFFF00">
              <a:alpha val="30000"/>
            </a:srgb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4" name="Picture 33" descr="TP_tmp.bmp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7162800" y="4419600"/>
            <a:ext cx="303772" cy="253650"/>
          </a:xfrm>
          <a:prstGeom prst="rect">
            <a:avLst/>
          </a:prstGeom>
          <a:noFill/>
          <a:ln/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Computation of C</a:t>
            </a:r>
            <a:endParaRPr lang="en-US" dirty="0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185738" y="181904"/>
            <a:ext cx="1138237" cy="1132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0A2A3-7D47-4D9B-8973-A8FA619B8F5B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6" name="Freeform 5"/>
          <p:cNvSpPr/>
          <p:nvPr/>
        </p:nvSpPr>
        <p:spPr>
          <a:xfrm>
            <a:off x="6096000" y="4267200"/>
            <a:ext cx="2286000" cy="2286000"/>
          </a:xfrm>
          <a:custGeom>
            <a:avLst/>
            <a:gdLst>
              <a:gd name="connsiteX0" fmla="*/ 2139696 w 2139696"/>
              <a:gd name="connsiteY0" fmla="*/ 0 h 1133856"/>
              <a:gd name="connsiteX1" fmla="*/ 813816 w 2139696"/>
              <a:gd name="connsiteY1" fmla="*/ 320040 h 1133856"/>
              <a:gd name="connsiteX2" fmla="*/ 0 w 2139696"/>
              <a:gd name="connsiteY2" fmla="*/ 1133856 h 1133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39696" h="1133856">
                <a:moveTo>
                  <a:pt x="2139696" y="0"/>
                </a:moveTo>
                <a:cubicBezTo>
                  <a:pt x="1655064" y="65532"/>
                  <a:pt x="1170432" y="131064"/>
                  <a:pt x="813816" y="320040"/>
                </a:cubicBezTo>
                <a:cubicBezTo>
                  <a:pt x="457200" y="509016"/>
                  <a:pt x="228600" y="821436"/>
                  <a:pt x="0" y="1133856"/>
                </a:cubicBezTo>
              </a:path>
            </a:pathLst>
          </a:custGeom>
          <a:ln>
            <a:solidFill>
              <a:schemeClr val="tx2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7391400" y="4724400"/>
            <a:ext cx="1600200" cy="1828800"/>
          </a:xfrm>
          <a:custGeom>
            <a:avLst/>
            <a:gdLst>
              <a:gd name="connsiteX0" fmla="*/ 1636776 w 1636776"/>
              <a:gd name="connsiteY0" fmla="*/ 0 h 877824"/>
              <a:gd name="connsiteX1" fmla="*/ 493776 w 1636776"/>
              <a:gd name="connsiteY1" fmla="*/ 329184 h 877824"/>
              <a:gd name="connsiteX2" fmla="*/ 0 w 1636776"/>
              <a:gd name="connsiteY2" fmla="*/ 877824 h 8778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36776" h="877824">
                <a:moveTo>
                  <a:pt x="1636776" y="0"/>
                </a:moveTo>
                <a:cubicBezTo>
                  <a:pt x="1201674" y="91440"/>
                  <a:pt x="766572" y="182880"/>
                  <a:pt x="493776" y="329184"/>
                </a:cubicBezTo>
                <a:cubicBezTo>
                  <a:pt x="220980" y="475488"/>
                  <a:pt x="33528" y="797052"/>
                  <a:pt x="0" y="877824"/>
                </a:cubicBezTo>
              </a:path>
            </a:pathLst>
          </a:custGeom>
          <a:ln>
            <a:solidFill>
              <a:schemeClr val="tx2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/>
          <p:cNvCxnSpPr/>
          <p:nvPr/>
        </p:nvCxnSpPr>
        <p:spPr>
          <a:xfrm rot="5400000" flipH="1" flipV="1">
            <a:off x="4608909" y="5220097"/>
            <a:ext cx="1754188" cy="79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5486400" y="6096000"/>
            <a:ext cx="28194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8382000" y="4267200"/>
            <a:ext cx="609600" cy="457200"/>
          </a:xfrm>
          <a:prstGeom prst="rect">
            <a:avLst/>
          </a:prstGeom>
          <a:solidFill>
            <a:srgbClr val="FF0000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 descr="TP_tmp.bmp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8001000" y="6248400"/>
            <a:ext cx="354909" cy="304643"/>
          </a:xfrm>
          <a:prstGeom prst="rect">
            <a:avLst/>
          </a:prstGeom>
          <a:noFill/>
          <a:ln/>
          <a:effectLst/>
        </p:spPr>
      </p:pic>
      <p:pic>
        <p:nvPicPr>
          <p:cNvPr id="21" name="Picture 20" descr="TP_tmp.bmp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4953000" y="4343400"/>
            <a:ext cx="354401" cy="304207"/>
          </a:xfrm>
          <a:prstGeom prst="rect">
            <a:avLst/>
          </a:prstGeom>
          <a:noFill/>
          <a:ln/>
          <a:effectLst/>
        </p:spPr>
      </p:pic>
      <p:pic>
        <p:nvPicPr>
          <p:cNvPr id="23" name="Picture 22" descr="TP_tmp.bmp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2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8610600" y="4419600"/>
            <a:ext cx="202298" cy="202298"/>
          </a:xfrm>
          <a:prstGeom prst="rect">
            <a:avLst/>
          </a:prstGeom>
          <a:noFill/>
          <a:ln/>
          <a:effectLst/>
        </p:spPr>
      </p:pic>
      <p:pic>
        <p:nvPicPr>
          <p:cNvPr id="36" name="Picture 35" descr="TP_tmp.bmp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2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6019800" y="5562600"/>
            <a:ext cx="303772" cy="253650"/>
          </a:xfrm>
          <a:prstGeom prst="rect">
            <a:avLst/>
          </a:prstGeom>
          <a:noFill/>
          <a:ln/>
          <a:effectLst/>
        </p:spPr>
      </p:pic>
      <p:sp>
        <p:nvSpPr>
          <p:cNvPr id="8" name="Freeform 7"/>
          <p:cNvSpPr/>
          <p:nvPr/>
        </p:nvSpPr>
        <p:spPr>
          <a:xfrm>
            <a:off x="4800600" y="4724400"/>
            <a:ext cx="4191000" cy="990600"/>
          </a:xfrm>
          <a:custGeom>
            <a:avLst/>
            <a:gdLst>
              <a:gd name="connsiteX0" fmla="*/ 2706624 w 2706624"/>
              <a:gd name="connsiteY0" fmla="*/ 0 h 621792"/>
              <a:gd name="connsiteX1" fmla="*/ 1307592 w 2706624"/>
              <a:gd name="connsiteY1" fmla="*/ 338328 h 621792"/>
              <a:gd name="connsiteX2" fmla="*/ 0 w 2706624"/>
              <a:gd name="connsiteY2" fmla="*/ 621792 h 621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06624" h="621792">
                <a:moveTo>
                  <a:pt x="2706624" y="0"/>
                </a:moveTo>
                <a:lnTo>
                  <a:pt x="1307592" y="338328"/>
                </a:lnTo>
                <a:cubicBezTo>
                  <a:pt x="856488" y="441960"/>
                  <a:pt x="294132" y="573024"/>
                  <a:pt x="0" y="621792"/>
                </a:cubicBezTo>
              </a:path>
            </a:pathLst>
          </a:custGeom>
          <a:noFill/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5105400" y="4267200"/>
            <a:ext cx="3276600" cy="609600"/>
          </a:xfrm>
          <a:custGeom>
            <a:avLst/>
            <a:gdLst>
              <a:gd name="connsiteX0" fmla="*/ 3000756 w 3000756"/>
              <a:gd name="connsiteY0" fmla="*/ 0 h 566928"/>
              <a:gd name="connsiteX1" fmla="*/ 1034796 w 3000756"/>
              <a:gd name="connsiteY1" fmla="*/ 310896 h 566928"/>
              <a:gd name="connsiteX2" fmla="*/ 38100 w 3000756"/>
              <a:gd name="connsiteY2" fmla="*/ 566928 h 566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00756" h="566928">
                <a:moveTo>
                  <a:pt x="3000756" y="0"/>
                </a:moveTo>
                <a:cubicBezTo>
                  <a:pt x="2264664" y="108204"/>
                  <a:pt x="1528572" y="216408"/>
                  <a:pt x="1034796" y="310896"/>
                </a:cubicBezTo>
                <a:cubicBezTo>
                  <a:pt x="541020" y="405384"/>
                  <a:pt x="0" y="504444"/>
                  <a:pt x="38100" y="566928"/>
                </a:cubicBezTo>
              </a:path>
            </a:pathLst>
          </a:custGeom>
          <a:noFill/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4" name="Straight Connector 63"/>
          <p:cNvCxnSpPr>
            <a:endCxn id="9" idx="0"/>
          </p:cNvCxnSpPr>
          <p:nvPr/>
        </p:nvCxnSpPr>
        <p:spPr>
          <a:xfrm rot="10800000">
            <a:off x="8382000" y="4267200"/>
            <a:ext cx="609600" cy="457200"/>
          </a:xfrm>
          <a:prstGeom prst="line">
            <a:avLst/>
          </a:prstGeom>
          <a:noFill/>
          <a:ln>
            <a:solidFill>
              <a:schemeClr val="accent1">
                <a:shade val="95000"/>
                <a:satMod val="105000"/>
                <a:alpha val="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Picture 29" descr="TP_tmp.bmp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2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5410200" y="6147150"/>
            <a:ext cx="303772" cy="253650"/>
          </a:xfrm>
          <a:prstGeom prst="rect">
            <a:avLst/>
          </a:prstGeom>
          <a:noFill/>
          <a:ln/>
          <a:effectLst/>
        </p:spPr>
      </p:pic>
      <p:pic>
        <p:nvPicPr>
          <p:cNvPr id="40" name="Picture 39" descr="TP_tmp.bmp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2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609600" y="5334000"/>
            <a:ext cx="3742275" cy="380464"/>
          </a:xfrm>
          <a:prstGeom prst="rect">
            <a:avLst/>
          </a:prstGeom>
          <a:noFill/>
          <a:ln/>
          <a:effectLst/>
        </p:spPr>
      </p:pic>
      <p:sp>
        <p:nvSpPr>
          <p:cNvPr id="29" name="Rectangle 28"/>
          <p:cNvSpPr/>
          <p:nvPr/>
        </p:nvSpPr>
        <p:spPr>
          <a:xfrm>
            <a:off x="0" y="1447800"/>
            <a:ext cx="9144000" cy="76200"/>
          </a:xfrm>
          <a:prstGeom prst="rect">
            <a:avLst/>
          </a:prstGeom>
          <a:gradFill flip="none" rotWithShape="1">
            <a:gsLst>
              <a:gs pos="50000">
                <a:schemeClr val="tx2">
                  <a:lumMod val="75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6" name="Picture 85" descr="TP_tmp.bmp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2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414912" y="3505200"/>
            <a:ext cx="4665959" cy="837818"/>
          </a:xfrm>
          <a:prstGeom prst="rect">
            <a:avLst/>
          </a:prstGeom>
          <a:noFill/>
          <a:ln/>
          <a:effectLst/>
        </p:spPr>
      </p:pic>
      <p:pic>
        <p:nvPicPr>
          <p:cNvPr id="33" name="Picture 32" descr="TP_tmp.bmp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2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727170" y="2362200"/>
            <a:ext cx="7769597" cy="403615"/>
          </a:xfrm>
          <a:prstGeom prst="rect">
            <a:avLst/>
          </a:prstGeom>
          <a:noFill/>
          <a:ln/>
          <a:effectLst/>
        </p:spPr>
      </p:pic>
      <p:pic>
        <p:nvPicPr>
          <p:cNvPr id="90" name="Picture 89" descr="TP_tmp.bmp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2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5638800" y="3048000"/>
            <a:ext cx="2368708" cy="437433"/>
          </a:xfrm>
          <a:prstGeom prst="rect">
            <a:avLst/>
          </a:prstGeom>
          <a:noFill/>
          <a:ln/>
          <a:effectLst/>
        </p:spPr>
      </p:pic>
      <p:pic>
        <p:nvPicPr>
          <p:cNvPr id="95" name="Picture 94" descr="TP_tmp.bmp"/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2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5587215" y="3505200"/>
            <a:ext cx="2405159" cy="437301"/>
          </a:xfrm>
          <a:prstGeom prst="rect">
            <a:avLst/>
          </a:prstGeom>
          <a:noFill/>
          <a:ln/>
          <a:effectLst/>
        </p:spPr>
      </p:pic>
      <p:pic>
        <p:nvPicPr>
          <p:cNvPr id="103" name="Picture 102" descr="TP_tmp.bmp"/>
          <p:cNvPicPr>
            <a:picLocks noChangeAspect="1"/>
          </p:cNvPicPr>
          <p:nvPr>
            <p:custDataLst>
              <p:tags r:id="rId12"/>
            </p:custDataLst>
          </p:nvPr>
        </p:nvPicPr>
        <p:blipFill>
          <a:blip r:embed="rId2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6991383" y="5486400"/>
            <a:ext cx="570519" cy="303516"/>
          </a:xfrm>
          <a:prstGeom prst="rect">
            <a:avLst/>
          </a:prstGeom>
          <a:noFill/>
          <a:ln/>
          <a:effectLst/>
        </p:spPr>
      </p:pic>
      <p:pic>
        <p:nvPicPr>
          <p:cNvPr id="102" name="Picture 101" descr="TP_tmp.bmp"/>
          <p:cNvPicPr>
            <a:picLocks noChangeAspect="1"/>
          </p:cNvPicPr>
          <p:nvPr>
            <p:custDataLst>
              <p:tags r:id="rId13"/>
            </p:custDataLst>
          </p:nvPr>
        </p:nvPicPr>
        <p:blipFill>
          <a:blip r:embed="rId2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6019800" y="4800600"/>
            <a:ext cx="534639" cy="305180"/>
          </a:xfrm>
          <a:prstGeom prst="rect">
            <a:avLst/>
          </a:prstGeom>
          <a:noFill/>
          <a:ln/>
          <a:effectLst/>
        </p:spPr>
      </p:pic>
      <p:pic>
        <p:nvPicPr>
          <p:cNvPr id="35" name="Picture 34" descr="TP_tmp.bmp"/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3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341407" y="6248400"/>
            <a:ext cx="4117759" cy="212025"/>
          </a:xfrm>
          <a:prstGeom prst="rect">
            <a:avLst/>
          </a:prstGeom>
          <a:noFill/>
          <a:ln/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Restricted Capture Set Computation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i="1" dirty="0"/>
          </a:p>
        </p:txBody>
      </p:sp>
      <p:sp>
        <p:nvSpPr>
          <p:cNvPr id="39" name="Rectangle 38"/>
          <p:cNvSpPr/>
          <p:nvPr/>
        </p:nvSpPr>
        <p:spPr>
          <a:xfrm>
            <a:off x="5381853" y="3228726"/>
            <a:ext cx="1335099" cy="797517"/>
          </a:xfrm>
          <a:prstGeom prst="rect">
            <a:avLst/>
          </a:prstGeom>
          <a:solidFill>
            <a:srgbClr val="00B050">
              <a:alpha val="26000"/>
            </a:srgbClr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Online Computation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185738" y="181904"/>
            <a:ext cx="1138237" cy="1132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0A2A3-7D47-4D9B-8973-A8FA619B8F5B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1" name="Picture 20" descr="TP_tmp.bmp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5381853" y="4524126"/>
            <a:ext cx="635098" cy="337872"/>
          </a:xfrm>
          <a:prstGeom prst="rect">
            <a:avLst/>
          </a:prstGeom>
          <a:noFill/>
          <a:ln/>
          <a:effectLst/>
        </p:spPr>
      </p:pic>
      <p:cxnSp>
        <p:nvCxnSpPr>
          <p:cNvPr id="23" name="Straight Arrow Connector 22"/>
          <p:cNvCxnSpPr/>
          <p:nvPr/>
        </p:nvCxnSpPr>
        <p:spPr>
          <a:xfrm rot="5400000" flipH="1" flipV="1">
            <a:off x="1267847" y="4904332"/>
            <a:ext cx="9144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1724253" y="5362326"/>
            <a:ext cx="2203074" cy="264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6982053" y="2847726"/>
            <a:ext cx="839266" cy="761265"/>
          </a:xfrm>
          <a:prstGeom prst="rect">
            <a:avLst/>
          </a:prstGeom>
          <a:solidFill>
            <a:srgbClr val="FF0000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3" name="Picture 32" descr="TP_tmp.bmp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2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419453" y="3838326"/>
            <a:ext cx="589255" cy="505799"/>
          </a:xfrm>
          <a:prstGeom prst="rect">
            <a:avLst/>
          </a:prstGeom>
          <a:noFill/>
          <a:ln/>
          <a:effectLst/>
        </p:spPr>
      </p:pic>
      <p:sp>
        <p:nvSpPr>
          <p:cNvPr id="30" name="Freeform 29"/>
          <p:cNvSpPr/>
          <p:nvPr/>
        </p:nvSpPr>
        <p:spPr>
          <a:xfrm>
            <a:off x="3476852" y="3609726"/>
            <a:ext cx="4343401" cy="1515030"/>
          </a:xfrm>
          <a:custGeom>
            <a:avLst/>
            <a:gdLst>
              <a:gd name="connsiteX0" fmla="*/ 2706624 w 2706624"/>
              <a:gd name="connsiteY0" fmla="*/ 0 h 621792"/>
              <a:gd name="connsiteX1" fmla="*/ 1307592 w 2706624"/>
              <a:gd name="connsiteY1" fmla="*/ 338328 h 621792"/>
              <a:gd name="connsiteX2" fmla="*/ 0 w 2706624"/>
              <a:gd name="connsiteY2" fmla="*/ 621792 h 621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06624" h="621792">
                <a:moveTo>
                  <a:pt x="2706624" y="0"/>
                </a:moveTo>
                <a:lnTo>
                  <a:pt x="1307592" y="338328"/>
                </a:lnTo>
                <a:cubicBezTo>
                  <a:pt x="856488" y="441960"/>
                  <a:pt x="294132" y="573024"/>
                  <a:pt x="0" y="621792"/>
                </a:cubicBezTo>
              </a:path>
            </a:pathLst>
          </a:custGeom>
          <a:noFill/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Freeform 30"/>
          <p:cNvSpPr/>
          <p:nvPr/>
        </p:nvSpPr>
        <p:spPr>
          <a:xfrm>
            <a:off x="2333854" y="2847726"/>
            <a:ext cx="4648200" cy="1219200"/>
          </a:xfrm>
          <a:custGeom>
            <a:avLst/>
            <a:gdLst>
              <a:gd name="connsiteX0" fmla="*/ 3000756 w 3000756"/>
              <a:gd name="connsiteY0" fmla="*/ 0 h 566928"/>
              <a:gd name="connsiteX1" fmla="*/ 1034796 w 3000756"/>
              <a:gd name="connsiteY1" fmla="*/ 310896 h 566928"/>
              <a:gd name="connsiteX2" fmla="*/ 38100 w 3000756"/>
              <a:gd name="connsiteY2" fmla="*/ 566928 h 566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00756" h="566928">
                <a:moveTo>
                  <a:pt x="3000756" y="0"/>
                </a:moveTo>
                <a:cubicBezTo>
                  <a:pt x="2264664" y="108204"/>
                  <a:pt x="1528572" y="216408"/>
                  <a:pt x="1034796" y="310896"/>
                </a:cubicBezTo>
                <a:cubicBezTo>
                  <a:pt x="541020" y="405384"/>
                  <a:pt x="0" y="504444"/>
                  <a:pt x="38100" y="566928"/>
                </a:cubicBezTo>
              </a:path>
            </a:pathLst>
          </a:custGeom>
          <a:noFill/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2" name="Straight Connector 31"/>
          <p:cNvCxnSpPr>
            <a:endCxn id="31" idx="0"/>
          </p:cNvCxnSpPr>
          <p:nvPr/>
        </p:nvCxnSpPr>
        <p:spPr>
          <a:xfrm rot="5400000" flipH="1" flipV="1">
            <a:off x="6541179" y="2907600"/>
            <a:ext cx="500749" cy="381002"/>
          </a:xfrm>
          <a:prstGeom prst="line">
            <a:avLst/>
          </a:prstGeom>
          <a:noFill/>
          <a:ln>
            <a:solidFill>
              <a:schemeClr val="accent1">
                <a:shade val="95000"/>
                <a:satMod val="105000"/>
                <a:alpha val="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34" descr="TP_tmp.bmp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2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3629253" y="5438526"/>
            <a:ext cx="588412" cy="505074"/>
          </a:xfrm>
          <a:prstGeom prst="rect">
            <a:avLst/>
          </a:prstGeom>
          <a:noFill/>
          <a:ln/>
          <a:effectLst/>
        </p:spPr>
      </p:pic>
      <p:sp>
        <p:nvSpPr>
          <p:cNvPr id="38" name="Rectangle 37"/>
          <p:cNvSpPr/>
          <p:nvPr/>
        </p:nvSpPr>
        <p:spPr>
          <a:xfrm>
            <a:off x="6448653" y="3000126"/>
            <a:ext cx="944174" cy="761265"/>
          </a:xfrm>
          <a:prstGeom prst="rect">
            <a:avLst/>
          </a:prstGeom>
          <a:solidFill>
            <a:srgbClr val="00B050">
              <a:alpha val="26000"/>
            </a:srgbClr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" name="Rectangle 39"/>
          <p:cNvSpPr/>
          <p:nvPr/>
        </p:nvSpPr>
        <p:spPr>
          <a:xfrm>
            <a:off x="4619853" y="3381126"/>
            <a:ext cx="1544916" cy="833769"/>
          </a:xfrm>
          <a:prstGeom prst="rect">
            <a:avLst/>
          </a:prstGeom>
          <a:solidFill>
            <a:srgbClr val="00B050">
              <a:alpha val="26000"/>
            </a:srgbClr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Rectangle 40"/>
          <p:cNvSpPr/>
          <p:nvPr/>
        </p:nvSpPr>
        <p:spPr>
          <a:xfrm>
            <a:off x="3476853" y="3609726"/>
            <a:ext cx="1573624" cy="996898"/>
          </a:xfrm>
          <a:prstGeom prst="rect">
            <a:avLst/>
          </a:prstGeom>
          <a:solidFill>
            <a:srgbClr val="00B050">
              <a:alpha val="26000"/>
            </a:srgbClr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Rectangle 41"/>
          <p:cNvSpPr/>
          <p:nvPr/>
        </p:nvSpPr>
        <p:spPr>
          <a:xfrm>
            <a:off x="2562453" y="3914526"/>
            <a:ext cx="1573624" cy="996898"/>
          </a:xfrm>
          <a:prstGeom prst="rect">
            <a:avLst/>
          </a:prstGeom>
          <a:solidFill>
            <a:srgbClr val="00B050">
              <a:alpha val="26000"/>
            </a:srgbClr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9" name="Rectangle 48"/>
          <p:cNvSpPr/>
          <p:nvPr/>
        </p:nvSpPr>
        <p:spPr>
          <a:xfrm>
            <a:off x="4238853" y="4981326"/>
            <a:ext cx="609600" cy="533400"/>
          </a:xfrm>
          <a:prstGeom prst="rect">
            <a:avLst/>
          </a:prstGeom>
          <a:solidFill>
            <a:srgbClr val="FFFF00">
              <a:alpha val="30000"/>
            </a:srgb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1" name="Picture 50" descr="TP_tmp.bmp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2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4924653" y="4981326"/>
            <a:ext cx="2580406" cy="337456"/>
          </a:xfrm>
          <a:prstGeom prst="rect">
            <a:avLst/>
          </a:prstGeom>
          <a:noFill/>
          <a:ln/>
          <a:effectLst/>
        </p:spPr>
      </p:pic>
      <p:pic>
        <p:nvPicPr>
          <p:cNvPr id="90" name="Picture 89" descr="TP_tmp.bmp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2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2257653" y="4905126"/>
            <a:ext cx="647876" cy="228527"/>
          </a:xfrm>
          <a:prstGeom prst="rect">
            <a:avLst/>
          </a:prstGeom>
          <a:noFill/>
          <a:ln/>
          <a:effectLst/>
        </p:spPr>
      </p:pic>
      <p:pic>
        <p:nvPicPr>
          <p:cNvPr id="92" name="Picture 91" descr="TP_tmp.bmp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2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3172053" y="4524126"/>
            <a:ext cx="647876" cy="228527"/>
          </a:xfrm>
          <a:prstGeom prst="rect">
            <a:avLst/>
          </a:prstGeom>
          <a:noFill/>
          <a:ln/>
          <a:effectLst/>
        </p:spPr>
      </p:pic>
      <p:pic>
        <p:nvPicPr>
          <p:cNvPr id="57" name="Picture 56" descr="TP_tmp.bmp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2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3753086" y="3762126"/>
            <a:ext cx="742715" cy="228527"/>
          </a:xfrm>
          <a:prstGeom prst="rect">
            <a:avLst/>
          </a:prstGeom>
          <a:noFill/>
          <a:ln/>
          <a:effectLst/>
        </p:spPr>
      </p:pic>
      <p:pic>
        <p:nvPicPr>
          <p:cNvPr id="58" name="Picture 57" descr="TP_tmp.bmp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3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4667486" y="3457326"/>
            <a:ext cx="742715" cy="228527"/>
          </a:xfrm>
          <a:prstGeom prst="rect">
            <a:avLst/>
          </a:prstGeom>
          <a:noFill/>
          <a:ln/>
          <a:effectLst/>
        </p:spPr>
      </p:pic>
      <p:pic>
        <p:nvPicPr>
          <p:cNvPr id="59" name="Picture 58" descr="TP_tmp.bmp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3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5810486" y="3228726"/>
            <a:ext cx="742715" cy="228527"/>
          </a:xfrm>
          <a:prstGeom prst="rect">
            <a:avLst/>
          </a:prstGeom>
          <a:noFill/>
          <a:ln/>
          <a:effectLst/>
        </p:spPr>
      </p:pic>
      <p:pic>
        <p:nvPicPr>
          <p:cNvPr id="60" name="Picture 59" descr="TP_tmp.bmp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3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6343886" y="3076326"/>
            <a:ext cx="742715" cy="228527"/>
          </a:xfrm>
          <a:prstGeom prst="rect">
            <a:avLst/>
          </a:prstGeom>
          <a:noFill/>
          <a:ln/>
          <a:effectLst/>
        </p:spPr>
      </p:pic>
      <p:pic>
        <p:nvPicPr>
          <p:cNvPr id="61" name="Picture 60" descr="TP_tmp.bmp"/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3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7563086" y="2695326"/>
            <a:ext cx="742714" cy="228527"/>
          </a:xfrm>
          <a:prstGeom prst="rect">
            <a:avLst/>
          </a:prstGeom>
          <a:noFill/>
          <a:ln/>
          <a:effectLst/>
        </p:spPr>
      </p:pic>
      <p:pic>
        <p:nvPicPr>
          <p:cNvPr id="63" name="Picture 62" descr="TP_tmp.bmp"/>
          <p:cNvPicPr>
            <a:picLocks noChangeAspect="1"/>
          </p:cNvPicPr>
          <p:nvPr>
            <p:custDataLst>
              <p:tags r:id="rId12"/>
            </p:custDataLst>
          </p:nvPr>
        </p:nvPicPr>
        <p:blipFill>
          <a:blip r:embed="rId3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7105886" y="2847726"/>
            <a:ext cx="742715" cy="228527"/>
          </a:xfrm>
          <a:prstGeom prst="rect">
            <a:avLst/>
          </a:prstGeom>
          <a:noFill/>
          <a:ln/>
          <a:effectLst/>
        </p:spPr>
      </p:pic>
      <p:pic>
        <p:nvPicPr>
          <p:cNvPr id="123" name="Picture 122" descr="TP_tmp.bmp"/>
          <p:cNvPicPr>
            <a:picLocks noChangeAspect="1"/>
          </p:cNvPicPr>
          <p:nvPr>
            <p:custDataLst>
              <p:tags r:id="rId13"/>
            </p:custDataLst>
          </p:nvPr>
        </p:nvPicPr>
        <p:blipFill>
          <a:blip r:embed="rId3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4315053" y="5133726"/>
            <a:ext cx="471357" cy="304800"/>
          </a:xfrm>
          <a:prstGeom prst="rect">
            <a:avLst/>
          </a:prstGeom>
          <a:noFill/>
          <a:ln/>
          <a:effectLst/>
        </p:spPr>
      </p:pic>
      <p:pic>
        <p:nvPicPr>
          <p:cNvPr id="131" name="Picture 130" descr="TP_tmp.bmp"/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3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4391253" y="4143126"/>
            <a:ext cx="647876" cy="228527"/>
          </a:xfrm>
          <a:prstGeom prst="rect">
            <a:avLst/>
          </a:prstGeom>
          <a:noFill/>
          <a:ln/>
          <a:effectLst/>
        </p:spPr>
      </p:pic>
      <p:pic>
        <p:nvPicPr>
          <p:cNvPr id="130" name="Picture 129" descr="TP_tmp.bmp"/>
          <p:cNvPicPr>
            <a:picLocks noChangeAspect="1"/>
          </p:cNvPicPr>
          <p:nvPr>
            <p:custDataLst>
              <p:tags r:id="rId15"/>
            </p:custDataLst>
          </p:nvPr>
        </p:nvPicPr>
        <p:blipFill>
          <a:blip r:embed="rId3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6143853" y="3685926"/>
            <a:ext cx="647876" cy="228527"/>
          </a:xfrm>
          <a:prstGeom prst="rect">
            <a:avLst/>
          </a:prstGeom>
          <a:noFill/>
          <a:ln/>
          <a:effectLst/>
        </p:spPr>
      </p:pic>
      <p:pic>
        <p:nvPicPr>
          <p:cNvPr id="129" name="Picture 128" descr="TP_tmp.bmp"/>
          <p:cNvPicPr>
            <a:picLocks noChangeAspect="1"/>
          </p:cNvPicPr>
          <p:nvPr>
            <p:custDataLst>
              <p:tags r:id="rId16"/>
            </p:custDataLst>
          </p:nvPr>
        </p:nvPicPr>
        <p:blipFill>
          <a:blip r:embed="rId3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6677253" y="3457326"/>
            <a:ext cx="647875" cy="228527"/>
          </a:xfrm>
          <a:prstGeom prst="rect">
            <a:avLst/>
          </a:prstGeom>
          <a:noFill/>
          <a:ln/>
          <a:effectLst/>
        </p:spPr>
      </p:pic>
      <p:pic>
        <p:nvPicPr>
          <p:cNvPr id="128" name="Picture 127" descr="TP_tmp.bmp"/>
          <p:cNvPicPr>
            <a:picLocks noChangeAspect="1"/>
          </p:cNvPicPr>
          <p:nvPr>
            <p:custDataLst>
              <p:tags r:id="rId17"/>
            </p:custDataLst>
          </p:nvPr>
        </p:nvPicPr>
        <p:blipFill>
          <a:blip r:embed="rId3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5153253" y="3914526"/>
            <a:ext cx="647876" cy="228527"/>
          </a:xfrm>
          <a:prstGeom prst="rect">
            <a:avLst/>
          </a:prstGeom>
          <a:noFill/>
          <a:ln/>
          <a:effectLst/>
        </p:spPr>
      </p:pic>
      <p:pic>
        <p:nvPicPr>
          <p:cNvPr id="27" name="Picture 26" descr="TP_tmp.bmp"/>
          <p:cNvPicPr>
            <a:picLocks noChangeAspect="1"/>
          </p:cNvPicPr>
          <p:nvPr>
            <p:custDataLst>
              <p:tags r:id="rId18"/>
            </p:custDataLst>
          </p:nvPr>
        </p:nvPicPr>
        <p:blipFill>
          <a:blip r:embed="rId4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7210653" y="3076326"/>
            <a:ext cx="336838" cy="336838"/>
          </a:xfrm>
          <a:prstGeom prst="rect">
            <a:avLst/>
          </a:prstGeom>
          <a:noFill/>
          <a:ln/>
          <a:effectLst/>
        </p:spPr>
      </p:pic>
      <p:sp>
        <p:nvSpPr>
          <p:cNvPr id="54" name="Rectangle 53"/>
          <p:cNvSpPr/>
          <p:nvPr/>
        </p:nvSpPr>
        <p:spPr>
          <a:xfrm>
            <a:off x="0" y="1447800"/>
            <a:ext cx="9144000" cy="76200"/>
          </a:xfrm>
          <a:prstGeom prst="rect">
            <a:avLst/>
          </a:prstGeom>
          <a:gradFill flip="none" rotWithShape="1">
            <a:gsLst>
              <a:gs pos="50000">
                <a:schemeClr val="tx2">
                  <a:lumMod val="75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0" name="Freeform 69"/>
          <p:cNvSpPr/>
          <p:nvPr/>
        </p:nvSpPr>
        <p:spPr>
          <a:xfrm>
            <a:off x="3476851" y="3609726"/>
            <a:ext cx="4343401" cy="1515030"/>
          </a:xfrm>
          <a:custGeom>
            <a:avLst/>
            <a:gdLst>
              <a:gd name="connsiteX0" fmla="*/ 2706624 w 2706624"/>
              <a:gd name="connsiteY0" fmla="*/ 0 h 621792"/>
              <a:gd name="connsiteX1" fmla="*/ 1307592 w 2706624"/>
              <a:gd name="connsiteY1" fmla="*/ 338328 h 621792"/>
              <a:gd name="connsiteX2" fmla="*/ 0 w 2706624"/>
              <a:gd name="connsiteY2" fmla="*/ 621792 h 621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06624" h="621792">
                <a:moveTo>
                  <a:pt x="2706624" y="0"/>
                </a:moveTo>
                <a:lnTo>
                  <a:pt x="1307592" y="338328"/>
                </a:lnTo>
                <a:cubicBezTo>
                  <a:pt x="856488" y="441960"/>
                  <a:pt x="294132" y="573024"/>
                  <a:pt x="0" y="621792"/>
                </a:cubicBezTo>
              </a:path>
            </a:pathLst>
          </a:custGeom>
          <a:noFill/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1" name="Freeform 70"/>
          <p:cNvSpPr/>
          <p:nvPr/>
        </p:nvSpPr>
        <p:spPr>
          <a:xfrm>
            <a:off x="2333853" y="2847726"/>
            <a:ext cx="4648200" cy="1219200"/>
          </a:xfrm>
          <a:custGeom>
            <a:avLst/>
            <a:gdLst>
              <a:gd name="connsiteX0" fmla="*/ 3000756 w 3000756"/>
              <a:gd name="connsiteY0" fmla="*/ 0 h 566928"/>
              <a:gd name="connsiteX1" fmla="*/ 1034796 w 3000756"/>
              <a:gd name="connsiteY1" fmla="*/ 310896 h 566928"/>
              <a:gd name="connsiteX2" fmla="*/ 38100 w 3000756"/>
              <a:gd name="connsiteY2" fmla="*/ 566928 h 566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00756" h="566928">
                <a:moveTo>
                  <a:pt x="3000756" y="0"/>
                </a:moveTo>
                <a:cubicBezTo>
                  <a:pt x="2264664" y="108204"/>
                  <a:pt x="1528572" y="216408"/>
                  <a:pt x="1034796" y="310896"/>
                </a:cubicBezTo>
                <a:cubicBezTo>
                  <a:pt x="541020" y="405384"/>
                  <a:pt x="0" y="504444"/>
                  <a:pt x="38100" y="566928"/>
                </a:cubicBezTo>
              </a:path>
            </a:pathLst>
          </a:custGeom>
          <a:noFill/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5" name="Picture 74" descr="TP_tmp.bmp"/>
          <p:cNvPicPr>
            <a:picLocks noChangeAspect="1"/>
          </p:cNvPicPr>
          <p:nvPr>
            <p:custDataLst>
              <p:tags r:id="rId19"/>
            </p:custDataLst>
          </p:nvPr>
        </p:nvPicPr>
        <p:blipFill>
          <a:blip r:embed="rId4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762000" y="5943600"/>
            <a:ext cx="7611473" cy="338964"/>
          </a:xfrm>
          <a:prstGeom prst="rect">
            <a:avLst/>
          </a:prstGeom>
          <a:noFill/>
          <a:ln/>
          <a:effectLst/>
        </p:spPr>
      </p:pic>
      <p:pic>
        <p:nvPicPr>
          <p:cNvPr id="79" name="Picture 78" descr="TP_tmp.bmp"/>
          <p:cNvPicPr>
            <a:picLocks noChangeAspect="1"/>
          </p:cNvPicPr>
          <p:nvPr>
            <p:custDataLst>
              <p:tags r:id="rId20"/>
            </p:custDataLst>
          </p:nvPr>
        </p:nvPicPr>
        <p:blipFill>
          <a:blip r:embed="rId4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2337461" y="6400800"/>
            <a:ext cx="4430144" cy="371376"/>
          </a:xfrm>
          <a:prstGeom prst="rect">
            <a:avLst/>
          </a:prstGeom>
          <a:noFill/>
          <a:ln/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000"/>
                            </p:stCondLst>
                            <p:childTnLst>
                              <p:par>
                                <p:cTn id="7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000"/>
                            </p:stCondLst>
                            <p:childTnLst>
                              <p:par>
                                <p:cTn id="8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000"/>
                            </p:stCondLst>
                            <p:childTnLst>
                              <p:par>
                                <p:cTn id="83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000"/>
                            </p:stCondLst>
                            <p:childTnLst>
                              <p:par>
                                <p:cTn id="8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38" grpId="0" animBg="1"/>
      <p:bldP spid="40" grpId="0" animBg="1"/>
      <p:bldP spid="41" grpId="0" animBg="1"/>
      <p:bldP spid="42" grpId="0" animBg="1"/>
      <p:bldP spid="70" grpId="0" animBg="1"/>
      <p:bldP spid="7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System ID for Control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I/O system too complex (model reduction)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EDA304-627D-4D70-8506-F4B533C5A2B2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18" name="Group 17"/>
          <p:cNvGrpSpPr/>
          <p:nvPr/>
        </p:nvGrpSpPr>
        <p:grpSpPr>
          <a:xfrm>
            <a:off x="2286000" y="2971800"/>
            <a:ext cx="3429000" cy="2438400"/>
            <a:chOff x="228600" y="4191000"/>
            <a:chExt cx="3733800" cy="2819400"/>
          </a:xfrm>
        </p:grpSpPr>
        <p:pic>
          <p:nvPicPr>
            <p:cNvPr id="8" name="Picture 7"/>
            <p:cNvPicPr/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28600" y="4191000"/>
              <a:ext cx="3733800" cy="2819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914400" y="6172200"/>
              <a:ext cx="2200275" cy="342900"/>
            </a:xfrm>
            <a:prstGeom prst="rect">
              <a:avLst/>
            </a:prstGeom>
            <a:noFill/>
          </p:spPr>
        </p:pic>
      </p:grp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4" name="Picture 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85738" y="181904"/>
            <a:ext cx="1138237" cy="1132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angle 14"/>
          <p:cNvSpPr/>
          <p:nvPr/>
        </p:nvSpPr>
        <p:spPr>
          <a:xfrm>
            <a:off x="0" y="1447800"/>
            <a:ext cx="9144000" cy="76200"/>
          </a:xfrm>
          <a:prstGeom prst="rect">
            <a:avLst/>
          </a:prstGeom>
          <a:gradFill flip="none" rotWithShape="1">
            <a:gsLst>
              <a:gs pos="50000">
                <a:schemeClr val="tx2">
                  <a:lumMod val="75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3" name="Picture 32" descr="TP_tmp.bmp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877565" y="2057400"/>
            <a:ext cx="7437877" cy="912235"/>
          </a:xfrm>
          <a:prstGeom prst="rect">
            <a:avLst/>
          </a:prstGeom>
          <a:noFill/>
          <a:ln/>
          <a:effectLst/>
        </p:spPr>
      </p:pic>
      <p:pic>
        <p:nvPicPr>
          <p:cNvPr id="22" name="Picture 21" descr="TP_tmp.bmp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2590800" y="5943600"/>
            <a:ext cx="5746721" cy="768811"/>
          </a:xfrm>
          <a:prstGeom prst="rect">
            <a:avLst/>
          </a:prstGeom>
          <a:noFill/>
          <a:ln/>
          <a:effectLst/>
        </p:spPr>
      </p:pic>
      <p:pic>
        <p:nvPicPr>
          <p:cNvPr id="27" name="Picture 26"/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52400" y="3124200"/>
            <a:ext cx="22860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2" name="Picture 14" descr="C:\Users\Mike\Documents\Work\SvnControl\ItsJournalPaper\shiftMap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719027" y="3048000"/>
            <a:ext cx="3424973" cy="2362200"/>
          </a:xfrm>
          <a:prstGeom prst="rect">
            <a:avLst/>
          </a:prstGeom>
          <a:noFill/>
        </p:spPr>
      </p:pic>
      <p:pic>
        <p:nvPicPr>
          <p:cNvPr id="31" name="Picture 30" descr="TP_tmp.bmp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3581400" y="5638800"/>
            <a:ext cx="4064635" cy="211998"/>
          </a:xfrm>
          <a:prstGeom prst="rect">
            <a:avLst/>
          </a:prstGeom>
          <a:noFill/>
          <a:ln/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Local State Estimation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Kalman filter to produce on-board state estimate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EDA304-627D-4D70-8506-F4B533C5A2B2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85738" y="181904"/>
            <a:ext cx="1138237" cy="1132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0" y="1447800"/>
            <a:ext cx="9144000" cy="76200"/>
          </a:xfrm>
          <a:prstGeom prst="rect">
            <a:avLst/>
          </a:prstGeom>
          <a:gradFill flip="none" rotWithShape="1">
            <a:gsLst>
              <a:gs pos="50000">
                <a:schemeClr val="tx2">
                  <a:lumMod val="75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638800" y="2057400"/>
            <a:ext cx="3657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 descr="TP_tmp.bmp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228600" y="2971800"/>
            <a:ext cx="4419600" cy="610816"/>
          </a:xfrm>
          <a:prstGeom prst="rect">
            <a:avLst/>
          </a:prstGeom>
          <a:noFill/>
          <a:ln/>
          <a:effectLst/>
        </p:spPr>
      </p:pic>
      <p:pic>
        <p:nvPicPr>
          <p:cNvPr id="15" name="Picture 14" descr="TP_tmp.bmp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52400" y="4038600"/>
            <a:ext cx="5066730" cy="514154"/>
          </a:xfrm>
          <a:prstGeom prst="rect">
            <a:avLst/>
          </a:prstGeom>
          <a:noFill/>
          <a:ln/>
          <a:effectLst/>
        </p:spPr>
      </p:pic>
      <p:pic>
        <p:nvPicPr>
          <p:cNvPr id="17" name="Picture 16" descr="TP_tmp.bmp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52400" y="2667000"/>
            <a:ext cx="1809688" cy="235555"/>
          </a:xfrm>
          <a:prstGeom prst="rect">
            <a:avLst/>
          </a:prstGeom>
          <a:noFill/>
          <a:ln/>
          <a:effectLst/>
        </p:spPr>
      </p:pic>
      <p:pic>
        <p:nvPicPr>
          <p:cNvPr id="19" name="Picture 18" descr="TP_tmp.bmp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228600" y="3657600"/>
            <a:ext cx="1057611" cy="187549"/>
          </a:xfrm>
          <a:prstGeom prst="rect">
            <a:avLst/>
          </a:prstGeom>
          <a:noFill/>
          <a:ln/>
          <a:effectLst/>
        </p:spPr>
      </p:pic>
      <p:pic>
        <p:nvPicPr>
          <p:cNvPr id="23" name="Picture 22" descr="TP_tmp.bmp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52400" y="5105400"/>
            <a:ext cx="4414001" cy="851450"/>
          </a:xfrm>
          <a:prstGeom prst="rect">
            <a:avLst/>
          </a:prstGeom>
          <a:noFill/>
          <a:ln/>
          <a:effectLst/>
        </p:spPr>
      </p:pic>
      <p:pic>
        <p:nvPicPr>
          <p:cNvPr id="22" name="Picture 21" descr="TP_tmp.bmp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228600" y="4800600"/>
            <a:ext cx="1081585" cy="187550"/>
          </a:xfrm>
          <a:prstGeom prst="rect">
            <a:avLst/>
          </a:prstGeom>
          <a:noFill/>
          <a:ln/>
          <a:effectLst/>
        </p:spPr>
      </p:pic>
      <p:pic>
        <p:nvPicPr>
          <p:cNvPr id="25" name="Picture 24" descr="TP_tmp.bmp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76199" y="6324600"/>
            <a:ext cx="6388037" cy="304800"/>
          </a:xfrm>
          <a:prstGeom prst="rect">
            <a:avLst/>
          </a:prstGeom>
          <a:noFill/>
          <a:ln/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Acceleration Profile (non-causal) with KF</a:t>
            </a:r>
          </a:p>
          <a:p>
            <a:endParaRPr lang="en-US" dirty="0" smtClean="0"/>
          </a:p>
          <a:p>
            <a:pPr algn="ctr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Send Local State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State Prediction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EDA304-627D-4D70-8506-F4B533C5A2B2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5738" y="181904"/>
            <a:ext cx="1138237" cy="1132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0" y="1447800"/>
            <a:ext cx="9144000" cy="76200"/>
          </a:xfrm>
          <a:prstGeom prst="rect">
            <a:avLst/>
          </a:prstGeom>
          <a:gradFill flip="none" rotWithShape="1">
            <a:gsLst>
              <a:gs pos="50000">
                <a:schemeClr val="tx2">
                  <a:lumMod val="75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TP_tmp.bmp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914400" y="2590800"/>
            <a:ext cx="3285578" cy="762001"/>
          </a:xfrm>
          <a:prstGeom prst="rect">
            <a:avLst/>
          </a:prstGeom>
          <a:noFill/>
          <a:ln/>
          <a:effectLst/>
        </p:spPr>
      </p:pic>
      <p:pic>
        <p:nvPicPr>
          <p:cNvPr id="57345" name="Picture 1" descr="C:\Users\Mike\Documents\Work\SvnControl\ItsJournalPaper\accelerationProfileExample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486400" y="2209800"/>
            <a:ext cx="3073351" cy="2667000"/>
          </a:xfrm>
          <a:prstGeom prst="rect">
            <a:avLst/>
          </a:prstGeom>
          <a:noFill/>
        </p:spPr>
      </p:pic>
      <p:pic>
        <p:nvPicPr>
          <p:cNvPr id="14" name="Picture 13" descr="TP_tmp.bmp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990600" y="3352800"/>
            <a:ext cx="821983" cy="293942"/>
          </a:xfrm>
          <a:prstGeom prst="rect">
            <a:avLst/>
          </a:prstGeom>
          <a:noFill/>
          <a:ln/>
          <a:effectLst/>
        </p:spPr>
      </p:pic>
      <p:pic>
        <p:nvPicPr>
          <p:cNvPr id="18" name="Picture 17" descr="TP_tmp.bmp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828800" y="5410200"/>
            <a:ext cx="2133600" cy="419586"/>
          </a:xfrm>
          <a:prstGeom prst="rect">
            <a:avLst/>
          </a:prstGeom>
          <a:noFill/>
          <a:ln/>
          <a:effectLst/>
        </p:spPr>
      </p:pic>
      <p:pic>
        <p:nvPicPr>
          <p:cNvPr id="57346" name="Picture 2" descr="C:\Users\Mike\Documents\Work\SvnControl\ItsJournalPaper\integralOfAccelerationProfileExample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486400" y="4800600"/>
            <a:ext cx="1985829" cy="1752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286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Complete State Estimation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Received state synchronized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Note that state information not identical on-board both vehicles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EDA304-627D-4D70-8506-F4B533C5A2B2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599" y="2438400"/>
            <a:ext cx="3170883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8" y="181904"/>
            <a:ext cx="1138237" cy="1132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0" y="1447800"/>
            <a:ext cx="9144000" cy="76200"/>
          </a:xfrm>
          <a:prstGeom prst="rect">
            <a:avLst/>
          </a:prstGeom>
          <a:gradFill flip="none" rotWithShape="1">
            <a:gsLst>
              <a:gs pos="50000">
                <a:schemeClr val="tx2">
                  <a:lumMod val="75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0418" name="Picture 2" descr="C:\Users\Mike\Documents\Work\SvnControl\ItsJournalPaper\TwoStateUncertaintyDisplacementExampl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24400" y="1905000"/>
            <a:ext cx="3581400" cy="2994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rgbClr val="C00000"/>
                </a:solidFill>
              </a:rPr>
              <a:t>Outline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Motivation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Safety Control </a:t>
            </a:r>
            <a:r>
              <a:rPr lang="en-US" dirty="0" smtClean="0"/>
              <a:t>Problem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Modeling Approach</a:t>
            </a:r>
            <a:endParaRPr lang="en-US" dirty="0" smtClean="0"/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Test-bed Overview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Experimental Results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Videos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Conclusion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dirty="0" smtClean="0"/>
          </a:p>
          <a:p>
            <a:pPr eaLnBrk="1" hangingPunct="1">
              <a:lnSpc>
                <a:spcPct val="90000"/>
              </a:lnSpc>
            </a:pPr>
            <a:endParaRPr lang="en-US" dirty="0" smtClean="0"/>
          </a:p>
        </p:txBody>
      </p:sp>
      <p:sp>
        <p:nvSpPr>
          <p:cNvPr id="8198" name="Slide Number Placeholder 7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33DF089-B340-4756-863D-E299E88922F2}" type="slidenum">
              <a:rPr lang="en-US" smtClean="0"/>
              <a:pPr/>
              <a:t>2</a:t>
            </a:fld>
            <a:endParaRPr lang="en-US" dirty="0" smtClean="0"/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8" y="181904"/>
            <a:ext cx="1138237" cy="1132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0" y="1447800"/>
            <a:ext cx="9144000" cy="76200"/>
          </a:xfrm>
          <a:prstGeom prst="rect">
            <a:avLst/>
          </a:prstGeom>
          <a:gradFill flip="none" rotWithShape="1">
            <a:gsLst>
              <a:gs pos="50000">
                <a:schemeClr val="tx2">
                  <a:lumMod val="75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rgbClr val="C00000"/>
                </a:solidFill>
              </a:rPr>
              <a:t>Distributed Evaluation</a:t>
            </a:r>
            <a:br>
              <a:rPr lang="en-US" dirty="0" smtClean="0">
                <a:solidFill>
                  <a:srgbClr val="C00000"/>
                </a:solidFill>
              </a:rPr>
            </a:br>
            <a:r>
              <a:rPr lang="en-US" dirty="0" smtClean="0">
                <a:solidFill>
                  <a:srgbClr val="C00000"/>
                </a:solidFill>
              </a:rPr>
              <a:t>of Feedback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400" dirty="0" smtClean="0"/>
              <a:t>Both vehicles apply the same control simultaneously</a:t>
            </a:r>
          </a:p>
          <a:p>
            <a:pPr eaLnBrk="1" hangingPunct="1">
              <a:buNone/>
            </a:pPr>
            <a:endParaRPr lang="en-US" sz="1800" dirty="0" smtClean="0"/>
          </a:p>
          <a:p>
            <a:pPr eaLnBrk="1" hangingPunct="1">
              <a:buNone/>
            </a:pPr>
            <a:endParaRPr lang="en-US" sz="1800" dirty="0" smtClean="0"/>
          </a:p>
          <a:p>
            <a:pPr eaLnBrk="1" hangingPunct="1"/>
            <a:r>
              <a:rPr lang="en-US" sz="2400" dirty="0" smtClean="0"/>
              <a:t>Implement handshake mechanism</a:t>
            </a:r>
          </a:p>
          <a:p>
            <a:pPr eaLnBrk="1" hangingPunct="1">
              <a:buFontTx/>
              <a:buNone/>
            </a:pPr>
            <a:endParaRPr lang="en-US" sz="2000" dirty="0" smtClean="0">
              <a:solidFill>
                <a:srgbClr val="FF0000"/>
              </a:solidFill>
            </a:endParaRPr>
          </a:p>
          <a:p>
            <a:pPr eaLnBrk="1" hangingPunct="1">
              <a:buFontTx/>
              <a:buNone/>
            </a:pPr>
            <a:endParaRPr lang="en-US" sz="2000" dirty="0" smtClean="0">
              <a:solidFill>
                <a:srgbClr val="FF0000"/>
              </a:solidFill>
            </a:endParaRPr>
          </a:p>
          <a:p>
            <a:pPr eaLnBrk="1" hangingPunct="1">
              <a:buFontTx/>
              <a:buNone/>
            </a:pPr>
            <a:endParaRPr lang="en-US" sz="2000" dirty="0" smtClean="0">
              <a:solidFill>
                <a:srgbClr val="FF0000"/>
              </a:solidFill>
            </a:endParaRPr>
          </a:p>
          <a:p>
            <a:pPr eaLnBrk="1" hangingPunct="1">
              <a:buFontTx/>
              <a:buNone/>
            </a:pPr>
            <a:endParaRPr lang="en-US" sz="2000" dirty="0" smtClean="0">
              <a:solidFill>
                <a:srgbClr val="FF0000"/>
              </a:solidFill>
            </a:endParaRPr>
          </a:p>
          <a:p>
            <a:pPr eaLnBrk="1" hangingPunct="1">
              <a:buFontTx/>
              <a:buNone/>
            </a:pPr>
            <a:endParaRPr lang="en-US" sz="2000" dirty="0" smtClean="0">
              <a:solidFill>
                <a:srgbClr val="FF0000"/>
              </a:solidFill>
            </a:endParaRPr>
          </a:p>
          <a:p>
            <a:pPr eaLnBrk="1" hangingPunct="1">
              <a:buFontTx/>
              <a:buNone/>
            </a:pPr>
            <a:endParaRPr lang="en-US" sz="2400" dirty="0" smtClean="0"/>
          </a:p>
        </p:txBody>
      </p:sp>
      <p:sp>
        <p:nvSpPr>
          <p:cNvPr id="15366" name="Slide Number Placeholder 7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04F2D17-BC8C-4B51-B8C0-0000241EC6DF}" type="slidenum">
              <a:rPr lang="en-US" smtClean="0"/>
              <a:pPr/>
              <a:t>20</a:t>
            </a:fld>
            <a:endParaRPr lang="en-US" dirty="0" smtClean="0"/>
          </a:p>
        </p:txBody>
      </p:sp>
      <p:pic>
        <p:nvPicPr>
          <p:cNvPr id="10" name="Picture 9" descr="TP_tmp.bmp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2057400" y="2133600"/>
            <a:ext cx="5186095" cy="444938"/>
          </a:xfrm>
          <a:prstGeom prst="rect">
            <a:avLst/>
          </a:prstGeom>
          <a:noFill/>
          <a:ln/>
          <a:effectLst/>
        </p:spPr>
      </p:pic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85738" y="181904"/>
            <a:ext cx="1138237" cy="1132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0" y="1447800"/>
            <a:ext cx="9144000" cy="76200"/>
          </a:xfrm>
          <a:prstGeom prst="rect">
            <a:avLst/>
          </a:prstGeom>
          <a:gradFill flip="none" rotWithShape="1">
            <a:gsLst>
              <a:gs pos="50000">
                <a:schemeClr val="tx2">
                  <a:lumMod val="75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TP_tmp.bmp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2286000" y="3124200"/>
            <a:ext cx="5269559" cy="445006"/>
          </a:xfrm>
          <a:prstGeom prst="rect">
            <a:avLst/>
          </a:prstGeom>
          <a:noFill/>
          <a:ln/>
          <a:effectLst/>
        </p:spPr>
      </p:pic>
      <p:pic>
        <p:nvPicPr>
          <p:cNvPr id="12" name="Content Placeholder 4" descr="HandShakeMechanism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 bwMode="auto">
          <a:xfrm>
            <a:off x="1447800" y="3657600"/>
            <a:ext cx="6538703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 descr="TP_tmp.bmp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344884" y="3733799"/>
            <a:ext cx="4709941" cy="762108"/>
          </a:xfrm>
          <a:prstGeom prst="rect">
            <a:avLst/>
          </a:prstGeom>
          <a:noFill/>
          <a:ln/>
          <a:effectLst/>
        </p:spPr>
      </p:pic>
      <p:pic>
        <p:nvPicPr>
          <p:cNvPr id="14" name="Picture 13" descr="TP_tmp.bmp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116284" y="4724399"/>
            <a:ext cx="3155396" cy="235371"/>
          </a:xfrm>
          <a:prstGeom prst="rect">
            <a:avLst/>
          </a:prstGeom>
          <a:noFill/>
          <a:ln/>
          <a:effectLst/>
        </p:spPr>
      </p:pic>
      <p:pic>
        <p:nvPicPr>
          <p:cNvPr id="15" name="Picture 14" descr="TP_tmp.bmp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5105400" y="4800600"/>
            <a:ext cx="2949564" cy="235328"/>
          </a:xfrm>
          <a:prstGeom prst="rect">
            <a:avLst/>
          </a:prstGeom>
          <a:noFill/>
          <a:ln/>
          <a:effectLst/>
        </p:spPr>
      </p:pic>
      <p:cxnSp>
        <p:nvCxnSpPr>
          <p:cNvPr id="17" name="Straight Arrow Connector 16"/>
          <p:cNvCxnSpPr/>
          <p:nvPr/>
        </p:nvCxnSpPr>
        <p:spPr>
          <a:xfrm rot="5400000" flipH="1" flipV="1">
            <a:off x="2868884" y="4419599"/>
            <a:ext cx="304800" cy="3048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rot="16200000" flipV="1">
            <a:off x="5715000" y="4495801"/>
            <a:ext cx="304800" cy="1524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Software System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Algorithm Implementation (asynchronous)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EDA304-627D-4D70-8506-F4B533C5A2B2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5738" y="181904"/>
            <a:ext cx="1138237" cy="1132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0" y="1447800"/>
            <a:ext cx="9144000" cy="76200"/>
          </a:xfrm>
          <a:prstGeom prst="rect">
            <a:avLst/>
          </a:prstGeom>
          <a:gradFill flip="none" rotWithShape="1">
            <a:gsLst>
              <a:gs pos="50000">
                <a:schemeClr val="tx2">
                  <a:lumMod val="75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04800" y="2667000"/>
            <a:ext cx="6324600" cy="2514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010400" y="3352800"/>
            <a:ext cx="1905000" cy="2514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TP_tmp.bmp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676400" y="5334000"/>
            <a:ext cx="1669756" cy="309731"/>
          </a:xfrm>
          <a:prstGeom prst="rect">
            <a:avLst/>
          </a:prstGeom>
          <a:noFill/>
          <a:ln/>
          <a:effectLst/>
        </p:spPr>
      </p:pic>
      <p:pic>
        <p:nvPicPr>
          <p:cNvPr id="13" name="Picture 12" descr="TP_tmp.bmp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7162800" y="5943600"/>
            <a:ext cx="1707813" cy="309875"/>
          </a:xfrm>
          <a:prstGeom prst="rect">
            <a:avLst/>
          </a:prstGeom>
          <a:noFill/>
          <a:ln/>
          <a:effectLst/>
        </p:spPr>
      </p:pic>
      <p:pic>
        <p:nvPicPr>
          <p:cNvPr id="15" name="Picture 14" descr="TP_tmp.bmp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914400" y="6248400"/>
            <a:ext cx="6484101" cy="389092"/>
          </a:xfrm>
          <a:prstGeom prst="rect">
            <a:avLst/>
          </a:prstGeom>
          <a:noFill/>
          <a:ln/>
          <a:effectLst/>
        </p:spPr>
      </p:pic>
      <p:pic>
        <p:nvPicPr>
          <p:cNvPr id="17" name="Picture 16" descr="algorithmOverviewSimple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990600" y="3124200"/>
            <a:ext cx="7175769" cy="25946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ICA Main Application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200 ms periodic run time</a:t>
            </a:r>
          </a:p>
          <a:p>
            <a:r>
              <a:rPr lang="en-US" dirty="0" smtClean="0"/>
              <a:t>Control = </a:t>
            </a:r>
            <a:r>
              <a:rPr lang="en-US" dirty="0" err="1" smtClean="0"/>
              <a:t>EscapeController</a:t>
            </a:r>
            <a:r>
              <a:rPr lang="en-US" dirty="0" smtClean="0"/>
              <a:t>(local, Remote)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EDA304-627D-4D70-8506-F4B533C5A2B2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85738" y="181904"/>
            <a:ext cx="1138237" cy="1132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0" y="1447800"/>
            <a:ext cx="9144000" cy="76200"/>
          </a:xfrm>
          <a:prstGeom prst="rect">
            <a:avLst/>
          </a:prstGeom>
          <a:gradFill flip="none" rotWithShape="1">
            <a:gsLst>
              <a:gs pos="50000">
                <a:schemeClr val="tx2">
                  <a:lumMod val="75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495800" y="2819400"/>
            <a:ext cx="44704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Slide Number Placeholder 4"/>
          <p:cNvSpPr txBox="1">
            <a:spLocks/>
          </p:cNvSpPr>
          <p:nvPr/>
        </p:nvSpPr>
        <p:spPr bwMode="auto">
          <a:xfrm>
            <a:off x="2133600" y="54070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C60A2A3-7D47-4D9B-8973-A8FA619B8F5B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3" name="Freeform 12"/>
          <p:cNvSpPr/>
          <p:nvPr/>
        </p:nvSpPr>
        <p:spPr>
          <a:xfrm>
            <a:off x="1676400" y="3429000"/>
            <a:ext cx="2286000" cy="2286000"/>
          </a:xfrm>
          <a:custGeom>
            <a:avLst/>
            <a:gdLst>
              <a:gd name="connsiteX0" fmla="*/ 2139696 w 2139696"/>
              <a:gd name="connsiteY0" fmla="*/ 0 h 1133856"/>
              <a:gd name="connsiteX1" fmla="*/ 813816 w 2139696"/>
              <a:gd name="connsiteY1" fmla="*/ 320040 h 1133856"/>
              <a:gd name="connsiteX2" fmla="*/ 0 w 2139696"/>
              <a:gd name="connsiteY2" fmla="*/ 1133856 h 1133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39696" h="1133856">
                <a:moveTo>
                  <a:pt x="2139696" y="0"/>
                </a:moveTo>
                <a:cubicBezTo>
                  <a:pt x="1655064" y="65532"/>
                  <a:pt x="1170432" y="131064"/>
                  <a:pt x="813816" y="320040"/>
                </a:cubicBezTo>
                <a:cubicBezTo>
                  <a:pt x="457200" y="509016"/>
                  <a:pt x="228600" y="821436"/>
                  <a:pt x="0" y="1133856"/>
                </a:cubicBezTo>
              </a:path>
            </a:pathLst>
          </a:custGeom>
          <a:ln>
            <a:solidFill>
              <a:schemeClr val="tx2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>
            <a:off x="2971800" y="3886200"/>
            <a:ext cx="1600200" cy="1828800"/>
          </a:xfrm>
          <a:custGeom>
            <a:avLst/>
            <a:gdLst>
              <a:gd name="connsiteX0" fmla="*/ 1636776 w 1636776"/>
              <a:gd name="connsiteY0" fmla="*/ 0 h 877824"/>
              <a:gd name="connsiteX1" fmla="*/ 493776 w 1636776"/>
              <a:gd name="connsiteY1" fmla="*/ 329184 h 877824"/>
              <a:gd name="connsiteX2" fmla="*/ 0 w 1636776"/>
              <a:gd name="connsiteY2" fmla="*/ 877824 h 8778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36776" h="877824">
                <a:moveTo>
                  <a:pt x="1636776" y="0"/>
                </a:moveTo>
                <a:cubicBezTo>
                  <a:pt x="1201674" y="91440"/>
                  <a:pt x="766572" y="182880"/>
                  <a:pt x="493776" y="329184"/>
                </a:cubicBezTo>
                <a:cubicBezTo>
                  <a:pt x="220980" y="475488"/>
                  <a:pt x="33528" y="797052"/>
                  <a:pt x="0" y="877824"/>
                </a:cubicBezTo>
              </a:path>
            </a:pathLst>
          </a:custGeom>
          <a:ln>
            <a:solidFill>
              <a:schemeClr val="tx2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/>
          <p:cNvCxnSpPr/>
          <p:nvPr/>
        </p:nvCxnSpPr>
        <p:spPr>
          <a:xfrm rot="5400000" flipH="1" flipV="1">
            <a:off x="189309" y="4381897"/>
            <a:ext cx="1754188" cy="79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1066800" y="5257800"/>
            <a:ext cx="28194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3962400" y="3429000"/>
            <a:ext cx="609600" cy="457200"/>
          </a:xfrm>
          <a:prstGeom prst="rect">
            <a:avLst/>
          </a:prstGeom>
          <a:solidFill>
            <a:srgbClr val="FF0000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 descr="TP_tmp.bmp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3581400" y="5410200"/>
            <a:ext cx="354909" cy="304643"/>
          </a:xfrm>
          <a:prstGeom prst="rect">
            <a:avLst/>
          </a:prstGeom>
          <a:noFill/>
          <a:ln/>
          <a:effectLst/>
        </p:spPr>
      </p:pic>
      <p:pic>
        <p:nvPicPr>
          <p:cNvPr id="19" name="Picture 18" descr="TP_tmp.bmp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533400" y="3505200"/>
            <a:ext cx="354401" cy="304207"/>
          </a:xfrm>
          <a:prstGeom prst="rect">
            <a:avLst/>
          </a:prstGeom>
          <a:noFill/>
          <a:ln/>
          <a:effectLst/>
        </p:spPr>
      </p:pic>
      <p:pic>
        <p:nvPicPr>
          <p:cNvPr id="20" name="Picture 19" descr="TP_tmp.bmp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4191000" y="3581400"/>
            <a:ext cx="202298" cy="202298"/>
          </a:xfrm>
          <a:prstGeom prst="rect">
            <a:avLst/>
          </a:prstGeom>
          <a:noFill/>
          <a:ln/>
          <a:effectLst/>
        </p:spPr>
      </p:pic>
      <p:sp>
        <p:nvSpPr>
          <p:cNvPr id="22" name="Freeform 21"/>
          <p:cNvSpPr/>
          <p:nvPr/>
        </p:nvSpPr>
        <p:spPr>
          <a:xfrm>
            <a:off x="381000" y="3886200"/>
            <a:ext cx="4191000" cy="990600"/>
          </a:xfrm>
          <a:custGeom>
            <a:avLst/>
            <a:gdLst>
              <a:gd name="connsiteX0" fmla="*/ 2706624 w 2706624"/>
              <a:gd name="connsiteY0" fmla="*/ 0 h 621792"/>
              <a:gd name="connsiteX1" fmla="*/ 1307592 w 2706624"/>
              <a:gd name="connsiteY1" fmla="*/ 338328 h 621792"/>
              <a:gd name="connsiteX2" fmla="*/ 0 w 2706624"/>
              <a:gd name="connsiteY2" fmla="*/ 621792 h 621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06624" h="621792">
                <a:moveTo>
                  <a:pt x="2706624" y="0"/>
                </a:moveTo>
                <a:lnTo>
                  <a:pt x="1307592" y="338328"/>
                </a:lnTo>
                <a:cubicBezTo>
                  <a:pt x="856488" y="441960"/>
                  <a:pt x="294132" y="573024"/>
                  <a:pt x="0" y="621792"/>
                </a:cubicBezTo>
              </a:path>
            </a:pathLst>
          </a:custGeom>
          <a:noFill/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685800" y="3429000"/>
            <a:ext cx="3276600" cy="609600"/>
          </a:xfrm>
          <a:custGeom>
            <a:avLst/>
            <a:gdLst>
              <a:gd name="connsiteX0" fmla="*/ 3000756 w 3000756"/>
              <a:gd name="connsiteY0" fmla="*/ 0 h 566928"/>
              <a:gd name="connsiteX1" fmla="*/ 1034796 w 3000756"/>
              <a:gd name="connsiteY1" fmla="*/ 310896 h 566928"/>
              <a:gd name="connsiteX2" fmla="*/ 38100 w 3000756"/>
              <a:gd name="connsiteY2" fmla="*/ 566928 h 566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00756" h="566928">
                <a:moveTo>
                  <a:pt x="3000756" y="0"/>
                </a:moveTo>
                <a:cubicBezTo>
                  <a:pt x="2264664" y="108204"/>
                  <a:pt x="1528572" y="216408"/>
                  <a:pt x="1034796" y="310896"/>
                </a:cubicBezTo>
                <a:cubicBezTo>
                  <a:pt x="541020" y="405384"/>
                  <a:pt x="0" y="504444"/>
                  <a:pt x="38100" y="566928"/>
                </a:cubicBezTo>
              </a:path>
            </a:pathLst>
          </a:custGeom>
          <a:noFill/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Connector 23"/>
          <p:cNvCxnSpPr>
            <a:endCxn id="23" idx="0"/>
          </p:cNvCxnSpPr>
          <p:nvPr/>
        </p:nvCxnSpPr>
        <p:spPr>
          <a:xfrm rot="10800000">
            <a:off x="3962400" y="3429000"/>
            <a:ext cx="609600" cy="457200"/>
          </a:xfrm>
          <a:prstGeom prst="line">
            <a:avLst/>
          </a:prstGeom>
          <a:noFill/>
          <a:ln>
            <a:solidFill>
              <a:schemeClr val="accent1">
                <a:shade val="95000"/>
                <a:satMod val="105000"/>
                <a:alpha val="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Picture 25" descr="TP_tmp.bmp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2571783" y="4648200"/>
            <a:ext cx="570519" cy="303516"/>
          </a:xfrm>
          <a:prstGeom prst="rect">
            <a:avLst/>
          </a:prstGeom>
          <a:noFill/>
          <a:ln/>
          <a:effectLst/>
        </p:spPr>
      </p:pic>
      <p:pic>
        <p:nvPicPr>
          <p:cNvPr id="27" name="Picture 26" descr="TP_tmp.bmp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371600" y="3962400"/>
            <a:ext cx="534639" cy="305180"/>
          </a:xfrm>
          <a:prstGeom prst="rect">
            <a:avLst/>
          </a:prstGeom>
          <a:noFill/>
          <a:ln/>
          <a:effectLst/>
        </p:spPr>
      </p:pic>
      <p:sp>
        <p:nvSpPr>
          <p:cNvPr id="28" name="Oval 27"/>
          <p:cNvSpPr/>
          <p:nvPr/>
        </p:nvSpPr>
        <p:spPr>
          <a:xfrm>
            <a:off x="1651000" y="4826000"/>
            <a:ext cx="46038" cy="46038"/>
          </a:xfrm>
          <a:prstGeom prst="ellipse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29" name="Picture 28" descr="TP_tmp.bmp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676400" y="4953000"/>
            <a:ext cx="152400" cy="126492"/>
          </a:xfrm>
          <a:prstGeom prst="rect">
            <a:avLst/>
          </a:prstGeom>
          <a:noFill/>
          <a:ln/>
          <a:effectLst/>
        </p:spPr>
      </p:pic>
      <p:sp>
        <p:nvSpPr>
          <p:cNvPr id="30" name="Oval 29"/>
          <p:cNvSpPr/>
          <p:nvPr/>
        </p:nvSpPr>
        <p:spPr>
          <a:xfrm>
            <a:off x="1803400" y="4648200"/>
            <a:ext cx="46038" cy="46038"/>
          </a:xfrm>
          <a:prstGeom prst="ellipse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1955800" y="4470400"/>
            <a:ext cx="46038" cy="46038"/>
          </a:xfrm>
          <a:prstGeom prst="ellipse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2108200" y="4292600"/>
            <a:ext cx="46038" cy="46038"/>
          </a:xfrm>
          <a:prstGeom prst="ellipse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Experiments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EDA304-627D-4D70-8506-F4B533C5A2B2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8" y="181904"/>
            <a:ext cx="1138237" cy="1132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0" y="1477962"/>
            <a:ext cx="9144000" cy="76200"/>
          </a:xfrm>
          <a:prstGeom prst="rect">
            <a:avLst/>
          </a:prstGeom>
          <a:gradFill flip="none" rotWithShape="1">
            <a:gsLst>
              <a:gs pos="50000">
                <a:schemeClr val="tx2">
                  <a:lumMod val="75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p103012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6200000">
            <a:off x="95250" y="2266950"/>
            <a:ext cx="4724400" cy="3543300"/>
          </a:xfrm>
          <a:prstGeom prst="rect">
            <a:avLst/>
          </a:prstGeom>
        </p:spPr>
      </p:pic>
      <p:pic>
        <p:nvPicPr>
          <p:cNvPr id="10" name="Picture 9" descr="p103013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000" y="1676400"/>
            <a:ext cx="3429000" cy="2571750"/>
          </a:xfrm>
          <a:prstGeom prst="rect">
            <a:avLst/>
          </a:prstGeom>
        </p:spPr>
      </p:pic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38800" y="4419600"/>
            <a:ext cx="1745673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rgbClr val="C00000"/>
                </a:solidFill>
              </a:rPr>
              <a:t>Test Vehicles</a:t>
            </a:r>
          </a:p>
        </p:txBody>
      </p:sp>
      <p:sp>
        <p:nvSpPr>
          <p:cNvPr id="19459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ADA10F6-BF3A-43BB-9D20-5CE923F38F56}" type="slidenum">
              <a:rPr lang="en-US" smtClean="0"/>
              <a:pPr/>
              <a:t>24</a:t>
            </a:fld>
            <a:endParaRPr lang="en-US" smtClean="0"/>
          </a:p>
        </p:txBody>
      </p:sp>
      <p:pic>
        <p:nvPicPr>
          <p:cNvPr id="19462" name="Picture 16" descr="TP_tmp.bmp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66800" y="6248400"/>
            <a:ext cx="2058988" cy="309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Picture 19" descr="TP_tmp.bmp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67200" y="5105400"/>
            <a:ext cx="2057400" cy="2412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4" name="Picture 24" descr="TP_tmp.bmp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29400" y="5105400"/>
            <a:ext cx="2133600" cy="250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85738" y="181904"/>
            <a:ext cx="1138237" cy="1132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12"/>
          <p:cNvSpPr/>
          <p:nvPr/>
        </p:nvSpPr>
        <p:spPr>
          <a:xfrm>
            <a:off x="0" y="1477962"/>
            <a:ext cx="9144000" cy="76200"/>
          </a:xfrm>
          <a:prstGeom prst="rect">
            <a:avLst/>
          </a:prstGeom>
          <a:gradFill flip="none" rotWithShape="1">
            <a:gsLst>
              <a:gs pos="50000">
                <a:schemeClr val="tx2">
                  <a:lumMod val="75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Content Placeholder 22" descr="p1030128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 bwMode="auto">
          <a:xfrm rot="10800000">
            <a:off x="609600" y="1600200"/>
            <a:ext cx="3394472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17" descr="p1030133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 rot="5400000">
            <a:off x="3606800" y="2336800"/>
            <a:ext cx="3301999" cy="1981200"/>
          </a:xfrm>
          <a:prstGeom prst="rect">
            <a:avLst/>
          </a:prstGeom>
        </p:spPr>
      </p:pic>
      <p:pic>
        <p:nvPicPr>
          <p:cNvPr id="19" name="Picture 18" descr="p1030132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 rot="5400000">
            <a:off x="6067425" y="2085975"/>
            <a:ext cx="3276600" cy="245745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4774722" y="2590800"/>
            <a:ext cx="685800" cy="1524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7010400" y="3200400"/>
            <a:ext cx="1371600" cy="10668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Content Placeholder 4" descr="p1030129.jpg"/>
          <p:cNvPicPr>
            <a:picLocks noGrp="1" noChangeAspect="1"/>
          </p:cNvPicPr>
          <p:nvPr>
            <p:ph idx="1"/>
          </p:nvPr>
        </p:nvPicPr>
        <p:blipFill>
          <a:blip r:embed="rId7" cstate="print"/>
          <a:stretch>
            <a:fillRect/>
          </a:stretch>
        </p:blipFill>
        <p:spPr>
          <a:xfrm>
            <a:off x="518583" y="2438400"/>
            <a:ext cx="7787217" cy="3352800"/>
          </a:xfrm>
        </p:spPr>
      </p:pic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rgbClr val="C00000"/>
                </a:solidFill>
              </a:rPr>
              <a:t>Test Vehicles Cont.</a:t>
            </a:r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301725E-CC39-4118-A331-3B3963D6E720}" type="slidenum">
              <a:rPr lang="en-US" smtClean="0"/>
              <a:pPr/>
              <a:t>25</a:t>
            </a:fld>
            <a:endParaRPr lang="en-US" smtClean="0"/>
          </a:p>
        </p:txBody>
      </p:sp>
      <p:pic>
        <p:nvPicPr>
          <p:cNvPr id="20486" name="Picture 12" descr="TP_tmp.bmp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86200" y="6400800"/>
            <a:ext cx="1825625" cy="30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" name="Picture 11" descr="TP_tmp.bmp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76800" y="1676400"/>
            <a:ext cx="4040188" cy="38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8" name="Picture 19" descr="TP_tmp.bmp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6096000"/>
            <a:ext cx="2330450" cy="309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5" name="Straight Arrow Connector 14"/>
          <p:cNvCxnSpPr/>
          <p:nvPr/>
        </p:nvCxnSpPr>
        <p:spPr>
          <a:xfrm rot="5400000" flipH="1" flipV="1">
            <a:off x="3963194" y="5638008"/>
            <a:ext cx="1371600" cy="1584"/>
          </a:xfrm>
          <a:prstGeom prst="straightConnector1">
            <a:avLst/>
          </a:prstGeom>
          <a:ln w="412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rot="10800000" flipV="1">
            <a:off x="4876800" y="2133600"/>
            <a:ext cx="1447800" cy="1371600"/>
          </a:xfrm>
          <a:prstGeom prst="straightConnector1">
            <a:avLst/>
          </a:prstGeom>
          <a:ln w="412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rot="5400000" flipH="1" flipV="1">
            <a:off x="1409700" y="5524500"/>
            <a:ext cx="990600" cy="1588"/>
          </a:xfrm>
          <a:prstGeom prst="straightConnector1">
            <a:avLst/>
          </a:prstGeom>
          <a:ln w="412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Picture 35" descr="TP_tmp.bmp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6233359" y="5791200"/>
            <a:ext cx="2446257" cy="389070"/>
          </a:xfrm>
          <a:prstGeom prst="rect">
            <a:avLst/>
          </a:prstGeom>
          <a:noFill/>
          <a:ln/>
          <a:effectLst/>
        </p:spPr>
      </p:pic>
      <p:cxnSp>
        <p:nvCxnSpPr>
          <p:cNvPr id="22" name="Straight Arrow Connector 21"/>
          <p:cNvCxnSpPr>
            <a:stCxn id="25" idx="0"/>
          </p:cNvCxnSpPr>
          <p:nvPr/>
        </p:nvCxnSpPr>
        <p:spPr>
          <a:xfrm rot="5400000" flipH="1" flipV="1">
            <a:off x="4857750" y="971550"/>
            <a:ext cx="228600" cy="6210300"/>
          </a:xfrm>
          <a:prstGeom prst="straightConnector1">
            <a:avLst/>
          </a:prstGeom>
          <a:ln w="412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Picture 29" descr="TP_tmp.bmp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381000" y="1600200"/>
            <a:ext cx="3769813" cy="426638"/>
          </a:xfrm>
          <a:prstGeom prst="rect">
            <a:avLst/>
          </a:prstGeom>
          <a:noFill/>
          <a:ln/>
          <a:effectLst/>
        </p:spPr>
      </p:pic>
      <p:cxnSp>
        <p:nvCxnSpPr>
          <p:cNvPr id="29" name="Straight Arrow Connector 28"/>
          <p:cNvCxnSpPr/>
          <p:nvPr/>
        </p:nvCxnSpPr>
        <p:spPr>
          <a:xfrm rot="16200000" flipH="1">
            <a:off x="1943100" y="2247900"/>
            <a:ext cx="1447800" cy="762000"/>
          </a:xfrm>
          <a:prstGeom prst="straightConnector1">
            <a:avLst/>
          </a:prstGeom>
          <a:ln w="412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85738" y="181904"/>
            <a:ext cx="1138237" cy="1132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Rectangle 20"/>
          <p:cNvSpPr/>
          <p:nvPr/>
        </p:nvSpPr>
        <p:spPr>
          <a:xfrm>
            <a:off x="0" y="1447800"/>
            <a:ext cx="9144000" cy="76200"/>
          </a:xfrm>
          <a:prstGeom prst="rect">
            <a:avLst/>
          </a:prstGeom>
          <a:gradFill flip="none" rotWithShape="1">
            <a:gsLst>
              <a:gs pos="50000">
                <a:schemeClr val="tx2">
                  <a:lumMod val="75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6248400" y="3581400"/>
            <a:ext cx="1371600" cy="10668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3733800" y="4191000"/>
            <a:ext cx="1905000" cy="8382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1295400" y="4191000"/>
            <a:ext cx="1143000" cy="10668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2514600" y="3048000"/>
            <a:ext cx="1143000" cy="10668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3657600" y="3352800"/>
            <a:ext cx="2057400" cy="8382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Arrow Connector 36"/>
          <p:cNvCxnSpPr/>
          <p:nvPr/>
        </p:nvCxnSpPr>
        <p:spPr>
          <a:xfrm rot="5400000" flipH="1" flipV="1">
            <a:off x="6172992" y="5104608"/>
            <a:ext cx="1371600" cy="1584"/>
          </a:xfrm>
          <a:prstGeom prst="straightConnector1">
            <a:avLst/>
          </a:prstGeom>
          <a:ln w="412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p1030127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28600" y="1584325"/>
            <a:ext cx="8662737" cy="4572000"/>
          </a:xfrm>
          <a:prstGeom prst="rect">
            <a:avLst/>
          </a:prstGeom>
        </p:spPr>
      </p:pic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rgbClr val="C00000"/>
                </a:solidFill>
              </a:rPr>
              <a:t>Test Overview</a:t>
            </a:r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781800" y="6305550"/>
            <a:ext cx="2133600" cy="476250"/>
          </a:xfrm>
          <a:noFill/>
        </p:spPr>
        <p:txBody>
          <a:bodyPr/>
          <a:lstStyle/>
          <a:p>
            <a:fld id="{18C2A55D-CCCB-49C0-9B64-44ACE4B1B33F}" type="slidenum">
              <a:rPr lang="en-US" smtClean="0"/>
              <a:pPr/>
              <a:t>26</a:t>
            </a:fld>
            <a:endParaRPr lang="en-US" smtClean="0"/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0" y="1219200"/>
            <a:ext cx="9144000" cy="762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accent2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5791200" y="3794125"/>
            <a:ext cx="2438400" cy="2133600"/>
          </a:xfrm>
          <a:custGeom>
            <a:avLst/>
            <a:gdLst>
              <a:gd name="connsiteX0" fmla="*/ 1736501 w 1736501"/>
              <a:gd name="connsiteY0" fmla="*/ 1674254 h 1674254"/>
              <a:gd name="connsiteX1" fmla="*/ 255431 w 1736501"/>
              <a:gd name="connsiteY1" fmla="*/ 592429 h 1674254"/>
              <a:gd name="connsiteX2" fmla="*/ 203915 w 1736501"/>
              <a:gd name="connsiteY2" fmla="*/ 0 h 1674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36501" h="1674254">
                <a:moveTo>
                  <a:pt x="1736501" y="1674254"/>
                </a:moveTo>
                <a:cubicBezTo>
                  <a:pt x="1123681" y="1272862"/>
                  <a:pt x="510862" y="871471"/>
                  <a:pt x="255431" y="592429"/>
                </a:cubicBezTo>
                <a:cubicBezTo>
                  <a:pt x="0" y="313387"/>
                  <a:pt x="208208" y="94445"/>
                  <a:pt x="203915" y="0"/>
                </a:cubicBezTo>
              </a:path>
            </a:pathLst>
          </a:custGeom>
          <a:ln w="28575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1981200" y="3489325"/>
            <a:ext cx="4267200" cy="1447800"/>
          </a:xfrm>
          <a:prstGeom prst="line">
            <a:avLst/>
          </a:prstGeom>
          <a:ln w="317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Parallelogram 13"/>
          <p:cNvSpPr/>
          <p:nvPr/>
        </p:nvSpPr>
        <p:spPr>
          <a:xfrm>
            <a:off x="4495800" y="3794125"/>
            <a:ext cx="1905000" cy="228600"/>
          </a:xfrm>
          <a:prstGeom prst="parallelogram">
            <a:avLst>
              <a:gd name="adj" fmla="val 217548"/>
            </a:avLst>
          </a:prstGeom>
          <a:solidFill>
            <a:srgbClr val="FF0000">
              <a:alpha val="38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25" name="Picture 24" descr="TP_tmp.bmp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6629400" y="2270125"/>
            <a:ext cx="1981203" cy="389248"/>
          </a:xfrm>
          <a:prstGeom prst="rect">
            <a:avLst/>
          </a:prstGeom>
          <a:noFill/>
          <a:ln/>
          <a:effectLst/>
        </p:spPr>
      </p:pic>
      <p:pic>
        <p:nvPicPr>
          <p:cNvPr id="26" name="Picture 25" descr="TP_tmp.bmp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609600" y="2346325"/>
            <a:ext cx="2289992" cy="389041"/>
          </a:xfrm>
          <a:prstGeom prst="rect">
            <a:avLst/>
          </a:prstGeom>
          <a:noFill/>
          <a:ln/>
          <a:effectLst/>
        </p:spPr>
      </p:pic>
      <p:cxnSp>
        <p:nvCxnSpPr>
          <p:cNvPr id="20" name="Straight Arrow Connector 19"/>
          <p:cNvCxnSpPr/>
          <p:nvPr/>
        </p:nvCxnSpPr>
        <p:spPr>
          <a:xfrm rot="16200000" flipH="1">
            <a:off x="1943100" y="2994025"/>
            <a:ext cx="1676400" cy="1143000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rot="5400000">
            <a:off x="6057900" y="3832225"/>
            <a:ext cx="2286000" cy="228600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517" name="Picture 25" descr="TP_tmp.bmp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2117725"/>
            <a:ext cx="1320800" cy="309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4" name="Straight Arrow Connector 23"/>
          <p:cNvCxnSpPr/>
          <p:nvPr/>
        </p:nvCxnSpPr>
        <p:spPr>
          <a:xfrm rot="5400000">
            <a:off x="4724400" y="3184525"/>
            <a:ext cx="914400" cy="1588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22" descr="TP_tmp.bmp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228600" y="6308725"/>
            <a:ext cx="5241211" cy="389014"/>
          </a:xfrm>
          <a:prstGeom prst="rect">
            <a:avLst/>
          </a:prstGeom>
          <a:noFill/>
          <a:ln/>
          <a:effectLst/>
        </p:spPr>
      </p:pic>
      <p:pic>
        <p:nvPicPr>
          <p:cNvPr id="17" name="Picture 1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52400" y="0"/>
            <a:ext cx="1138237" cy="1132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rgbClr val="C00000"/>
                </a:solidFill>
              </a:rPr>
              <a:t>Experimental Trial</a:t>
            </a:r>
            <a:br>
              <a:rPr lang="en-US" dirty="0" smtClean="0">
                <a:solidFill>
                  <a:srgbClr val="C00000"/>
                </a:solidFill>
              </a:rPr>
            </a:br>
            <a:r>
              <a:rPr lang="en-US" dirty="0" smtClean="0">
                <a:solidFill>
                  <a:srgbClr val="C00000"/>
                </a:solidFill>
              </a:rPr>
              <a:t>Use Case A</a:t>
            </a:r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2F211E7-A14D-4A5E-B828-B826C7662A44}" type="slidenum">
              <a:rPr lang="en-US" smtClean="0"/>
              <a:pPr/>
              <a:t>27</a:t>
            </a:fld>
            <a:endParaRPr lang="en-US" smtClean="0"/>
          </a:p>
        </p:txBody>
      </p:sp>
      <p:cxnSp>
        <p:nvCxnSpPr>
          <p:cNvPr id="7" name="Straight Connector 6"/>
          <p:cNvCxnSpPr/>
          <p:nvPr/>
        </p:nvCxnSpPr>
        <p:spPr>
          <a:xfrm rot="16200000" flipV="1">
            <a:off x="2608262" y="3683001"/>
            <a:ext cx="1196975" cy="1905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rot="16200000" flipV="1">
            <a:off x="2101057" y="3661569"/>
            <a:ext cx="1198562" cy="19050"/>
          </a:xfrm>
          <a:prstGeom prst="line">
            <a:avLst/>
          </a:prstGeom>
          <a:ln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6200000" flipH="1">
            <a:off x="1695450" y="3711575"/>
            <a:ext cx="1208088" cy="7938"/>
          </a:xfrm>
          <a:prstGeom prst="line">
            <a:avLst/>
          </a:prstGeom>
          <a:ln>
            <a:prstDash val="lgDash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10800000">
            <a:off x="666750" y="3101975"/>
            <a:ext cx="79057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rot="10800000" flipV="1">
            <a:off x="3203575" y="3082925"/>
            <a:ext cx="987425" cy="793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693738" y="2347913"/>
            <a:ext cx="3460750" cy="19050"/>
          </a:xfrm>
          <a:prstGeom prst="line">
            <a:avLst/>
          </a:prstGeom>
          <a:ln>
            <a:prstDash val="lgDash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1255713" y="2670175"/>
            <a:ext cx="2871787" cy="17463"/>
          </a:xfrm>
          <a:prstGeom prst="line">
            <a:avLst/>
          </a:prstGeom>
          <a:ln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Arc 13"/>
          <p:cNvSpPr/>
          <p:nvPr/>
        </p:nvSpPr>
        <p:spPr>
          <a:xfrm rot="16200000">
            <a:off x="2771776" y="2598737"/>
            <a:ext cx="836612" cy="1001713"/>
          </a:xfrm>
          <a:prstGeom prst="arc">
            <a:avLst/>
          </a:prstGeom>
          <a:ln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22542" name="Picture 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 rot="5646956">
            <a:off x="2079625" y="3254375"/>
            <a:ext cx="11747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43" name="Picture 2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38175" y="2406650"/>
            <a:ext cx="1019175" cy="66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7" name="Straight Connector 16"/>
          <p:cNvCxnSpPr/>
          <p:nvPr/>
        </p:nvCxnSpPr>
        <p:spPr>
          <a:xfrm flipV="1">
            <a:off x="666750" y="1647825"/>
            <a:ext cx="3502025" cy="3016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rot="16200000" flipH="1">
            <a:off x="858044" y="3712369"/>
            <a:ext cx="1208087" cy="952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Oval 18"/>
          <p:cNvSpPr/>
          <p:nvPr/>
        </p:nvSpPr>
        <p:spPr>
          <a:xfrm>
            <a:off x="2133600" y="2133600"/>
            <a:ext cx="1219200" cy="1143000"/>
          </a:xfrm>
          <a:prstGeom prst="ellipse">
            <a:avLst/>
          </a:prstGeom>
          <a:solidFill>
            <a:srgbClr val="FF0000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5791200" y="2133600"/>
            <a:ext cx="2057400" cy="1676400"/>
          </a:xfrm>
          <a:custGeom>
            <a:avLst/>
            <a:gdLst>
              <a:gd name="connsiteX0" fmla="*/ 2139696 w 2139696"/>
              <a:gd name="connsiteY0" fmla="*/ 0 h 1133856"/>
              <a:gd name="connsiteX1" fmla="*/ 813816 w 2139696"/>
              <a:gd name="connsiteY1" fmla="*/ 320040 h 1133856"/>
              <a:gd name="connsiteX2" fmla="*/ 0 w 2139696"/>
              <a:gd name="connsiteY2" fmla="*/ 1133856 h 1133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39696" h="1133856">
                <a:moveTo>
                  <a:pt x="2139696" y="0"/>
                </a:moveTo>
                <a:cubicBezTo>
                  <a:pt x="1655064" y="65532"/>
                  <a:pt x="1170432" y="131064"/>
                  <a:pt x="813816" y="320040"/>
                </a:cubicBezTo>
                <a:cubicBezTo>
                  <a:pt x="457200" y="509016"/>
                  <a:pt x="228600" y="821436"/>
                  <a:pt x="0" y="1133856"/>
                </a:cubicBezTo>
              </a:path>
            </a:pathLst>
          </a:cu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7086600" y="2590800"/>
            <a:ext cx="1371600" cy="1143000"/>
          </a:xfrm>
          <a:custGeom>
            <a:avLst/>
            <a:gdLst>
              <a:gd name="connsiteX0" fmla="*/ 1636776 w 1636776"/>
              <a:gd name="connsiteY0" fmla="*/ 0 h 877824"/>
              <a:gd name="connsiteX1" fmla="*/ 493776 w 1636776"/>
              <a:gd name="connsiteY1" fmla="*/ 329184 h 877824"/>
              <a:gd name="connsiteX2" fmla="*/ 0 w 1636776"/>
              <a:gd name="connsiteY2" fmla="*/ 877824 h 8778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36776" h="877824">
                <a:moveTo>
                  <a:pt x="1636776" y="0"/>
                </a:moveTo>
                <a:cubicBezTo>
                  <a:pt x="1201674" y="91440"/>
                  <a:pt x="766572" y="182880"/>
                  <a:pt x="493776" y="329184"/>
                </a:cubicBezTo>
                <a:cubicBezTo>
                  <a:pt x="220980" y="475488"/>
                  <a:pt x="33528" y="797052"/>
                  <a:pt x="0" y="877824"/>
                </a:cubicBezTo>
              </a:path>
            </a:pathLst>
          </a:cu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29" name="Straight Arrow Connector 28"/>
          <p:cNvCxnSpPr/>
          <p:nvPr/>
        </p:nvCxnSpPr>
        <p:spPr>
          <a:xfrm rot="5400000" flipH="1" flipV="1">
            <a:off x="4418013" y="3429000"/>
            <a:ext cx="1068388" cy="158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4953000" y="3962400"/>
            <a:ext cx="16002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7848600" y="2133600"/>
            <a:ext cx="609600" cy="457200"/>
          </a:xfrm>
          <a:prstGeom prst="rect">
            <a:avLst/>
          </a:prstGeom>
          <a:solidFill>
            <a:srgbClr val="FF0000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22554" name="Picture 31" descr="TP_tmp.bmp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29400" y="3819525"/>
            <a:ext cx="35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55" name="Picture 32" descr="TP_tmp.bmp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95800" y="2895600"/>
            <a:ext cx="3540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56" name="Picture 33" descr="TP_tmp.bmp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077200" y="2286000"/>
            <a:ext cx="201613" cy="201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" name="Freeform 34"/>
          <p:cNvSpPr/>
          <p:nvPr/>
        </p:nvSpPr>
        <p:spPr>
          <a:xfrm>
            <a:off x="5257800" y="2590800"/>
            <a:ext cx="3200400" cy="685800"/>
          </a:xfrm>
          <a:custGeom>
            <a:avLst/>
            <a:gdLst>
              <a:gd name="connsiteX0" fmla="*/ 2706624 w 2706624"/>
              <a:gd name="connsiteY0" fmla="*/ 0 h 621792"/>
              <a:gd name="connsiteX1" fmla="*/ 1307592 w 2706624"/>
              <a:gd name="connsiteY1" fmla="*/ 338328 h 621792"/>
              <a:gd name="connsiteX2" fmla="*/ 0 w 2706624"/>
              <a:gd name="connsiteY2" fmla="*/ 621792 h 621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06624" h="621792">
                <a:moveTo>
                  <a:pt x="2706624" y="0"/>
                </a:moveTo>
                <a:lnTo>
                  <a:pt x="1307592" y="338328"/>
                </a:lnTo>
                <a:cubicBezTo>
                  <a:pt x="856488" y="441960"/>
                  <a:pt x="294132" y="573024"/>
                  <a:pt x="0" y="621792"/>
                </a:cubicBezTo>
              </a:path>
            </a:pathLst>
          </a:custGeom>
          <a:noFill/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6" name="Freeform 35"/>
          <p:cNvSpPr/>
          <p:nvPr/>
        </p:nvSpPr>
        <p:spPr>
          <a:xfrm>
            <a:off x="5105400" y="2133600"/>
            <a:ext cx="2743200" cy="838200"/>
          </a:xfrm>
          <a:custGeom>
            <a:avLst/>
            <a:gdLst>
              <a:gd name="connsiteX0" fmla="*/ 3000756 w 3000756"/>
              <a:gd name="connsiteY0" fmla="*/ 0 h 566928"/>
              <a:gd name="connsiteX1" fmla="*/ 1034796 w 3000756"/>
              <a:gd name="connsiteY1" fmla="*/ 310896 h 566928"/>
              <a:gd name="connsiteX2" fmla="*/ 38100 w 3000756"/>
              <a:gd name="connsiteY2" fmla="*/ 566928 h 566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00756" h="566928">
                <a:moveTo>
                  <a:pt x="3000756" y="0"/>
                </a:moveTo>
                <a:cubicBezTo>
                  <a:pt x="2264664" y="108204"/>
                  <a:pt x="1528572" y="216408"/>
                  <a:pt x="1034796" y="310896"/>
                </a:cubicBezTo>
                <a:cubicBezTo>
                  <a:pt x="541020" y="405384"/>
                  <a:pt x="0" y="504444"/>
                  <a:pt x="38100" y="566928"/>
                </a:cubicBezTo>
              </a:path>
            </a:pathLst>
          </a:custGeom>
          <a:noFill/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37" name="Straight Connector 36"/>
          <p:cNvCxnSpPr>
            <a:endCxn id="36" idx="0"/>
          </p:cNvCxnSpPr>
          <p:nvPr/>
        </p:nvCxnSpPr>
        <p:spPr>
          <a:xfrm rot="10800000">
            <a:off x="7848600" y="2133600"/>
            <a:ext cx="609600" cy="457200"/>
          </a:xfrm>
          <a:prstGeom prst="line">
            <a:avLst/>
          </a:prstGeom>
          <a:noFill/>
          <a:ln>
            <a:solidFill>
              <a:schemeClr val="accent1">
                <a:shade val="95000"/>
                <a:satMod val="105000"/>
                <a:alpha val="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Oval 38"/>
          <p:cNvSpPr/>
          <p:nvPr/>
        </p:nvSpPr>
        <p:spPr>
          <a:xfrm>
            <a:off x="7924800" y="2730500"/>
            <a:ext cx="46038" cy="46038"/>
          </a:xfrm>
          <a:prstGeom prst="ellipse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43" name="Picture 42" descr="TP_tmp.bmp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8026400" y="2705100"/>
            <a:ext cx="152400" cy="126492"/>
          </a:xfrm>
          <a:prstGeom prst="rect">
            <a:avLst/>
          </a:prstGeom>
          <a:noFill/>
          <a:ln/>
          <a:effectLst/>
        </p:spPr>
      </p:pic>
      <p:pic>
        <p:nvPicPr>
          <p:cNvPr id="47" name="Picture 46" descr="TP_tmp.bmp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184596" y="4419600"/>
            <a:ext cx="3148956" cy="310230"/>
          </a:xfrm>
          <a:prstGeom prst="rect">
            <a:avLst/>
          </a:prstGeom>
          <a:noFill/>
          <a:ln/>
          <a:effectLst/>
        </p:spPr>
      </p:pic>
      <p:pic>
        <p:nvPicPr>
          <p:cNvPr id="46" name="Picture 45" descr="TP_tmp.bmp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457200" y="1752600"/>
            <a:ext cx="3227410" cy="389715"/>
          </a:xfrm>
          <a:prstGeom prst="rect">
            <a:avLst/>
          </a:prstGeom>
          <a:noFill/>
          <a:ln/>
          <a:effectLst/>
        </p:spPr>
      </p:pic>
      <p:pic>
        <p:nvPicPr>
          <p:cNvPr id="50" name="Picture 49" descr="TP_tmp.bmp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914400" y="5410200"/>
            <a:ext cx="6808123" cy="466788"/>
          </a:xfrm>
          <a:prstGeom prst="rect">
            <a:avLst/>
          </a:prstGeom>
          <a:noFill/>
          <a:ln/>
          <a:effectLst/>
        </p:spPr>
      </p:pic>
      <p:pic>
        <p:nvPicPr>
          <p:cNvPr id="38" name="Picture 1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185738" y="181904"/>
            <a:ext cx="1138237" cy="1132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" name="Rectangle 39"/>
          <p:cNvSpPr/>
          <p:nvPr/>
        </p:nvSpPr>
        <p:spPr>
          <a:xfrm>
            <a:off x="0" y="1447800"/>
            <a:ext cx="9144000" cy="76200"/>
          </a:xfrm>
          <a:prstGeom prst="rect">
            <a:avLst/>
          </a:prstGeom>
          <a:gradFill flip="none" rotWithShape="1">
            <a:gsLst>
              <a:gs pos="50000">
                <a:schemeClr val="tx2">
                  <a:lumMod val="75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8" name="Picture 47" descr="TP_tmp.bmp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2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6305583" y="3505200"/>
            <a:ext cx="570519" cy="303516"/>
          </a:xfrm>
          <a:prstGeom prst="rect">
            <a:avLst/>
          </a:prstGeom>
          <a:noFill/>
          <a:ln/>
          <a:effectLst/>
        </p:spPr>
      </p:pic>
      <p:pic>
        <p:nvPicPr>
          <p:cNvPr id="49" name="Picture 48" descr="TP_tmp.bmp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2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5334000" y="2819400"/>
            <a:ext cx="534639" cy="305180"/>
          </a:xfrm>
          <a:prstGeom prst="rect">
            <a:avLst/>
          </a:prstGeom>
          <a:noFill/>
          <a:ln/>
          <a:effectLst/>
        </p:spPr>
      </p:pic>
      <p:sp>
        <p:nvSpPr>
          <p:cNvPr id="41" name="Right Arrow 40"/>
          <p:cNvSpPr/>
          <p:nvPr/>
        </p:nvSpPr>
        <p:spPr>
          <a:xfrm rot="16200000">
            <a:off x="3009900" y="3390900"/>
            <a:ext cx="838200" cy="152400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2" name="Right Arrow 41"/>
          <p:cNvSpPr/>
          <p:nvPr/>
        </p:nvSpPr>
        <p:spPr>
          <a:xfrm rot="10800000">
            <a:off x="609600" y="3200400"/>
            <a:ext cx="838200" cy="15240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Video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EDA304-627D-4D70-8506-F4B533C5A2B2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8" y="181904"/>
            <a:ext cx="1138237" cy="1132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0" y="1447800"/>
            <a:ext cx="9144000" cy="76200"/>
          </a:xfrm>
          <a:prstGeom prst="rect">
            <a:avLst/>
          </a:prstGeom>
          <a:gradFill flip="none" rotWithShape="1">
            <a:gsLst>
              <a:gs pos="50000">
                <a:schemeClr val="tx2">
                  <a:lumMod val="75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Use Case A Final Video.mk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990600" y="1600200"/>
            <a:ext cx="6858000" cy="5143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Signals – Test 3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EDA304-627D-4D70-8506-F4B533C5A2B2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5738" y="181904"/>
            <a:ext cx="1138237" cy="1132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0" y="1447800"/>
            <a:ext cx="9144000" cy="76200"/>
          </a:xfrm>
          <a:prstGeom prst="rect">
            <a:avLst/>
          </a:prstGeom>
          <a:gradFill flip="none" rotWithShape="1">
            <a:gsLst>
              <a:gs pos="50000">
                <a:schemeClr val="tx2">
                  <a:lumMod val="75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TP_tmp.bmp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76200" y="1981200"/>
            <a:ext cx="1126629" cy="310230"/>
          </a:xfrm>
          <a:prstGeom prst="rect">
            <a:avLst/>
          </a:prstGeom>
          <a:noFill/>
          <a:ln/>
          <a:effectLst/>
        </p:spPr>
      </p:pic>
      <p:pic>
        <p:nvPicPr>
          <p:cNvPr id="13" name="Picture 12" descr="TP_tmp.bmp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56774" y="3276600"/>
            <a:ext cx="1165481" cy="389270"/>
          </a:xfrm>
          <a:prstGeom prst="rect">
            <a:avLst/>
          </a:prstGeom>
          <a:noFill/>
          <a:ln/>
          <a:effectLst/>
        </p:spPr>
      </p:pic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52400" y="3810000"/>
            <a:ext cx="85344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066800" y="1447800"/>
            <a:ext cx="719328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629400" y="6381750"/>
            <a:ext cx="2133600" cy="476250"/>
          </a:xfrm>
        </p:spPr>
        <p:txBody>
          <a:bodyPr/>
          <a:lstStyle/>
          <a:p>
            <a:pPr>
              <a:defRPr/>
            </a:pPr>
            <a:fld id="{55EDA304-627D-4D70-8506-F4B533C5A2B2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914400" y="228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0000" lnSpcReduction="20000"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Safety Control </a:t>
            </a:r>
            <a:b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of Multi-Agent Systems</a:t>
            </a:r>
            <a:endParaRPr kumimoji="0" lang="en-US" sz="44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8" y="181904"/>
            <a:ext cx="1138237" cy="1132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coopActiveSafetyVision.eps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0" y="1676400"/>
            <a:ext cx="4724400" cy="24384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8600" y="1600200"/>
            <a:ext cx="4038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Critical Assumptions</a:t>
            </a:r>
          </a:p>
          <a:p>
            <a:r>
              <a:rPr lang="en-US" dirty="0" smtClean="0"/>
              <a:t>-Imperfect State Information</a:t>
            </a:r>
          </a:p>
          <a:p>
            <a:r>
              <a:rPr lang="en-US" dirty="0" smtClean="0"/>
              <a:t>-Limited Computational Resources</a:t>
            </a:r>
          </a:p>
          <a:p>
            <a:endParaRPr lang="en-US" dirty="0" smtClean="0"/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0" y="4648200"/>
            <a:ext cx="4724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000" y="2667000"/>
            <a:ext cx="3124200" cy="1761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609600" y="44958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Have Centralized Solution</a:t>
            </a:r>
            <a:endParaRPr lang="en-US" sz="1400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4876800" y="4191000"/>
            <a:ext cx="327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Want Distributed Solution!</a:t>
            </a:r>
            <a:endParaRPr lang="en-US" sz="1400" dirty="0" smtClean="0"/>
          </a:p>
        </p:txBody>
      </p:sp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1000" y="4876800"/>
            <a:ext cx="31242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angle 14"/>
          <p:cNvSpPr/>
          <p:nvPr/>
        </p:nvSpPr>
        <p:spPr>
          <a:xfrm>
            <a:off x="0" y="1447800"/>
            <a:ext cx="9144000" cy="76200"/>
          </a:xfrm>
          <a:prstGeom prst="rect">
            <a:avLst/>
          </a:prstGeom>
          <a:gradFill flip="none" rotWithShape="1">
            <a:gsLst>
              <a:gs pos="50000">
                <a:schemeClr val="tx2">
                  <a:lumMod val="75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Signals -Test 4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EDA304-627D-4D70-8506-F4B533C5A2B2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  <p:pic>
        <p:nvPicPr>
          <p:cNvPr id="614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14400" y="4191000"/>
            <a:ext cx="10058400" cy="2851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4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685800" y="1600200"/>
            <a:ext cx="9601200" cy="2717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5738" y="181904"/>
            <a:ext cx="1138237" cy="1132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0" y="1447800"/>
            <a:ext cx="9144000" cy="76200"/>
          </a:xfrm>
          <a:prstGeom prst="rect">
            <a:avLst/>
          </a:prstGeom>
          <a:gradFill flip="none" rotWithShape="1">
            <a:gsLst>
              <a:gs pos="50000">
                <a:schemeClr val="tx2">
                  <a:lumMod val="75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Vehicle Starts in </a:t>
            </a:r>
            <a:br>
              <a:rPr lang="en-US" dirty="0" smtClean="0">
                <a:solidFill>
                  <a:srgbClr val="C00000"/>
                </a:solidFill>
              </a:rPr>
            </a:br>
            <a:r>
              <a:rPr lang="en-US" dirty="0" smtClean="0">
                <a:solidFill>
                  <a:srgbClr val="C00000"/>
                </a:solidFill>
              </a:rPr>
              <a:t>Bad Interval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EDA304-627D-4D70-8506-F4B533C5A2B2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8" y="181904"/>
            <a:ext cx="1138237" cy="1132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0" y="1447800"/>
            <a:ext cx="9144000" cy="76200"/>
          </a:xfrm>
          <a:prstGeom prst="rect">
            <a:avLst/>
          </a:prstGeom>
          <a:gradFill flip="none" rotWithShape="1">
            <a:gsLst>
              <a:gs pos="50000">
                <a:schemeClr val="tx2">
                  <a:lumMod val="75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349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609600" y="1447800"/>
            <a:ext cx="97536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349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533400" y="3886200"/>
            <a:ext cx="96774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rgbClr val="C00000"/>
                </a:solidFill>
              </a:rPr>
              <a:t>Experimental Trial</a:t>
            </a:r>
            <a:br>
              <a:rPr lang="en-US" dirty="0" smtClean="0">
                <a:solidFill>
                  <a:srgbClr val="C00000"/>
                </a:solidFill>
              </a:rPr>
            </a:br>
            <a:r>
              <a:rPr lang="en-US" dirty="0" smtClean="0">
                <a:solidFill>
                  <a:srgbClr val="C00000"/>
                </a:solidFill>
              </a:rPr>
              <a:t>Use Case B</a:t>
            </a:r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2F211E7-A14D-4A5E-B828-B826C7662A44}" type="slidenum">
              <a:rPr lang="en-US" smtClean="0"/>
              <a:pPr/>
              <a:t>32</a:t>
            </a:fld>
            <a:endParaRPr lang="en-US" smtClean="0"/>
          </a:p>
        </p:txBody>
      </p:sp>
      <p:cxnSp>
        <p:nvCxnSpPr>
          <p:cNvPr id="7" name="Straight Connector 6"/>
          <p:cNvCxnSpPr/>
          <p:nvPr/>
        </p:nvCxnSpPr>
        <p:spPr>
          <a:xfrm rot="16200000" flipV="1">
            <a:off x="2608262" y="3683001"/>
            <a:ext cx="1196975" cy="1905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rot="16200000" flipV="1">
            <a:off x="2101057" y="3661569"/>
            <a:ext cx="1198562" cy="19050"/>
          </a:xfrm>
          <a:prstGeom prst="line">
            <a:avLst/>
          </a:prstGeom>
          <a:ln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6200000" flipH="1">
            <a:off x="1695450" y="3711575"/>
            <a:ext cx="1208088" cy="7938"/>
          </a:xfrm>
          <a:prstGeom prst="line">
            <a:avLst/>
          </a:prstGeom>
          <a:ln>
            <a:prstDash val="lgDash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10800000">
            <a:off x="666750" y="3101975"/>
            <a:ext cx="79057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rot="10800000" flipV="1">
            <a:off x="3203575" y="3082925"/>
            <a:ext cx="987425" cy="793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693738" y="2347913"/>
            <a:ext cx="3460750" cy="19050"/>
          </a:xfrm>
          <a:prstGeom prst="line">
            <a:avLst/>
          </a:prstGeom>
          <a:ln>
            <a:prstDash val="lgDash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1255713" y="2670175"/>
            <a:ext cx="2871787" cy="17463"/>
          </a:xfrm>
          <a:prstGeom prst="line">
            <a:avLst/>
          </a:prstGeom>
          <a:ln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Arc 13"/>
          <p:cNvSpPr/>
          <p:nvPr/>
        </p:nvSpPr>
        <p:spPr>
          <a:xfrm rot="16200000">
            <a:off x="2771776" y="2598737"/>
            <a:ext cx="836612" cy="1001713"/>
          </a:xfrm>
          <a:prstGeom prst="arc">
            <a:avLst/>
          </a:prstGeom>
          <a:ln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22542" name="Picture 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 rot="5400000">
            <a:off x="2155825" y="3635375"/>
            <a:ext cx="11747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43" name="Picture 2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066800" y="2362200"/>
            <a:ext cx="1019175" cy="66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7" name="Straight Connector 16"/>
          <p:cNvCxnSpPr/>
          <p:nvPr/>
        </p:nvCxnSpPr>
        <p:spPr>
          <a:xfrm flipV="1">
            <a:off x="666750" y="1647825"/>
            <a:ext cx="3502025" cy="3016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rot="16200000" flipH="1">
            <a:off x="858044" y="3712369"/>
            <a:ext cx="1208087" cy="952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Oval 18"/>
          <p:cNvSpPr/>
          <p:nvPr/>
        </p:nvSpPr>
        <p:spPr>
          <a:xfrm>
            <a:off x="2133600" y="2133600"/>
            <a:ext cx="1219200" cy="1143000"/>
          </a:xfrm>
          <a:prstGeom prst="ellipse">
            <a:avLst/>
          </a:prstGeom>
          <a:solidFill>
            <a:srgbClr val="FF0000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6934200" y="2133600"/>
            <a:ext cx="914400" cy="1981200"/>
          </a:xfrm>
          <a:custGeom>
            <a:avLst/>
            <a:gdLst>
              <a:gd name="connsiteX0" fmla="*/ 2139696 w 2139696"/>
              <a:gd name="connsiteY0" fmla="*/ 0 h 1133856"/>
              <a:gd name="connsiteX1" fmla="*/ 813816 w 2139696"/>
              <a:gd name="connsiteY1" fmla="*/ 320040 h 1133856"/>
              <a:gd name="connsiteX2" fmla="*/ 0 w 2139696"/>
              <a:gd name="connsiteY2" fmla="*/ 1133856 h 1133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39696" h="1133856">
                <a:moveTo>
                  <a:pt x="2139696" y="0"/>
                </a:moveTo>
                <a:cubicBezTo>
                  <a:pt x="1655064" y="65532"/>
                  <a:pt x="1170432" y="131064"/>
                  <a:pt x="813816" y="320040"/>
                </a:cubicBezTo>
                <a:cubicBezTo>
                  <a:pt x="457200" y="509016"/>
                  <a:pt x="228600" y="821436"/>
                  <a:pt x="0" y="1133856"/>
                </a:cubicBezTo>
              </a:path>
            </a:pathLst>
          </a:cu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7696200" y="2590800"/>
            <a:ext cx="762000" cy="1600200"/>
          </a:xfrm>
          <a:custGeom>
            <a:avLst/>
            <a:gdLst>
              <a:gd name="connsiteX0" fmla="*/ 1636776 w 1636776"/>
              <a:gd name="connsiteY0" fmla="*/ 0 h 877824"/>
              <a:gd name="connsiteX1" fmla="*/ 493776 w 1636776"/>
              <a:gd name="connsiteY1" fmla="*/ 329184 h 877824"/>
              <a:gd name="connsiteX2" fmla="*/ 0 w 1636776"/>
              <a:gd name="connsiteY2" fmla="*/ 877824 h 8778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36776" h="877824">
                <a:moveTo>
                  <a:pt x="1636776" y="0"/>
                </a:moveTo>
                <a:cubicBezTo>
                  <a:pt x="1201674" y="91440"/>
                  <a:pt x="766572" y="182880"/>
                  <a:pt x="493776" y="329184"/>
                </a:cubicBezTo>
                <a:cubicBezTo>
                  <a:pt x="220980" y="475488"/>
                  <a:pt x="33528" y="797052"/>
                  <a:pt x="0" y="877824"/>
                </a:cubicBezTo>
              </a:path>
            </a:pathLst>
          </a:cu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29" name="Straight Arrow Connector 28"/>
          <p:cNvCxnSpPr/>
          <p:nvPr/>
        </p:nvCxnSpPr>
        <p:spPr>
          <a:xfrm rot="5400000" flipH="1" flipV="1">
            <a:off x="4418013" y="3429000"/>
            <a:ext cx="1068388" cy="158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4953000" y="3962400"/>
            <a:ext cx="16002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7848600" y="2133600"/>
            <a:ext cx="609600" cy="457200"/>
          </a:xfrm>
          <a:prstGeom prst="rect">
            <a:avLst/>
          </a:prstGeom>
          <a:solidFill>
            <a:srgbClr val="FF0000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22554" name="Picture 31" descr="TP_tmp.bmp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29400" y="3819525"/>
            <a:ext cx="35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55" name="Picture 32" descr="TP_tmp.bmp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95800" y="2895600"/>
            <a:ext cx="3540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56" name="Picture 33" descr="TP_tmp.bmp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077200" y="2286000"/>
            <a:ext cx="201613" cy="201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" name="Freeform 34"/>
          <p:cNvSpPr/>
          <p:nvPr/>
        </p:nvSpPr>
        <p:spPr>
          <a:xfrm>
            <a:off x="5257800" y="2590800"/>
            <a:ext cx="3200400" cy="685800"/>
          </a:xfrm>
          <a:custGeom>
            <a:avLst/>
            <a:gdLst>
              <a:gd name="connsiteX0" fmla="*/ 2706624 w 2706624"/>
              <a:gd name="connsiteY0" fmla="*/ 0 h 621792"/>
              <a:gd name="connsiteX1" fmla="*/ 1307592 w 2706624"/>
              <a:gd name="connsiteY1" fmla="*/ 338328 h 621792"/>
              <a:gd name="connsiteX2" fmla="*/ 0 w 2706624"/>
              <a:gd name="connsiteY2" fmla="*/ 621792 h 621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06624" h="621792">
                <a:moveTo>
                  <a:pt x="2706624" y="0"/>
                </a:moveTo>
                <a:lnTo>
                  <a:pt x="1307592" y="338328"/>
                </a:lnTo>
                <a:cubicBezTo>
                  <a:pt x="856488" y="441960"/>
                  <a:pt x="294132" y="573024"/>
                  <a:pt x="0" y="621792"/>
                </a:cubicBezTo>
              </a:path>
            </a:pathLst>
          </a:custGeom>
          <a:noFill/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6" name="Freeform 35"/>
          <p:cNvSpPr/>
          <p:nvPr/>
        </p:nvSpPr>
        <p:spPr>
          <a:xfrm>
            <a:off x="5105400" y="2133600"/>
            <a:ext cx="2743200" cy="838200"/>
          </a:xfrm>
          <a:custGeom>
            <a:avLst/>
            <a:gdLst>
              <a:gd name="connsiteX0" fmla="*/ 3000756 w 3000756"/>
              <a:gd name="connsiteY0" fmla="*/ 0 h 566928"/>
              <a:gd name="connsiteX1" fmla="*/ 1034796 w 3000756"/>
              <a:gd name="connsiteY1" fmla="*/ 310896 h 566928"/>
              <a:gd name="connsiteX2" fmla="*/ 38100 w 3000756"/>
              <a:gd name="connsiteY2" fmla="*/ 566928 h 566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00756" h="566928">
                <a:moveTo>
                  <a:pt x="3000756" y="0"/>
                </a:moveTo>
                <a:cubicBezTo>
                  <a:pt x="2264664" y="108204"/>
                  <a:pt x="1528572" y="216408"/>
                  <a:pt x="1034796" y="310896"/>
                </a:cubicBezTo>
                <a:cubicBezTo>
                  <a:pt x="541020" y="405384"/>
                  <a:pt x="0" y="504444"/>
                  <a:pt x="38100" y="566928"/>
                </a:cubicBezTo>
              </a:path>
            </a:pathLst>
          </a:custGeom>
          <a:noFill/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37" name="Straight Connector 36"/>
          <p:cNvCxnSpPr>
            <a:endCxn id="36" idx="0"/>
          </p:cNvCxnSpPr>
          <p:nvPr/>
        </p:nvCxnSpPr>
        <p:spPr>
          <a:xfrm rot="10800000">
            <a:off x="7848600" y="2133600"/>
            <a:ext cx="609600" cy="457200"/>
          </a:xfrm>
          <a:prstGeom prst="line">
            <a:avLst/>
          </a:prstGeom>
          <a:noFill/>
          <a:ln>
            <a:solidFill>
              <a:schemeClr val="accent1">
                <a:shade val="95000"/>
                <a:satMod val="105000"/>
                <a:alpha val="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Oval 38"/>
          <p:cNvSpPr/>
          <p:nvPr/>
        </p:nvSpPr>
        <p:spPr>
          <a:xfrm>
            <a:off x="7154174" y="2760452"/>
            <a:ext cx="46038" cy="46038"/>
          </a:xfrm>
          <a:prstGeom prst="ellipse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43" name="Picture 42" descr="TP_tmp.bmp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7010400" y="2590800"/>
            <a:ext cx="152400" cy="126492"/>
          </a:xfrm>
          <a:prstGeom prst="rect">
            <a:avLst/>
          </a:prstGeom>
          <a:noFill/>
          <a:ln/>
          <a:effectLst/>
        </p:spPr>
      </p:pic>
      <p:pic>
        <p:nvPicPr>
          <p:cNvPr id="47" name="Picture 46" descr="TP_tmp.bmp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219200" y="4648200"/>
            <a:ext cx="3148956" cy="310230"/>
          </a:xfrm>
          <a:prstGeom prst="rect">
            <a:avLst/>
          </a:prstGeom>
          <a:noFill/>
          <a:ln/>
          <a:effectLst/>
        </p:spPr>
      </p:pic>
      <p:pic>
        <p:nvPicPr>
          <p:cNvPr id="46" name="Picture 45" descr="TP_tmp.bmp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457200" y="1752600"/>
            <a:ext cx="3227410" cy="389715"/>
          </a:xfrm>
          <a:prstGeom prst="rect">
            <a:avLst/>
          </a:prstGeom>
          <a:noFill/>
          <a:ln/>
          <a:effectLst/>
        </p:spPr>
      </p:pic>
      <p:pic>
        <p:nvPicPr>
          <p:cNvPr id="42" name="Picture 41" descr="TP_tmp.bmp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971527" y="5562600"/>
            <a:ext cx="6847061" cy="466897"/>
          </a:xfrm>
          <a:prstGeom prst="rect">
            <a:avLst/>
          </a:prstGeom>
          <a:noFill/>
          <a:ln/>
          <a:effectLst/>
        </p:spPr>
      </p:pic>
      <p:pic>
        <p:nvPicPr>
          <p:cNvPr id="38" name="Picture 1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185738" y="181904"/>
            <a:ext cx="1138237" cy="1132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" name="Rectangle 39"/>
          <p:cNvSpPr/>
          <p:nvPr/>
        </p:nvSpPr>
        <p:spPr>
          <a:xfrm>
            <a:off x="0" y="1447800"/>
            <a:ext cx="9144000" cy="76200"/>
          </a:xfrm>
          <a:prstGeom prst="rect">
            <a:avLst/>
          </a:prstGeom>
          <a:gradFill flip="none" rotWithShape="1">
            <a:gsLst>
              <a:gs pos="50000">
                <a:schemeClr val="tx2">
                  <a:lumMod val="75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8" name="Picture 47" descr="TP_tmp.bmp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2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7086600" y="3429000"/>
            <a:ext cx="570519" cy="303516"/>
          </a:xfrm>
          <a:prstGeom prst="rect">
            <a:avLst/>
          </a:prstGeom>
          <a:noFill/>
          <a:ln/>
          <a:effectLst/>
        </p:spPr>
      </p:pic>
      <p:pic>
        <p:nvPicPr>
          <p:cNvPr id="49" name="Picture 48" descr="TP_tmp.bmp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2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6172200" y="2590800"/>
            <a:ext cx="534639" cy="305180"/>
          </a:xfrm>
          <a:prstGeom prst="rect">
            <a:avLst/>
          </a:prstGeom>
          <a:noFill/>
          <a:ln/>
          <a:effectLst/>
        </p:spPr>
      </p:pic>
      <p:sp>
        <p:nvSpPr>
          <p:cNvPr id="44" name="Right Arrow 43"/>
          <p:cNvSpPr/>
          <p:nvPr/>
        </p:nvSpPr>
        <p:spPr>
          <a:xfrm>
            <a:off x="1298891" y="2156030"/>
            <a:ext cx="838200" cy="152400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5" name="Right Arrow 44"/>
          <p:cNvSpPr/>
          <p:nvPr/>
        </p:nvSpPr>
        <p:spPr>
          <a:xfrm rot="5400000">
            <a:off x="2933700" y="4152900"/>
            <a:ext cx="838200" cy="15240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Video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EDA304-627D-4D70-8506-F4B533C5A2B2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8" y="181904"/>
            <a:ext cx="1138237" cy="1132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0" y="1447800"/>
            <a:ext cx="9144000" cy="76200"/>
          </a:xfrm>
          <a:prstGeom prst="rect">
            <a:avLst/>
          </a:prstGeom>
          <a:gradFill flip="none" rotWithShape="1">
            <a:gsLst>
              <a:gs pos="50000">
                <a:schemeClr val="tx2">
                  <a:lumMod val="75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Use Case B - Test 13.m4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371600" y="1600200"/>
            <a:ext cx="6629400" cy="4972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video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Signals – Test 11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EDA304-627D-4D70-8506-F4B533C5A2B2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  <p:pic>
        <p:nvPicPr>
          <p:cNvPr id="5" name="Picture 4" descr="TP_tmp.bmp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248026" y="2057400"/>
            <a:ext cx="1126629" cy="310230"/>
          </a:xfrm>
          <a:prstGeom prst="rect">
            <a:avLst/>
          </a:prstGeom>
          <a:noFill/>
          <a:ln/>
          <a:effectLst/>
        </p:spPr>
      </p:pic>
      <p:pic>
        <p:nvPicPr>
          <p:cNvPr id="6" name="Picture 5" descr="TP_tmp.bmp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228600" y="3352800"/>
            <a:ext cx="1165481" cy="389270"/>
          </a:xfrm>
          <a:prstGeom prst="rect">
            <a:avLst/>
          </a:prstGeom>
          <a:noFill/>
          <a:ln/>
          <a:effectLst/>
        </p:spPr>
      </p:pic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85738" y="181904"/>
            <a:ext cx="1138237" cy="1132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0" y="1447800"/>
            <a:ext cx="9144000" cy="76200"/>
          </a:xfrm>
          <a:prstGeom prst="rect">
            <a:avLst/>
          </a:prstGeom>
          <a:gradFill flip="none" rotWithShape="1">
            <a:gsLst>
              <a:gs pos="50000">
                <a:schemeClr val="tx2">
                  <a:lumMod val="75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8369" name="Picture 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-228600" y="3962400"/>
            <a:ext cx="9296400" cy="2994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8370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09600" y="1447800"/>
            <a:ext cx="7772400" cy="279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Signals – Test 3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EDA304-627D-4D70-8506-F4B533C5A2B2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  <p:pic>
        <p:nvPicPr>
          <p:cNvPr id="6246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09600" y="4038600"/>
            <a:ext cx="97536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246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914400" y="1447800"/>
            <a:ext cx="10134600" cy="2751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5738" y="181904"/>
            <a:ext cx="1138237" cy="1132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0" y="1447800"/>
            <a:ext cx="9144000" cy="76200"/>
          </a:xfrm>
          <a:prstGeom prst="rect">
            <a:avLst/>
          </a:prstGeom>
          <a:gradFill flip="none" rotWithShape="1">
            <a:gsLst>
              <a:gs pos="50000">
                <a:schemeClr val="tx2">
                  <a:lumMod val="75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rgbClr val="C00000"/>
                </a:solidFill>
              </a:rPr>
              <a:t>Collision Avoided!</a:t>
            </a:r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F31F606-256E-47E4-85F5-061F0F5C577C}" type="slidenum">
              <a:rPr lang="en-US" smtClean="0"/>
              <a:pPr/>
              <a:t>36</a:t>
            </a:fld>
            <a:endParaRPr lang="en-US" smtClean="0"/>
          </a:p>
        </p:txBody>
      </p:sp>
      <p:pic>
        <p:nvPicPr>
          <p:cNvPr id="1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8" y="181904"/>
            <a:ext cx="1138237" cy="1132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/>
          <p:nvPr/>
        </p:nvSpPr>
        <p:spPr>
          <a:xfrm>
            <a:off x="0" y="1447800"/>
            <a:ext cx="9144000" cy="76200"/>
          </a:xfrm>
          <a:prstGeom prst="rect">
            <a:avLst/>
          </a:prstGeom>
          <a:gradFill flip="none" rotWithShape="1">
            <a:gsLst>
              <a:gs pos="50000">
                <a:schemeClr val="tx2">
                  <a:lumMod val="75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Inside the </a:t>
            </a:r>
            <a:r>
              <a:rPr lang="en-US" dirty="0" smtClean="0">
                <a:solidFill>
                  <a:srgbClr val="C00000"/>
                </a:solidFill>
              </a:rPr>
              <a:t>Vehicle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EDA304-627D-4D70-8506-F4B533C5A2B2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8" y="181904"/>
            <a:ext cx="1138237" cy="1132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0" y="1447800"/>
            <a:ext cx="9144000" cy="76200"/>
          </a:xfrm>
          <a:prstGeom prst="rect">
            <a:avLst/>
          </a:prstGeom>
          <a:gradFill flip="none" rotWithShape="1">
            <a:gsLst>
              <a:gs pos="50000">
                <a:schemeClr val="tx2">
                  <a:lumMod val="75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00036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381000" y="1676400"/>
            <a:ext cx="5206999" cy="3905250"/>
          </a:xfrm>
          <a:prstGeom prst="rect">
            <a:avLst/>
          </a:prstGeom>
        </p:spPr>
      </p:pic>
      <p:grpSp>
        <p:nvGrpSpPr>
          <p:cNvPr id="25" name="Group 24"/>
          <p:cNvGrpSpPr/>
          <p:nvPr/>
        </p:nvGrpSpPr>
        <p:grpSpPr>
          <a:xfrm>
            <a:off x="6055568" y="1828800"/>
            <a:ext cx="2631233" cy="1752600"/>
            <a:chOff x="6248400" y="1952625"/>
            <a:chExt cx="3581400" cy="2673350"/>
          </a:xfrm>
        </p:grpSpPr>
        <p:cxnSp>
          <p:nvCxnSpPr>
            <p:cNvPr id="9" name="Straight Connector 8"/>
            <p:cNvCxnSpPr/>
            <p:nvPr/>
          </p:nvCxnSpPr>
          <p:spPr>
            <a:xfrm rot="16200000" flipV="1">
              <a:off x="8247062" y="3987801"/>
              <a:ext cx="1196975" cy="1905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16200000" flipV="1">
              <a:off x="7739857" y="3966369"/>
              <a:ext cx="1198562" cy="19050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6200000" flipH="1">
              <a:off x="7334250" y="4016375"/>
              <a:ext cx="1208088" cy="7938"/>
            </a:xfrm>
            <a:prstGeom prst="line">
              <a:avLst/>
            </a:prstGeom>
            <a:ln>
              <a:prstDash val="lgDash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0800000">
              <a:off x="6305550" y="3406775"/>
              <a:ext cx="790575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0800000" flipV="1">
              <a:off x="8842375" y="3387725"/>
              <a:ext cx="987425" cy="793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V="1">
              <a:off x="6332538" y="2652713"/>
              <a:ext cx="3460750" cy="19050"/>
            </a:xfrm>
            <a:prstGeom prst="line">
              <a:avLst/>
            </a:prstGeom>
            <a:ln>
              <a:prstDash val="lgDash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V="1">
              <a:off x="6894513" y="2974975"/>
              <a:ext cx="2871787" cy="17463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6" name="Arc 15"/>
            <p:cNvSpPr/>
            <p:nvPr/>
          </p:nvSpPr>
          <p:spPr>
            <a:xfrm rot="16200000">
              <a:off x="8410576" y="2903537"/>
              <a:ext cx="836612" cy="1001713"/>
            </a:xfrm>
            <a:prstGeom prst="arc">
              <a:avLst/>
            </a:prstGeom>
            <a:ln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pic>
          <p:nvPicPr>
            <p:cNvPr id="17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 rot="5646956">
              <a:off x="7718425" y="3559175"/>
              <a:ext cx="1174750" cy="76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6276975" y="2711450"/>
              <a:ext cx="1019175" cy="660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9" name="Straight Connector 18"/>
            <p:cNvCxnSpPr/>
            <p:nvPr/>
          </p:nvCxnSpPr>
          <p:spPr>
            <a:xfrm flipV="1">
              <a:off x="6305550" y="1952625"/>
              <a:ext cx="3502025" cy="3016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6496844" y="4017169"/>
              <a:ext cx="1208087" cy="952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1" name="Oval 20"/>
            <p:cNvSpPr/>
            <p:nvPr/>
          </p:nvSpPr>
          <p:spPr>
            <a:xfrm>
              <a:off x="7772400" y="2438400"/>
              <a:ext cx="1219200" cy="1143000"/>
            </a:xfrm>
            <a:prstGeom prst="ellipse">
              <a:avLst/>
            </a:prstGeom>
            <a:solidFill>
              <a:srgbClr val="FF0000">
                <a:alpha val="3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3" name="Right Arrow 22"/>
            <p:cNvSpPr/>
            <p:nvPr/>
          </p:nvSpPr>
          <p:spPr>
            <a:xfrm rot="16200000">
              <a:off x="8648700" y="3695700"/>
              <a:ext cx="838200" cy="152400"/>
            </a:xfrm>
            <a:prstGeom prst="rightArrow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4" name="Right Arrow 23"/>
            <p:cNvSpPr/>
            <p:nvPr/>
          </p:nvSpPr>
          <p:spPr>
            <a:xfrm rot="10800000">
              <a:off x="6248400" y="3505200"/>
              <a:ext cx="838200" cy="152400"/>
            </a:xfrm>
            <a:prstGeom prst="right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Inside the Vehicle (2)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EDA304-627D-4D70-8506-F4B533C5A2B2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  <p:pic>
        <p:nvPicPr>
          <p:cNvPr id="5" name="00039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685800" y="1752600"/>
            <a:ext cx="5181600" cy="3886200"/>
          </a:xfrm>
          <a:prstGeom prst="rect">
            <a:avLst/>
          </a:prstGeom>
        </p:spPr>
      </p:pic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5738" y="181904"/>
            <a:ext cx="1138237" cy="1132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0" y="1447800"/>
            <a:ext cx="9144000" cy="76200"/>
          </a:xfrm>
          <a:prstGeom prst="rect">
            <a:avLst/>
          </a:prstGeom>
          <a:gradFill flip="none" rotWithShape="1">
            <a:gsLst>
              <a:gs pos="50000">
                <a:schemeClr val="tx2">
                  <a:lumMod val="75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23"/>
          <p:cNvGrpSpPr/>
          <p:nvPr/>
        </p:nvGrpSpPr>
        <p:grpSpPr>
          <a:xfrm>
            <a:off x="6169478" y="1905001"/>
            <a:ext cx="2517321" cy="2133600"/>
            <a:chOff x="5848350" y="2028825"/>
            <a:chExt cx="3524250" cy="3000375"/>
          </a:xfrm>
        </p:grpSpPr>
        <p:cxnSp>
          <p:nvCxnSpPr>
            <p:cNvPr id="8" name="Straight Connector 7"/>
            <p:cNvCxnSpPr/>
            <p:nvPr/>
          </p:nvCxnSpPr>
          <p:spPr>
            <a:xfrm rot="16200000" flipV="1">
              <a:off x="7789862" y="4064001"/>
              <a:ext cx="1196975" cy="1905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V="1">
              <a:off x="7282657" y="4042569"/>
              <a:ext cx="1198562" cy="19050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16200000" flipH="1">
              <a:off x="6877050" y="4092575"/>
              <a:ext cx="1208088" cy="7938"/>
            </a:xfrm>
            <a:prstGeom prst="line">
              <a:avLst/>
            </a:prstGeom>
            <a:ln>
              <a:prstDash val="lgDash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5848350" y="3482975"/>
              <a:ext cx="790575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0800000" flipV="1">
              <a:off x="8385175" y="3463925"/>
              <a:ext cx="987425" cy="793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V="1">
              <a:off x="5875338" y="2728913"/>
              <a:ext cx="3460750" cy="19050"/>
            </a:xfrm>
            <a:prstGeom prst="line">
              <a:avLst/>
            </a:prstGeom>
            <a:ln>
              <a:prstDash val="lgDash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V="1">
              <a:off x="6437313" y="3051175"/>
              <a:ext cx="2871787" cy="17463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5" name="Arc 14"/>
            <p:cNvSpPr/>
            <p:nvPr/>
          </p:nvSpPr>
          <p:spPr>
            <a:xfrm rot="16200000">
              <a:off x="7953376" y="2979737"/>
              <a:ext cx="836612" cy="1001713"/>
            </a:xfrm>
            <a:prstGeom prst="arc">
              <a:avLst/>
            </a:prstGeom>
            <a:ln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 rot="5400000">
              <a:off x="7337425" y="4016375"/>
              <a:ext cx="1174750" cy="76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6248400" y="2743200"/>
              <a:ext cx="1019175" cy="660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8" name="Straight Connector 17"/>
            <p:cNvCxnSpPr/>
            <p:nvPr/>
          </p:nvCxnSpPr>
          <p:spPr>
            <a:xfrm flipV="1">
              <a:off x="5848350" y="2028825"/>
              <a:ext cx="3502025" cy="3016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6039644" y="4093369"/>
              <a:ext cx="1208087" cy="952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0" name="Oval 19"/>
            <p:cNvSpPr/>
            <p:nvPr/>
          </p:nvSpPr>
          <p:spPr>
            <a:xfrm>
              <a:off x="7315200" y="2514600"/>
              <a:ext cx="1219200" cy="1143000"/>
            </a:xfrm>
            <a:prstGeom prst="ellipse">
              <a:avLst/>
            </a:prstGeom>
            <a:solidFill>
              <a:srgbClr val="FF0000">
                <a:alpha val="3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2" name="Right Arrow 21"/>
            <p:cNvSpPr/>
            <p:nvPr/>
          </p:nvSpPr>
          <p:spPr>
            <a:xfrm>
              <a:off x="6480491" y="2537030"/>
              <a:ext cx="838200" cy="152400"/>
            </a:xfrm>
            <a:prstGeom prst="rightArrow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3" name="Right Arrow 22"/>
            <p:cNvSpPr/>
            <p:nvPr/>
          </p:nvSpPr>
          <p:spPr>
            <a:xfrm rot="5400000">
              <a:off x="8115300" y="4533900"/>
              <a:ext cx="838200" cy="152400"/>
            </a:xfrm>
            <a:prstGeom prst="right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rgbClr val="C00000"/>
                </a:solidFill>
              </a:rPr>
              <a:t>Conclusion</a:t>
            </a:r>
          </a:p>
        </p:txBody>
      </p:sp>
      <p:sp>
        <p:nvSpPr>
          <p:cNvPr id="3072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733799"/>
          </a:xfrm>
        </p:spPr>
        <p:txBody>
          <a:bodyPr/>
          <a:lstStyle/>
          <a:p>
            <a:pPr eaLnBrk="1" hangingPunct="1"/>
            <a:r>
              <a:rPr lang="en-US" dirty="0" smtClean="0"/>
              <a:t>Motivated problem</a:t>
            </a:r>
          </a:p>
          <a:p>
            <a:pPr eaLnBrk="1" hangingPunct="1"/>
            <a:r>
              <a:rPr lang="en-US" dirty="0" smtClean="0"/>
              <a:t>Introduced two-vehicle safety control problem</a:t>
            </a:r>
          </a:p>
          <a:p>
            <a:pPr eaLnBrk="1" hangingPunct="1"/>
            <a:r>
              <a:rPr lang="en-US" dirty="0" smtClean="0"/>
              <a:t>Introduced experimental test-bed</a:t>
            </a:r>
          </a:p>
          <a:p>
            <a:pPr eaLnBrk="1" hangingPunct="1"/>
            <a:r>
              <a:rPr lang="en-US" dirty="0" smtClean="0"/>
              <a:t>Described software modules</a:t>
            </a:r>
          </a:p>
          <a:p>
            <a:pPr eaLnBrk="1" hangingPunct="1"/>
            <a:r>
              <a:rPr lang="en-US" dirty="0" smtClean="0"/>
              <a:t>Experimental trials/videos shown</a:t>
            </a:r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FC0D329-90D9-4751-86C9-9AC034A6C9E3}" type="slidenum">
              <a:rPr lang="en-US" smtClean="0"/>
              <a:pPr/>
              <a:t>39</a:t>
            </a:fld>
            <a:endParaRPr lang="en-US" smtClean="0"/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8" y="181904"/>
            <a:ext cx="1138237" cy="1132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0" y="1447800"/>
            <a:ext cx="9144000" cy="76200"/>
          </a:xfrm>
          <a:prstGeom prst="rect">
            <a:avLst/>
          </a:prstGeom>
          <a:gradFill flip="none" rotWithShape="1">
            <a:gsLst>
              <a:gs pos="50000">
                <a:schemeClr val="tx2">
                  <a:lumMod val="75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4572000"/>
            <a:ext cx="1143000" cy="868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rgbClr val="C00000"/>
                </a:solidFill>
              </a:rPr>
              <a:t>Enabling Technologies</a:t>
            </a:r>
            <a:endParaRPr lang="en-US" sz="2000" dirty="0" smtClean="0">
              <a:solidFill>
                <a:srgbClr val="C00000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3581400" cy="4525963"/>
          </a:xfrm>
        </p:spPr>
        <p:txBody>
          <a:bodyPr/>
          <a:lstStyle/>
          <a:p>
            <a:pPr eaLnBrk="1" hangingPunct="1"/>
            <a:r>
              <a:rPr lang="en-US" dirty="0" smtClean="0"/>
              <a:t>Intelligent Transportation Systems (ITS)</a:t>
            </a:r>
          </a:p>
          <a:p>
            <a:pPr eaLnBrk="1" hangingPunct="1">
              <a:buFontTx/>
              <a:buNone/>
            </a:pPr>
            <a:r>
              <a:rPr lang="en-US" sz="2400" dirty="0" smtClean="0"/>
              <a:t>-Sensors</a:t>
            </a:r>
            <a:endParaRPr lang="en-US" sz="1800" dirty="0" smtClean="0"/>
          </a:p>
          <a:p>
            <a:pPr eaLnBrk="1" hangingPunct="1">
              <a:buFontTx/>
              <a:buNone/>
            </a:pPr>
            <a:r>
              <a:rPr lang="en-US" sz="1600" dirty="0" smtClean="0"/>
              <a:t>	GPS, IMU, Camera, Internet</a:t>
            </a:r>
          </a:p>
          <a:p>
            <a:pPr eaLnBrk="1" hangingPunct="1">
              <a:buFontTx/>
              <a:buNone/>
            </a:pPr>
            <a:r>
              <a:rPr lang="en-US" sz="2400" dirty="0" smtClean="0"/>
              <a:t>-Communication </a:t>
            </a:r>
            <a:r>
              <a:rPr lang="en-US" sz="1800" dirty="0" smtClean="0"/>
              <a:t>(DSRC)</a:t>
            </a:r>
          </a:p>
          <a:p>
            <a:pPr eaLnBrk="1" hangingPunct="1">
              <a:buFontTx/>
              <a:buNone/>
            </a:pPr>
            <a:r>
              <a:rPr lang="en-US" sz="1800" dirty="0" smtClean="0"/>
              <a:t>	</a:t>
            </a:r>
            <a:r>
              <a:rPr lang="en-US" sz="1600" dirty="0" smtClean="0"/>
              <a:t>V2V, V2I, V2X</a:t>
            </a:r>
            <a:r>
              <a:rPr lang="en-US" sz="2000" dirty="0" smtClean="0"/>
              <a:t>	</a:t>
            </a:r>
          </a:p>
          <a:p>
            <a:pPr eaLnBrk="1" hangingPunct="1">
              <a:buFontTx/>
              <a:buNone/>
            </a:pPr>
            <a:r>
              <a:rPr lang="en-US" sz="2400" dirty="0" smtClean="0"/>
              <a:t>-Control</a:t>
            </a:r>
          </a:p>
          <a:p>
            <a:pPr eaLnBrk="1" hangingPunct="1">
              <a:buFontTx/>
              <a:buNone/>
            </a:pPr>
            <a:r>
              <a:rPr lang="en-US" sz="1600" dirty="0" smtClean="0"/>
              <a:t>	</a:t>
            </a:r>
            <a:r>
              <a:rPr lang="en-US" sz="1600" dirty="0" err="1" smtClean="0"/>
              <a:t>DbW</a:t>
            </a:r>
            <a:r>
              <a:rPr lang="en-US" sz="1600" dirty="0" smtClean="0"/>
              <a:t>(!)</a:t>
            </a:r>
          </a:p>
          <a:p>
            <a:pPr eaLnBrk="1" hangingPunct="1">
              <a:buFontTx/>
              <a:buNone/>
            </a:pPr>
            <a:r>
              <a:rPr lang="en-US" sz="2400" dirty="0" smtClean="0"/>
              <a:t>-Computation </a:t>
            </a:r>
            <a:r>
              <a:rPr lang="en-US" sz="1800" dirty="0" smtClean="0"/>
              <a:t>(WSU)</a:t>
            </a:r>
          </a:p>
        </p:txBody>
      </p:sp>
      <p:sp>
        <p:nvSpPr>
          <p:cNvPr id="9224" name="Slide Number Placeholder 10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7C697CA-D463-4A9A-9147-04AC78BB2522}" type="slidenum">
              <a:rPr lang="en-US" smtClean="0"/>
              <a:pPr/>
              <a:t>4</a:t>
            </a:fld>
            <a:endParaRPr lang="en-US" dirty="0" smtClean="0"/>
          </a:p>
        </p:txBody>
      </p:sp>
      <p:pic>
        <p:nvPicPr>
          <p:cNvPr id="15361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1524000"/>
            <a:ext cx="29718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9800" y="4648200"/>
            <a:ext cx="1524000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Straight Arrow Connector 10"/>
          <p:cNvCxnSpPr/>
          <p:nvPr/>
        </p:nvCxnSpPr>
        <p:spPr>
          <a:xfrm>
            <a:off x="3733800" y="4343400"/>
            <a:ext cx="2057400" cy="762000"/>
          </a:xfrm>
          <a:prstGeom prst="straightConnector1">
            <a:avLst/>
          </a:prstGeom>
          <a:ln w="25400">
            <a:solidFill>
              <a:schemeClr val="tx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3352800" y="5334000"/>
            <a:ext cx="2514600" cy="381000"/>
          </a:xfrm>
          <a:prstGeom prst="straightConnector1">
            <a:avLst/>
          </a:prstGeom>
          <a:ln w="25400">
            <a:solidFill>
              <a:schemeClr val="tx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505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95800" y="3124200"/>
            <a:ext cx="18288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7" name="Straight Arrow Connector 16"/>
          <p:cNvCxnSpPr/>
          <p:nvPr/>
        </p:nvCxnSpPr>
        <p:spPr>
          <a:xfrm flipV="1">
            <a:off x="2895600" y="2362200"/>
            <a:ext cx="2590800" cy="1066800"/>
          </a:xfrm>
          <a:prstGeom prst="straightConnector1">
            <a:avLst/>
          </a:prstGeom>
          <a:ln w="25400">
            <a:solidFill>
              <a:schemeClr val="tx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3581400" y="3733800"/>
            <a:ext cx="609600" cy="1588"/>
          </a:xfrm>
          <a:prstGeom prst="straightConnector1">
            <a:avLst/>
          </a:prstGeom>
          <a:ln w="25400">
            <a:solidFill>
              <a:schemeClr val="tx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58000" y="3124200"/>
            <a:ext cx="1609725" cy="136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419600" y="5715000"/>
            <a:ext cx="1219200" cy="100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4" name="Straight Arrow Connector 23"/>
          <p:cNvCxnSpPr/>
          <p:nvPr/>
        </p:nvCxnSpPr>
        <p:spPr>
          <a:xfrm>
            <a:off x="2362200" y="4572000"/>
            <a:ext cx="2057400" cy="1447800"/>
          </a:xfrm>
          <a:prstGeom prst="straightConnector1">
            <a:avLst/>
          </a:prstGeom>
          <a:ln w="25400">
            <a:solidFill>
              <a:schemeClr val="tx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V="1">
            <a:off x="1676400" y="4953000"/>
            <a:ext cx="1676400" cy="304800"/>
          </a:xfrm>
          <a:prstGeom prst="straightConnector1">
            <a:avLst/>
          </a:prstGeom>
          <a:ln w="25400">
            <a:solidFill>
              <a:schemeClr val="tx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Picture 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85738" y="181904"/>
            <a:ext cx="1138237" cy="1132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Rectangle 29"/>
          <p:cNvSpPr/>
          <p:nvPr/>
        </p:nvSpPr>
        <p:spPr>
          <a:xfrm>
            <a:off x="0" y="1447800"/>
            <a:ext cx="9144000" cy="76200"/>
          </a:xfrm>
          <a:prstGeom prst="rect">
            <a:avLst/>
          </a:prstGeom>
          <a:gradFill flip="none" rotWithShape="1">
            <a:gsLst>
              <a:gs pos="50000">
                <a:schemeClr val="tx2">
                  <a:lumMod val="75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rgbClr val="C00000"/>
                </a:solidFill>
              </a:rPr>
              <a:t>Future Work</a:t>
            </a:r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Verifying </a:t>
            </a:r>
            <a:r>
              <a:rPr lang="en-US" dirty="0" smtClean="0"/>
              <a:t>distributed control </a:t>
            </a:r>
            <a:r>
              <a:rPr lang="en-US" dirty="0" smtClean="0"/>
              <a:t>solution</a:t>
            </a:r>
          </a:p>
          <a:p>
            <a:pPr eaLnBrk="1" hangingPunct="1"/>
            <a:r>
              <a:rPr lang="en-US" dirty="0" smtClean="0"/>
              <a:t>Model hybrid </a:t>
            </a:r>
            <a:r>
              <a:rPr lang="en-US" dirty="0" err="1" smtClean="0"/>
              <a:t>powertrain</a:t>
            </a:r>
            <a:r>
              <a:rPr lang="en-US" dirty="0" smtClean="0"/>
              <a:t> dynamics in context of order preserving system</a:t>
            </a:r>
            <a:endParaRPr lang="en-US" dirty="0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9B27432-BA80-4F44-916F-B55B13D02403}" type="slidenum">
              <a:rPr lang="en-US" smtClean="0"/>
              <a:pPr/>
              <a:t>40</a:t>
            </a:fld>
            <a:endParaRPr lang="en-US" smtClean="0"/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8" y="181904"/>
            <a:ext cx="1138237" cy="1132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0" y="1447800"/>
            <a:ext cx="9144000" cy="76200"/>
          </a:xfrm>
          <a:prstGeom prst="rect">
            <a:avLst/>
          </a:prstGeom>
          <a:gradFill flip="none" rotWithShape="1">
            <a:gsLst>
              <a:gs pos="50000">
                <a:schemeClr val="tx2">
                  <a:lumMod val="75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 smtClean="0">
                <a:solidFill>
                  <a:srgbClr val="C00000"/>
                </a:solidFill>
              </a:rPr>
              <a:t>Questions and </a:t>
            </a:r>
            <a:br>
              <a:rPr lang="en-US" sz="3600" dirty="0" smtClean="0">
                <a:solidFill>
                  <a:srgbClr val="C00000"/>
                </a:solidFill>
              </a:rPr>
            </a:br>
            <a:r>
              <a:rPr lang="en-US" sz="3600" dirty="0" smtClean="0">
                <a:solidFill>
                  <a:srgbClr val="C00000"/>
                </a:solidFill>
              </a:rPr>
              <a:t>Acknowledgements</a:t>
            </a:r>
          </a:p>
        </p:txBody>
      </p:sp>
      <p:sp>
        <p:nvSpPr>
          <p:cNvPr id="317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Thanks to Prof. Del Vecchio, Lorenzo </a:t>
            </a:r>
            <a:r>
              <a:rPr lang="en-US" dirty="0" err="1" smtClean="0"/>
              <a:t>Caminiti</a:t>
            </a:r>
            <a:r>
              <a:rPr lang="en-US" dirty="0" smtClean="0"/>
              <a:t> (TTC), Drew Cunningham (TTC), Rajeev Verma (Eaton) and everyone else in the IVS group.</a:t>
            </a:r>
          </a:p>
          <a:p>
            <a:pPr eaLnBrk="1" hangingPunct="1"/>
            <a:r>
              <a:rPr lang="en-US" dirty="0" smtClean="0"/>
              <a:t>Questions</a:t>
            </a: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1A6CDE1-0CFD-44BF-A9F6-001112D41C4B}" type="slidenum">
              <a:rPr lang="en-US" smtClean="0"/>
              <a:pPr/>
              <a:t>41</a:t>
            </a:fld>
            <a:endParaRPr lang="en-US" smtClean="0"/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8" y="181904"/>
            <a:ext cx="1138237" cy="1132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0" y="1447800"/>
            <a:ext cx="9144000" cy="76200"/>
          </a:xfrm>
          <a:prstGeom prst="rect">
            <a:avLst/>
          </a:prstGeom>
          <a:gradFill flip="none" rotWithShape="1">
            <a:gsLst>
              <a:gs pos="50000">
                <a:schemeClr val="tx2">
                  <a:lumMod val="75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9400" y="4876800"/>
            <a:ext cx="1066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72798" y="2286000"/>
            <a:ext cx="5471202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C00000"/>
                </a:solidFill>
              </a:rPr>
              <a:t>IntelliDrive</a:t>
            </a:r>
            <a:r>
              <a:rPr lang="en-US" baseline="30000" dirty="0" err="1" smtClean="0">
                <a:solidFill>
                  <a:srgbClr val="C00000"/>
                </a:solidFill>
              </a:rPr>
              <a:t>SM</a:t>
            </a:r>
            <a:endParaRPr lang="en-US" baseline="300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8686800" cy="4800599"/>
          </a:xfrm>
        </p:spPr>
        <p:txBody>
          <a:bodyPr/>
          <a:lstStyle/>
          <a:p>
            <a:pPr>
              <a:buNone/>
            </a:pPr>
            <a:r>
              <a:rPr lang="en-US" sz="2800" b="1" dirty="0" smtClean="0"/>
              <a:t>Safety Program Policy Roadmap </a:t>
            </a:r>
            <a:r>
              <a:rPr lang="en-US" sz="1200" dirty="0" smtClean="0"/>
              <a:t>http://www.its.dot.gov/press/pdf/DRAFT_Safety_ProgramPolicyRoadmap_5_19_10.pdf</a:t>
            </a:r>
          </a:p>
          <a:p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EDA304-627D-4D70-8506-F4B533C5A2B2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8" y="181904"/>
            <a:ext cx="1138237" cy="1132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0" y="1447800"/>
            <a:ext cx="9144000" cy="76200"/>
          </a:xfrm>
          <a:prstGeom prst="rect">
            <a:avLst/>
          </a:prstGeom>
          <a:gradFill flip="none" rotWithShape="1">
            <a:gsLst>
              <a:gs pos="50000">
                <a:schemeClr val="tx2">
                  <a:lumMod val="75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52400" y="2438400"/>
            <a:ext cx="3429000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lphaUcPeriod"/>
            </a:pPr>
            <a:r>
              <a:rPr lang="en-US" sz="1400" dirty="0" smtClean="0"/>
              <a:t>Device and Equipment Certification </a:t>
            </a:r>
          </a:p>
          <a:p>
            <a:pPr marL="342900" indent="-342900">
              <a:buAutoNum type="alphaUcPeriod"/>
            </a:pPr>
            <a:endParaRPr lang="en-US" sz="1400" dirty="0" smtClean="0"/>
          </a:p>
          <a:p>
            <a:r>
              <a:rPr lang="en-US" sz="1400" dirty="0" smtClean="0"/>
              <a:t>B. Certificate Authority, Privacy, and Security </a:t>
            </a:r>
          </a:p>
          <a:p>
            <a:endParaRPr lang="en-US" sz="1400" dirty="0" smtClean="0"/>
          </a:p>
          <a:p>
            <a:r>
              <a:rPr lang="en-US" sz="1400" dirty="0" smtClean="0"/>
              <a:t>C. Risk Allocation and Liability / Data Ownership </a:t>
            </a:r>
          </a:p>
          <a:p>
            <a:endParaRPr lang="en-US" sz="1400" dirty="0" smtClean="0"/>
          </a:p>
          <a:p>
            <a:r>
              <a:rPr lang="en-US" sz="1400" dirty="0" smtClean="0"/>
              <a:t>D. Cost-Benefit Analyses in Support of NHTSA Regulatory Decision </a:t>
            </a:r>
          </a:p>
          <a:p>
            <a:endParaRPr lang="en-US" sz="1400" dirty="0" smtClean="0"/>
          </a:p>
          <a:p>
            <a:r>
              <a:rPr lang="en-US" sz="1400" dirty="0" smtClean="0"/>
              <a:t>E. Rules of Operation and Application of Standards </a:t>
            </a:r>
          </a:p>
          <a:p>
            <a:endParaRPr lang="en-US" sz="1400" dirty="0" smtClean="0"/>
          </a:p>
          <a:p>
            <a:r>
              <a:rPr lang="en-US" sz="1400" dirty="0" smtClean="0"/>
              <a:t>F. Spectrum Analysis and FCC Role </a:t>
            </a:r>
          </a:p>
          <a:p>
            <a:endParaRPr lang="en-US" sz="1400" dirty="0" smtClean="0"/>
          </a:p>
          <a:p>
            <a:r>
              <a:rPr lang="en-US" sz="1400" dirty="0" smtClean="0"/>
              <a:t>G. Infrastructure </a:t>
            </a:r>
          </a:p>
          <a:p>
            <a:endParaRPr lang="en-US" sz="1400" dirty="0" smtClean="0"/>
          </a:p>
          <a:p>
            <a:r>
              <a:rPr lang="en-US" sz="1400" dirty="0" smtClean="0"/>
              <a:t>H. Governance Structure and Authority (cross-jurisdictional, cross-vehicle model)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Problem Considered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Intersection Related Crashes</a:t>
            </a:r>
          </a:p>
          <a:p>
            <a:pPr eaLnBrk="1" hangingPunct="1">
              <a:buFontTx/>
              <a:buNone/>
            </a:pPr>
            <a:r>
              <a:rPr lang="en-US" sz="2000" dirty="0" smtClean="0"/>
              <a:t>- 41.1% crashes at intersections (NHTSA)</a:t>
            </a:r>
          </a:p>
          <a:p>
            <a:pPr eaLnBrk="1" hangingPunct="1">
              <a:buFontTx/>
              <a:buNone/>
            </a:pPr>
            <a:r>
              <a:rPr lang="en-US" sz="2000" dirty="0" smtClean="0"/>
              <a:t>- 44.1% : inadequate driver surveillance vs. 7.1% in other cases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EDA304-627D-4D70-8506-F4B533C5A2B2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8" y="181904"/>
            <a:ext cx="1138237" cy="1132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0" y="1447800"/>
            <a:ext cx="9144000" cy="76200"/>
          </a:xfrm>
          <a:prstGeom prst="rect">
            <a:avLst/>
          </a:prstGeom>
          <a:gradFill flip="none" rotWithShape="1">
            <a:gsLst>
              <a:gs pos="50000">
                <a:schemeClr val="tx2">
                  <a:lumMod val="75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876800" y="2895600"/>
            <a:ext cx="396240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Assumptions</a:t>
            </a:r>
          </a:p>
          <a:p>
            <a:r>
              <a:rPr lang="en-US" sz="2000" dirty="0" smtClean="0"/>
              <a:t>-Liveliness Condition</a:t>
            </a:r>
          </a:p>
          <a:p>
            <a:r>
              <a:rPr lang="en-US" sz="2000" dirty="0" smtClean="0"/>
              <a:t>-Trajectory constrained to path</a:t>
            </a:r>
          </a:p>
          <a:p>
            <a:r>
              <a:rPr lang="en-US" sz="2000" dirty="0" smtClean="0"/>
              <a:t>-Only actuate brake/throttle</a:t>
            </a:r>
          </a:p>
          <a:p>
            <a:endParaRPr lang="en-US" dirty="0" smtClean="0"/>
          </a:p>
        </p:txBody>
      </p:sp>
      <p:cxnSp>
        <p:nvCxnSpPr>
          <p:cNvPr id="9" name="Straight Connector 8"/>
          <p:cNvCxnSpPr/>
          <p:nvPr/>
        </p:nvCxnSpPr>
        <p:spPr>
          <a:xfrm rot="16200000" flipV="1">
            <a:off x="2688717" y="5586984"/>
            <a:ext cx="1197864" cy="182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16200000" flipV="1">
            <a:off x="2182749" y="5565648"/>
            <a:ext cx="1197864" cy="18288"/>
          </a:xfrm>
          <a:prstGeom prst="line">
            <a:avLst/>
          </a:prstGeom>
          <a:ln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rot="16200000" flipH="1">
            <a:off x="1777147" y="5614699"/>
            <a:ext cx="1207008" cy="9144"/>
          </a:xfrm>
          <a:prstGeom prst="line">
            <a:avLst/>
          </a:prstGeom>
          <a:ln>
            <a:prstDash val="lgDash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rot="10800000">
            <a:off x="747315" y="5005680"/>
            <a:ext cx="791851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10800000" flipV="1">
            <a:off x="3284601" y="4986826"/>
            <a:ext cx="988338" cy="732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775594" y="4251537"/>
            <a:ext cx="3459637" cy="18852"/>
          </a:xfrm>
          <a:prstGeom prst="line">
            <a:avLst/>
          </a:prstGeom>
          <a:ln>
            <a:prstDash val="lgDash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1336929" y="4573524"/>
            <a:ext cx="2871216" cy="18288"/>
          </a:xfrm>
          <a:prstGeom prst="line">
            <a:avLst/>
          </a:prstGeom>
          <a:ln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Arc 15"/>
          <p:cNvSpPr/>
          <p:nvPr/>
        </p:nvSpPr>
        <p:spPr>
          <a:xfrm rot="16200000">
            <a:off x="2853309" y="4502854"/>
            <a:ext cx="836676" cy="1001268"/>
          </a:xfrm>
          <a:prstGeom prst="arc">
            <a:avLst/>
          </a:prstGeom>
          <a:ln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2231517" y="5693283"/>
            <a:ext cx="1175004" cy="761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0800000">
            <a:off x="719709" y="4309491"/>
            <a:ext cx="1019160" cy="660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9" name="Straight Connector 18"/>
          <p:cNvCxnSpPr/>
          <p:nvPr/>
        </p:nvCxnSpPr>
        <p:spPr>
          <a:xfrm flipV="1">
            <a:off x="747314" y="3551075"/>
            <a:ext cx="3502306" cy="3115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rot="16200000" flipH="1">
            <a:off x="948338" y="5607641"/>
            <a:ext cx="1207008" cy="914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Oval 20"/>
          <p:cNvSpPr/>
          <p:nvPr/>
        </p:nvSpPr>
        <p:spPr>
          <a:xfrm>
            <a:off x="2214753" y="4037076"/>
            <a:ext cx="1219200" cy="1143000"/>
          </a:xfrm>
          <a:prstGeom prst="ellipse">
            <a:avLst/>
          </a:prstGeom>
          <a:solidFill>
            <a:srgbClr val="FF0000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385953" y="3960876"/>
            <a:ext cx="1600200" cy="1295400"/>
          </a:xfrm>
          <a:prstGeom prst="ellipse">
            <a:avLst/>
          </a:prstGeom>
          <a:solidFill>
            <a:srgbClr val="FFFF00">
              <a:alpha val="1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ight Arrow 54"/>
          <p:cNvSpPr/>
          <p:nvPr/>
        </p:nvSpPr>
        <p:spPr>
          <a:xfrm>
            <a:off x="1143000" y="3886200"/>
            <a:ext cx="838200" cy="152400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6" name="Right Arrow 55"/>
          <p:cNvSpPr/>
          <p:nvPr/>
        </p:nvSpPr>
        <p:spPr>
          <a:xfrm rot="10800000">
            <a:off x="304800" y="3657600"/>
            <a:ext cx="838200" cy="15240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7" name="Right Arrow 56"/>
          <p:cNvSpPr/>
          <p:nvPr/>
        </p:nvSpPr>
        <p:spPr>
          <a:xfrm rot="16200000">
            <a:off x="3467100" y="5753100"/>
            <a:ext cx="381000" cy="152400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8" name="Right Arrow 57"/>
          <p:cNvSpPr/>
          <p:nvPr/>
        </p:nvSpPr>
        <p:spPr>
          <a:xfrm rot="5400000">
            <a:off x="3086100" y="6362700"/>
            <a:ext cx="838200" cy="15240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9" name="Oval 58"/>
          <p:cNvSpPr/>
          <p:nvPr/>
        </p:nvSpPr>
        <p:spPr>
          <a:xfrm rot="5400000">
            <a:off x="2015704" y="5359878"/>
            <a:ext cx="1600200" cy="1295400"/>
          </a:xfrm>
          <a:prstGeom prst="ellipse">
            <a:avLst/>
          </a:prstGeom>
          <a:solidFill>
            <a:srgbClr val="FFFF00">
              <a:alpha val="1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1999" y="4267200"/>
            <a:ext cx="3729039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" name="Freeform 62"/>
          <p:cNvSpPr/>
          <p:nvPr/>
        </p:nvSpPr>
        <p:spPr>
          <a:xfrm>
            <a:off x="6849373" y="4744528"/>
            <a:ext cx="923027" cy="1725283"/>
          </a:xfrm>
          <a:custGeom>
            <a:avLst/>
            <a:gdLst>
              <a:gd name="connsiteX0" fmla="*/ 17253 w 923027"/>
              <a:gd name="connsiteY0" fmla="*/ 1725283 h 1725283"/>
              <a:gd name="connsiteX1" fmla="*/ 138023 w 923027"/>
              <a:gd name="connsiteY1" fmla="*/ 1138687 h 1725283"/>
              <a:gd name="connsiteX2" fmla="*/ 845389 w 923027"/>
              <a:gd name="connsiteY2" fmla="*/ 405442 h 1725283"/>
              <a:gd name="connsiteX3" fmla="*/ 603850 w 923027"/>
              <a:gd name="connsiteY3" fmla="*/ 0 h 17252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23027" h="1725283">
                <a:moveTo>
                  <a:pt x="17253" y="1725283"/>
                </a:moveTo>
                <a:cubicBezTo>
                  <a:pt x="8626" y="1541971"/>
                  <a:pt x="0" y="1358660"/>
                  <a:pt x="138023" y="1138687"/>
                </a:cubicBezTo>
                <a:cubicBezTo>
                  <a:pt x="276046" y="918714"/>
                  <a:pt x="767751" y="595223"/>
                  <a:pt x="845389" y="405442"/>
                </a:cubicBezTo>
                <a:cubicBezTo>
                  <a:pt x="923027" y="215661"/>
                  <a:pt x="603850" y="0"/>
                  <a:pt x="603850" y="0"/>
                </a:cubicBezTo>
              </a:path>
            </a:pathLst>
          </a:custGeom>
          <a:ln w="38100">
            <a:solidFill>
              <a:srgbClr val="92D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Freeform 66"/>
          <p:cNvSpPr/>
          <p:nvPr/>
        </p:nvSpPr>
        <p:spPr>
          <a:xfrm>
            <a:off x="5003321" y="4986068"/>
            <a:ext cx="2605177" cy="481642"/>
          </a:xfrm>
          <a:custGeom>
            <a:avLst/>
            <a:gdLst>
              <a:gd name="connsiteX0" fmla="*/ 0 w 2605177"/>
              <a:gd name="connsiteY0" fmla="*/ 0 h 481642"/>
              <a:gd name="connsiteX1" fmla="*/ 862641 w 2605177"/>
              <a:gd name="connsiteY1" fmla="*/ 414068 h 481642"/>
              <a:gd name="connsiteX2" fmla="*/ 2260121 w 2605177"/>
              <a:gd name="connsiteY2" fmla="*/ 405441 h 481642"/>
              <a:gd name="connsiteX3" fmla="*/ 2605177 w 2605177"/>
              <a:gd name="connsiteY3" fmla="*/ 250166 h 481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05177" h="481642">
                <a:moveTo>
                  <a:pt x="0" y="0"/>
                </a:moveTo>
                <a:cubicBezTo>
                  <a:pt x="242977" y="173247"/>
                  <a:pt x="485954" y="346494"/>
                  <a:pt x="862641" y="414068"/>
                </a:cubicBezTo>
                <a:cubicBezTo>
                  <a:pt x="1239328" y="481642"/>
                  <a:pt x="1969698" y="432758"/>
                  <a:pt x="2260121" y="405441"/>
                </a:cubicBezTo>
                <a:cubicBezTo>
                  <a:pt x="2550544" y="378124"/>
                  <a:pt x="2556294" y="276045"/>
                  <a:pt x="2605177" y="250166"/>
                </a:cubicBezTo>
              </a:path>
            </a:pathLst>
          </a:custGeom>
          <a:ln w="38100">
            <a:solidFill>
              <a:srgbClr val="92D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Oval 67"/>
          <p:cNvSpPr/>
          <p:nvPr/>
        </p:nvSpPr>
        <p:spPr>
          <a:xfrm rot="19437354">
            <a:off x="7225923" y="5135503"/>
            <a:ext cx="533400" cy="363647"/>
          </a:xfrm>
          <a:prstGeom prst="ellipse">
            <a:avLst/>
          </a:prstGeom>
          <a:solidFill>
            <a:srgbClr val="FF0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63" grpId="0" animBg="1"/>
      <p:bldP spid="67" grpId="0" animBg="1"/>
      <p:bldP spid="6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Application Context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Conditions necessary for system to activate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EDA304-627D-4D70-8506-F4B533C5A2B2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59394" name="Picture 2" descr="C:\Users\Mike\Documents\Work\SvnControl\ItsJournalPaper\roadNetworkTopology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2971800"/>
            <a:ext cx="7635736" cy="3124200"/>
          </a:xfrm>
          <a:prstGeom prst="rect">
            <a:avLst/>
          </a:prstGeom>
          <a:noFill/>
        </p:spPr>
      </p:pic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8" y="181904"/>
            <a:ext cx="1138237" cy="1132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0" y="1447800"/>
            <a:ext cx="9144000" cy="76200"/>
          </a:xfrm>
          <a:prstGeom prst="rect">
            <a:avLst/>
          </a:prstGeom>
          <a:gradFill flip="none" rotWithShape="1">
            <a:gsLst>
              <a:gs pos="50000">
                <a:schemeClr val="tx2">
                  <a:lumMod val="75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Freeform 142"/>
          <p:cNvSpPr/>
          <p:nvPr/>
        </p:nvSpPr>
        <p:spPr>
          <a:xfrm>
            <a:off x="4937184" y="4796287"/>
            <a:ext cx="4206815" cy="776377"/>
          </a:xfrm>
          <a:custGeom>
            <a:avLst/>
            <a:gdLst>
              <a:gd name="connsiteX0" fmla="*/ 0 w 4968815"/>
              <a:gd name="connsiteY0" fmla="*/ 776377 h 776377"/>
              <a:gd name="connsiteX1" fmla="*/ 2846717 w 4968815"/>
              <a:gd name="connsiteY1" fmla="*/ 646981 h 776377"/>
              <a:gd name="connsiteX2" fmla="*/ 4968815 w 4968815"/>
              <a:gd name="connsiteY2" fmla="*/ 0 h 776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968815" h="776377">
                <a:moveTo>
                  <a:pt x="0" y="776377"/>
                </a:moveTo>
                <a:cubicBezTo>
                  <a:pt x="1009290" y="776377"/>
                  <a:pt x="2018581" y="776377"/>
                  <a:pt x="2846717" y="646981"/>
                </a:cubicBezTo>
                <a:cubicBezTo>
                  <a:pt x="3674853" y="517585"/>
                  <a:pt x="4576313" y="103517"/>
                  <a:pt x="4968815" y="0"/>
                </a:cubicBezTo>
              </a:path>
            </a:pathLst>
          </a:custGeom>
          <a:ln w="381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Rectangle 93"/>
          <p:cNvSpPr/>
          <p:nvPr/>
        </p:nvSpPr>
        <p:spPr>
          <a:xfrm>
            <a:off x="3124200" y="5562600"/>
            <a:ext cx="533400" cy="533400"/>
          </a:xfrm>
          <a:prstGeom prst="rect">
            <a:avLst/>
          </a:prstGeom>
          <a:solidFill>
            <a:schemeClr val="accent1">
              <a:lumMod val="75000"/>
              <a:alpha val="30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Modeling Formalism</a:t>
            </a:r>
            <a:endParaRPr lang="en-US" dirty="0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9" cstate="print"/>
          <a:srcRect/>
          <a:stretch>
            <a:fillRect/>
          </a:stretch>
        </p:blipFill>
        <p:spPr bwMode="auto">
          <a:xfrm>
            <a:off x="185738" y="181904"/>
            <a:ext cx="1138237" cy="1132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0A2A3-7D47-4D9B-8973-A8FA619B8F5B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43" name="Picture 42" descr="TP_tmp.bmp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524000" y="3886200"/>
            <a:ext cx="1016528" cy="278897"/>
          </a:xfrm>
          <a:prstGeom prst="rect">
            <a:avLst/>
          </a:prstGeom>
          <a:noFill/>
          <a:ln/>
          <a:effectLst/>
        </p:spPr>
      </p:pic>
      <p:cxnSp>
        <p:nvCxnSpPr>
          <p:cNvPr id="44" name="Straight Arrow Connector 43"/>
          <p:cNvCxnSpPr/>
          <p:nvPr/>
        </p:nvCxnSpPr>
        <p:spPr>
          <a:xfrm rot="5400000" flipH="1" flipV="1">
            <a:off x="610394" y="4266406"/>
            <a:ext cx="7620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>
            <a:off x="990600" y="4495800"/>
            <a:ext cx="762794" cy="79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Freeform 46"/>
          <p:cNvSpPr/>
          <p:nvPr/>
        </p:nvSpPr>
        <p:spPr>
          <a:xfrm flipV="1">
            <a:off x="990600" y="4267200"/>
            <a:ext cx="838200" cy="76200"/>
          </a:xfrm>
          <a:custGeom>
            <a:avLst/>
            <a:gdLst>
              <a:gd name="connsiteX0" fmla="*/ 0 w 3200400"/>
              <a:gd name="connsiteY0" fmla="*/ 1719072 h 1719072"/>
              <a:gd name="connsiteX1" fmla="*/ 950976 w 3200400"/>
              <a:gd name="connsiteY1" fmla="*/ 658368 h 1719072"/>
              <a:gd name="connsiteX2" fmla="*/ 2724912 w 3200400"/>
              <a:gd name="connsiteY2" fmla="*/ 283464 h 1719072"/>
              <a:gd name="connsiteX3" fmla="*/ 3200400 w 3200400"/>
              <a:gd name="connsiteY3" fmla="*/ 0 h 1719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0400" h="1719072">
                <a:moveTo>
                  <a:pt x="0" y="1719072"/>
                </a:moveTo>
                <a:cubicBezTo>
                  <a:pt x="248412" y="1308354"/>
                  <a:pt x="496824" y="897636"/>
                  <a:pt x="950976" y="658368"/>
                </a:cubicBezTo>
                <a:cubicBezTo>
                  <a:pt x="1405128" y="419100"/>
                  <a:pt x="2350008" y="393192"/>
                  <a:pt x="2724912" y="283464"/>
                </a:cubicBezTo>
                <a:cubicBezTo>
                  <a:pt x="3099816" y="173736"/>
                  <a:pt x="3150108" y="86868"/>
                  <a:pt x="3200400" y="0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9" name="Picture 48" descr="TP_tmp.bmp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828800" y="4419600"/>
            <a:ext cx="126707" cy="178611"/>
          </a:xfrm>
          <a:prstGeom prst="rect">
            <a:avLst/>
          </a:prstGeom>
          <a:noFill/>
          <a:ln/>
          <a:effectLst/>
        </p:spPr>
      </p:pic>
      <p:pic>
        <p:nvPicPr>
          <p:cNvPr id="51" name="Picture 50" descr="TP_tmp.bmp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3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2667000" y="6274776"/>
            <a:ext cx="330442" cy="202529"/>
          </a:xfrm>
          <a:prstGeom prst="rect">
            <a:avLst/>
          </a:prstGeom>
          <a:noFill/>
          <a:ln/>
          <a:effectLst/>
        </p:spPr>
      </p:pic>
      <p:cxnSp>
        <p:nvCxnSpPr>
          <p:cNvPr id="52" name="Straight Arrow Connector 51"/>
          <p:cNvCxnSpPr/>
          <p:nvPr/>
        </p:nvCxnSpPr>
        <p:spPr>
          <a:xfrm rot="5400000" flipH="1" flipV="1">
            <a:off x="2667794" y="5969182"/>
            <a:ext cx="6096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>
            <a:off x="2971800" y="6274776"/>
            <a:ext cx="762794" cy="79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Oval 57"/>
          <p:cNvSpPr/>
          <p:nvPr/>
        </p:nvSpPr>
        <p:spPr>
          <a:xfrm>
            <a:off x="3352800" y="5817576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4" name="Picture 113" descr="TP_tmp.bmp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3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3810000" y="5715000"/>
            <a:ext cx="733888" cy="278056"/>
          </a:xfrm>
          <a:prstGeom prst="rect">
            <a:avLst/>
          </a:prstGeom>
          <a:noFill/>
          <a:ln/>
          <a:effectLst/>
        </p:spPr>
      </p:pic>
      <p:pic>
        <p:nvPicPr>
          <p:cNvPr id="61" name="Picture 60" descr="TP_tmp.bmp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3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3352800" y="5617257"/>
            <a:ext cx="304800" cy="208908"/>
          </a:xfrm>
          <a:prstGeom prst="rect">
            <a:avLst/>
          </a:prstGeom>
          <a:noFill/>
          <a:ln/>
          <a:effectLst/>
        </p:spPr>
      </p:pic>
      <p:pic>
        <p:nvPicPr>
          <p:cNvPr id="62" name="Picture 61" descr="TP_tmp.bmp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3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2209800" y="5257800"/>
            <a:ext cx="2640622" cy="228559"/>
          </a:xfrm>
          <a:prstGeom prst="rect">
            <a:avLst/>
          </a:prstGeom>
          <a:noFill/>
          <a:ln/>
          <a:effectLst/>
        </p:spPr>
      </p:pic>
      <p:cxnSp>
        <p:nvCxnSpPr>
          <p:cNvPr id="65" name="Straight Arrow Connector 64"/>
          <p:cNvCxnSpPr/>
          <p:nvPr/>
        </p:nvCxnSpPr>
        <p:spPr>
          <a:xfrm flipH="1">
            <a:off x="2819400" y="2362200"/>
            <a:ext cx="228600" cy="4572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/>
          <p:nvPr/>
        </p:nvCxnSpPr>
        <p:spPr>
          <a:xfrm flipH="1">
            <a:off x="3048001" y="2438400"/>
            <a:ext cx="457199" cy="76200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/>
          <p:nvPr/>
        </p:nvCxnSpPr>
        <p:spPr>
          <a:xfrm rot="5400000">
            <a:off x="4710258" y="2985942"/>
            <a:ext cx="1552284" cy="4572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7" name="Picture 86" descr="TP_tmp.bmp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3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2209800" y="6477000"/>
            <a:ext cx="2845358" cy="254512"/>
          </a:xfrm>
          <a:prstGeom prst="rect">
            <a:avLst/>
          </a:prstGeom>
          <a:noFill/>
          <a:ln/>
          <a:effectLst/>
        </p:spPr>
      </p:pic>
      <p:cxnSp>
        <p:nvCxnSpPr>
          <p:cNvPr id="90" name="Straight Arrow Connector 89"/>
          <p:cNvCxnSpPr/>
          <p:nvPr/>
        </p:nvCxnSpPr>
        <p:spPr>
          <a:xfrm flipH="1">
            <a:off x="3505200" y="2514600"/>
            <a:ext cx="1447800" cy="26670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9" name="Picture 58" descr="TP_tmp.bmp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3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609600" y="4038600"/>
            <a:ext cx="354807" cy="178165"/>
          </a:xfrm>
          <a:prstGeom prst="rect">
            <a:avLst/>
          </a:prstGeom>
          <a:noFill/>
          <a:ln/>
          <a:effectLst/>
        </p:spPr>
      </p:pic>
      <p:pic>
        <p:nvPicPr>
          <p:cNvPr id="63" name="Picture 62" descr="TP_tmp.bmp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3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609600" y="4495800"/>
            <a:ext cx="304555" cy="178165"/>
          </a:xfrm>
          <a:prstGeom prst="rect">
            <a:avLst/>
          </a:prstGeom>
          <a:noFill/>
          <a:ln/>
          <a:effectLst/>
        </p:spPr>
      </p:pic>
      <p:cxnSp>
        <p:nvCxnSpPr>
          <p:cNvPr id="64" name="Straight Connector 63"/>
          <p:cNvCxnSpPr/>
          <p:nvPr/>
        </p:nvCxnSpPr>
        <p:spPr>
          <a:xfrm>
            <a:off x="951963" y="4572000"/>
            <a:ext cx="76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951963" y="4114800"/>
            <a:ext cx="76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6" name="Picture 85" descr="TP_tmp.bmp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3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43040" y="3352800"/>
            <a:ext cx="3070209" cy="278556"/>
          </a:xfrm>
          <a:prstGeom prst="rect">
            <a:avLst/>
          </a:prstGeom>
          <a:noFill/>
          <a:ln/>
          <a:effectLst/>
        </p:spPr>
      </p:pic>
      <p:pic>
        <p:nvPicPr>
          <p:cNvPr id="100" name="Picture 99" descr="TP_tmp.bmp"/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4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216193" y="4191000"/>
            <a:ext cx="379741" cy="202022"/>
          </a:xfrm>
          <a:prstGeom prst="rect">
            <a:avLst/>
          </a:prstGeom>
          <a:noFill/>
          <a:ln/>
          <a:effectLst/>
        </p:spPr>
      </p:pic>
      <p:sp>
        <p:nvSpPr>
          <p:cNvPr id="99" name="Rectangle 98"/>
          <p:cNvSpPr/>
          <p:nvPr/>
        </p:nvSpPr>
        <p:spPr>
          <a:xfrm>
            <a:off x="0" y="1447800"/>
            <a:ext cx="9144000" cy="76200"/>
          </a:xfrm>
          <a:prstGeom prst="rect">
            <a:avLst/>
          </a:prstGeom>
          <a:gradFill flip="none" rotWithShape="1">
            <a:gsLst>
              <a:gs pos="50000">
                <a:schemeClr val="tx2">
                  <a:lumMod val="75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2" name="Picture 2"/>
          <p:cNvPicPr>
            <a:picLocks noChangeAspect="1" noChangeArrowheads="1"/>
          </p:cNvPicPr>
          <p:nvPr/>
        </p:nvPicPr>
        <p:blipFill>
          <a:blip r:embed="rId41" cstate="print"/>
          <a:srcRect/>
          <a:stretch>
            <a:fillRect/>
          </a:stretch>
        </p:blipFill>
        <p:spPr bwMode="auto">
          <a:xfrm rot="10284954">
            <a:off x="6663318" y="5180891"/>
            <a:ext cx="105156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13" name="Right Arrow 112"/>
          <p:cNvSpPr/>
          <p:nvPr/>
        </p:nvSpPr>
        <p:spPr>
          <a:xfrm rot="21124466">
            <a:off x="7315199" y="5890410"/>
            <a:ext cx="838200" cy="152400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5" name="Right Arrow 114"/>
          <p:cNvSpPr/>
          <p:nvPr/>
        </p:nvSpPr>
        <p:spPr>
          <a:xfrm rot="10324466">
            <a:off x="6476999" y="5791200"/>
            <a:ext cx="838200" cy="15240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89" name="Picture 88" descr="TP_tmp.bmp"/>
          <p:cNvPicPr>
            <a:picLocks noChangeAspect="1"/>
          </p:cNvPicPr>
          <p:nvPr>
            <p:custDataLst>
              <p:tags r:id="rId12"/>
            </p:custDataLst>
          </p:nvPr>
        </p:nvPicPr>
        <p:blipFill>
          <a:blip r:embed="rId4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5575614" y="6400800"/>
            <a:ext cx="2714564" cy="254252"/>
          </a:xfrm>
          <a:prstGeom prst="rect">
            <a:avLst/>
          </a:prstGeom>
          <a:noFill/>
          <a:ln/>
          <a:effectLst/>
        </p:spPr>
      </p:pic>
      <p:pic>
        <p:nvPicPr>
          <p:cNvPr id="55" name="Picture 54" descr="TP_tmp.bmp"/>
          <p:cNvPicPr>
            <a:picLocks noChangeAspect="1"/>
          </p:cNvPicPr>
          <p:nvPr>
            <p:custDataLst>
              <p:tags r:id="rId13"/>
            </p:custDataLst>
          </p:nvPr>
        </p:nvPicPr>
        <p:blipFill>
          <a:blip r:embed="rId4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589388" y="1876718"/>
            <a:ext cx="4515633" cy="533135"/>
          </a:xfrm>
          <a:prstGeom prst="rect">
            <a:avLst/>
          </a:prstGeom>
          <a:noFill/>
          <a:ln/>
          <a:effectLst/>
        </p:spPr>
      </p:pic>
      <p:cxnSp>
        <p:nvCxnSpPr>
          <p:cNvPr id="116" name="Straight Arrow Connector 115"/>
          <p:cNvCxnSpPr/>
          <p:nvPr/>
        </p:nvCxnSpPr>
        <p:spPr>
          <a:xfrm flipV="1">
            <a:off x="7696199" y="5257800"/>
            <a:ext cx="838200" cy="152400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2" name="Picture 81" descr="TP_tmp.bmp"/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4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5638799" y="6096000"/>
            <a:ext cx="2639360" cy="278708"/>
          </a:xfrm>
          <a:prstGeom prst="rect">
            <a:avLst/>
          </a:prstGeom>
          <a:noFill/>
          <a:ln/>
          <a:effectLst/>
        </p:spPr>
      </p:pic>
      <p:cxnSp>
        <p:nvCxnSpPr>
          <p:cNvPr id="48" name="Straight Connector 47"/>
          <p:cNvCxnSpPr/>
          <p:nvPr/>
        </p:nvCxnSpPr>
        <p:spPr>
          <a:xfrm rot="5400000">
            <a:off x="4876799" y="5588671"/>
            <a:ext cx="3048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ectangle 56"/>
          <p:cNvSpPr/>
          <p:nvPr/>
        </p:nvSpPr>
        <p:spPr>
          <a:xfrm>
            <a:off x="7341103" y="2057400"/>
            <a:ext cx="1219200" cy="1524000"/>
          </a:xfrm>
          <a:prstGeom prst="rect">
            <a:avLst/>
          </a:prstGeom>
          <a:solidFill>
            <a:schemeClr val="tx1">
              <a:lumMod val="50000"/>
              <a:lumOff val="50000"/>
              <a:alpha val="1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/>
          <p:cNvSpPr/>
          <p:nvPr/>
        </p:nvSpPr>
        <p:spPr>
          <a:xfrm>
            <a:off x="6121903" y="2057400"/>
            <a:ext cx="1219200" cy="1524000"/>
          </a:xfrm>
          <a:prstGeom prst="rect">
            <a:avLst/>
          </a:prstGeom>
          <a:solidFill>
            <a:schemeClr val="accent2">
              <a:lumMod val="20000"/>
              <a:lumOff val="80000"/>
              <a:alpha val="1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7" name="Straight Arrow Connector 66"/>
          <p:cNvCxnSpPr/>
          <p:nvPr/>
        </p:nvCxnSpPr>
        <p:spPr>
          <a:xfrm rot="5400000" flipH="1" flipV="1">
            <a:off x="5741697" y="3199606"/>
            <a:ext cx="7620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/>
          <p:nvPr/>
        </p:nvCxnSpPr>
        <p:spPr>
          <a:xfrm>
            <a:off x="6122697" y="3580606"/>
            <a:ext cx="7620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Freeform 69"/>
          <p:cNvSpPr/>
          <p:nvPr/>
        </p:nvSpPr>
        <p:spPr>
          <a:xfrm>
            <a:off x="6579103" y="2590800"/>
            <a:ext cx="761999" cy="533400"/>
          </a:xfrm>
          <a:custGeom>
            <a:avLst/>
            <a:gdLst>
              <a:gd name="connsiteX0" fmla="*/ 0 w 3200400"/>
              <a:gd name="connsiteY0" fmla="*/ 1719072 h 1719072"/>
              <a:gd name="connsiteX1" fmla="*/ 950976 w 3200400"/>
              <a:gd name="connsiteY1" fmla="*/ 658368 h 1719072"/>
              <a:gd name="connsiteX2" fmla="*/ 2724912 w 3200400"/>
              <a:gd name="connsiteY2" fmla="*/ 283464 h 1719072"/>
              <a:gd name="connsiteX3" fmla="*/ 3200400 w 3200400"/>
              <a:gd name="connsiteY3" fmla="*/ 0 h 1719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0400" h="1719072">
                <a:moveTo>
                  <a:pt x="0" y="1719072"/>
                </a:moveTo>
                <a:cubicBezTo>
                  <a:pt x="248412" y="1308354"/>
                  <a:pt x="496824" y="897636"/>
                  <a:pt x="950976" y="658368"/>
                </a:cubicBezTo>
                <a:cubicBezTo>
                  <a:pt x="1405128" y="419100"/>
                  <a:pt x="2350008" y="393192"/>
                  <a:pt x="2724912" y="283464"/>
                </a:cubicBezTo>
                <a:cubicBezTo>
                  <a:pt x="3099816" y="173736"/>
                  <a:pt x="3150108" y="86868"/>
                  <a:pt x="3200400" y="0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Oval 70"/>
          <p:cNvSpPr/>
          <p:nvPr/>
        </p:nvSpPr>
        <p:spPr>
          <a:xfrm>
            <a:off x="6560249" y="3124200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Oval 71"/>
          <p:cNvSpPr/>
          <p:nvPr/>
        </p:nvSpPr>
        <p:spPr>
          <a:xfrm>
            <a:off x="7950703" y="2238081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6" name="Picture 105" descr="TP_tmp.bmp"/>
          <p:cNvPicPr>
            <a:picLocks noChangeAspect="1"/>
          </p:cNvPicPr>
          <p:nvPr>
            <p:custDataLst>
              <p:tags r:id="rId15"/>
            </p:custDataLst>
          </p:nvPr>
        </p:nvPicPr>
        <p:blipFill>
          <a:blip r:embed="rId4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4803196" y="4114800"/>
            <a:ext cx="4340804" cy="278725"/>
          </a:xfrm>
          <a:prstGeom prst="rect">
            <a:avLst/>
          </a:prstGeom>
          <a:noFill/>
          <a:ln/>
          <a:effectLst/>
        </p:spPr>
      </p:pic>
      <p:pic>
        <p:nvPicPr>
          <p:cNvPr id="121" name="Picture 120" descr="TP_tmp.bmp"/>
          <p:cNvPicPr>
            <a:picLocks noChangeAspect="1"/>
          </p:cNvPicPr>
          <p:nvPr>
            <p:custDataLst>
              <p:tags r:id="rId16"/>
            </p:custDataLst>
          </p:nvPr>
        </p:nvPicPr>
        <p:blipFill>
          <a:blip r:embed="rId4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6376022" y="3200400"/>
            <a:ext cx="1750937" cy="278627"/>
          </a:xfrm>
          <a:prstGeom prst="rect">
            <a:avLst/>
          </a:prstGeom>
          <a:noFill/>
          <a:ln/>
          <a:effectLst/>
        </p:spPr>
      </p:pic>
      <p:pic>
        <p:nvPicPr>
          <p:cNvPr id="122" name="Picture 121" descr="TP_tmp.bmp"/>
          <p:cNvPicPr>
            <a:picLocks noChangeAspect="1"/>
          </p:cNvPicPr>
          <p:nvPr>
            <p:custDataLst>
              <p:tags r:id="rId17"/>
            </p:custDataLst>
          </p:nvPr>
        </p:nvPicPr>
        <p:blipFill>
          <a:blip r:embed="rId4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7772400" y="2438400"/>
            <a:ext cx="1268880" cy="278757"/>
          </a:xfrm>
          <a:prstGeom prst="rect">
            <a:avLst/>
          </a:prstGeom>
          <a:noFill/>
          <a:ln/>
          <a:effectLst/>
        </p:spPr>
      </p:pic>
      <p:pic>
        <p:nvPicPr>
          <p:cNvPr id="130" name="Picture 129" descr="TP_tmp.bmp"/>
          <p:cNvPicPr>
            <a:picLocks noChangeAspect="1"/>
          </p:cNvPicPr>
          <p:nvPr>
            <p:custDataLst>
              <p:tags r:id="rId18"/>
            </p:custDataLst>
          </p:nvPr>
        </p:nvPicPr>
        <p:blipFill>
          <a:blip r:embed="rId4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4838705" y="4419600"/>
            <a:ext cx="3732890" cy="278823"/>
          </a:xfrm>
          <a:prstGeom prst="rect">
            <a:avLst/>
          </a:prstGeom>
          <a:noFill/>
          <a:ln/>
          <a:effectLst/>
        </p:spPr>
      </p:pic>
      <p:sp>
        <p:nvSpPr>
          <p:cNvPr id="75" name="Freeform 74"/>
          <p:cNvSpPr/>
          <p:nvPr/>
        </p:nvSpPr>
        <p:spPr>
          <a:xfrm rot="17971534" flipV="1">
            <a:off x="7364867" y="2245228"/>
            <a:ext cx="562070" cy="382246"/>
          </a:xfrm>
          <a:custGeom>
            <a:avLst/>
            <a:gdLst>
              <a:gd name="connsiteX0" fmla="*/ 0 w 3200400"/>
              <a:gd name="connsiteY0" fmla="*/ 1719072 h 1719072"/>
              <a:gd name="connsiteX1" fmla="*/ 950976 w 3200400"/>
              <a:gd name="connsiteY1" fmla="*/ 658368 h 1719072"/>
              <a:gd name="connsiteX2" fmla="*/ 2724912 w 3200400"/>
              <a:gd name="connsiteY2" fmla="*/ 283464 h 1719072"/>
              <a:gd name="connsiteX3" fmla="*/ 3200400 w 3200400"/>
              <a:gd name="connsiteY3" fmla="*/ 0 h 1719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0400" h="1719072">
                <a:moveTo>
                  <a:pt x="0" y="1719072"/>
                </a:moveTo>
                <a:cubicBezTo>
                  <a:pt x="248412" y="1308354"/>
                  <a:pt x="496824" y="897636"/>
                  <a:pt x="950976" y="658368"/>
                </a:cubicBezTo>
                <a:cubicBezTo>
                  <a:pt x="1405128" y="419100"/>
                  <a:pt x="2350008" y="393192"/>
                  <a:pt x="2724912" y="283464"/>
                </a:cubicBezTo>
                <a:cubicBezTo>
                  <a:pt x="3099816" y="173736"/>
                  <a:pt x="3150108" y="86868"/>
                  <a:pt x="3200400" y="0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3" name="Picture 122" descr="TP_tmp.bmp"/>
          <p:cNvPicPr>
            <a:picLocks noChangeAspect="1"/>
          </p:cNvPicPr>
          <p:nvPr>
            <p:custDataLst>
              <p:tags r:id="rId19"/>
            </p:custDataLst>
          </p:nvPr>
        </p:nvPicPr>
        <p:blipFill>
          <a:blip r:embed="rId4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6213164" y="3733800"/>
            <a:ext cx="2636878" cy="301592"/>
          </a:xfrm>
          <a:prstGeom prst="rect">
            <a:avLst/>
          </a:prstGeom>
          <a:noFill/>
          <a:ln/>
          <a:effectLst/>
        </p:spPr>
      </p:pic>
      <p:pic>
        <p:nvPicPr>
          <p:cNvPr id="91" name="Picture 90" descr="TP_tmp.bmp"/>
          <p:cNvPicPr>
            <a:picLocks noChangeAspect="1"/>
          </p:cNvPicPr>
          <p:nvPr>
            <p:custDataLst>
              <p:tags r:id="rId20"/>
            </p:custDataLst>
          </p:nvPr>
        </p:nvPicPr>
        <p:blipFill>
          <a:blip r:embed="rId5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5829074" y="3733800"/>
            <a:ext cx="254694" cy="202840"/>
          </a:xfrm>
          <a:prstGeom prst="rect">
            <a:avLst/>
          </a:prstGeom>
          <a:noFill/>
          <a:ln/>
          <a:effectLst/>
        </p:spPr>
      </p:pic>
      <p:pic>
        <p:nvPicPr>
          <p:cNvPr id="85" name="Picture 84" descr="TP_tmp.bmp"/>
          <p:cNvPicPr>
            <a:picLocks noChangeAspect="1"/>
          </p:cNvPicPr>
          <p:nvPr>
            <p:custDataLst>
              <p:tags r:id="rId21"/>
            </p:custDataLst>
          </p:nvPr>
        </p:nvPicPr>
        <p:blipFill>
          <a:blip r:embed="rId5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94096" y="2743200"/>
            <a:ext cx="2486691" cy="254303"/>
          </a:xfrm>
          <a:prstGeom prst="rect">
            <a:avLst/>
          </a:prstGeom>
          <a:noFill/>
          <a:ln/>
          <a:effectLst/>
        </p:spPr>
      </p:pic>
      <p:pic>
        <p:nvPicPr>
          <p:cNvPr id="120" name="Picture 119" descr="TP_tmp.bmp"/>
          <p:cNvPicPr>
            <a:picLocks noChangeAspect="1"/>
          </p:cNvPicPr>
          <p:nvPr>
            <p:custDataLst>
              <p:tags r:id="rId22"/>
            </p:custDataLst>
          </p:nvPr>
        </p:nvPicPr>
        <p:blipFill>
          <a:blip r:embed="rId5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066800" y="5664565"/>
            <a:ext cx="1017038" cy="279037"/>
          </a:xfrm>
          <a:prstGeom prst="rect">
            <a:avLst/>
          </a:prstGeom>
          <a:noFill/>
          <a:ln/>
          <a:effectLst/>
        </p:spPr>
      </p:pic>
      <p:cxnSp>
        <p:nvCxnSpPr>
          <p:cNvPr id="80" name="Straight Arrow Connector 79"/>
          <p:cNvCxnSpPr/>
          <p:nvPr/>
        </p:nvCxnSpPr>
        <p:spPr>
          <a:xfrm rot="5400000" flipH="1" flipV="1">
            <a:off x="467354" y="5866606"/>
            <a:ext cx="7620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/>
          <p:cNvCxnSpPr/>
          <p:nvPr/>
        </p:nvCxnSpPr>
        <p:spPr>
          <a:xfrm>
            <a:off x="847560" y="6096000"/>
            <a:ext cx="762794" cy="79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Freeform 82"/>
          <p:cNvSpPr/>
          <p:nvPr/>
        </p:nvSpPr>
        <p:spPr>
          <a:xfrm flipV="1">
            <a:off x="847560" y="5867400"/>
            <a:ext cx="838200" cy="76200"/>
          </a:xfrm>
          <a:custGeom>
            <a:avLst/>
            <a:gdLst>
              <a:gd name="connsiteX0" fmla="*/ 0 w 3200400"/>
              <a:gd name="connsiteY0" fmla="*/ 1719072 h 1719072"/>
              <a:gd name="connsiteX1" fmla="*/ 950976 w 3200400"/>
              <a:gd name="connsiteY1" fmla="*/ 658368 h 1719072"/>
              <a:gd name="connsiteX2" fmla="*/ 2724912 w 3200400"/>
              <a:gd name="connsiteY2" fmla="*/ 283464 h 1719072"/>
              <a:gd name="connsiteX3" fmla="*/ 3200400 w 3200400"/>
              <a:gd name="connsiteY3" fmla="*/ 0 h 1719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0400" h="1719072">
                <a:moveTo>
                  <a:pt x="0" y="1719072"/>
                </a:moveTo>
                <a:cubicBezTo>
                  <a:pt x="248412" y="1308354"/>
                  <a:pt x="496824" y="897636"/>
                  <a:pt x="950976" y="658368"/>
                </a:cubicBezTo>
                <a:cubicBezTo>
                  <a:pt x="1405128" y="419100"/>
                  <a:pt x="2350008" y="393192"/>
                  <a:pt x="2724912" y="283464"/>
                </a:cubicBezTo>
                <a:cubicBezTo>
                  <a:pt x="3099816" y="173736"/>
                  <a:pt x="3150108" y="86868"/>
                  <a:pt x="3200400" y="0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8" name="Picture 87" descr="TP_tmp.bmp"/>
          <p:cNvPicPr>
            <a:picLocks noChangeAspect="1"/>
          </p:cNvPicPr>
          <p:nvPr>
            <p:custDataLst>
              <p:tags r:id="rId23"/>
            </p:custDataLst>
          </p:nvPr>
        </p:nvPicPr>
        <p:blipFill>
          <a:blip r:embed="rId3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685760" y="6019800"/>
            <a:ext cx="126707" cy="178611"/>
          </a:xfrm>
          <a:prstGeom prst="rect">
            <a:avLst/>
          </a:prstGeom>
          <a:noFill/>
          <a:ln/>
          <a:effectLst/>
        </p:spPr>
      </p:pic>
      <p:pic>
        <p:nvPicPr>
          <p:cNvPr id="124" name="Picture 123" descr="TP_tmp.bmp"/>
          <p:cNvPicPr>
            <a:picLocks noChangeAspect="1"/>
          </p:cNvPicPr>
          <p:nvPr>
            <p:custDataLst>
              <p:tags r:id="rId24"/>
            </p:custDataLst>
          </p:nvPr>
        </p:nvPicPr>
        <p:blipFill>
          <a:blip r:embed="rId5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504828" y="5638799"/>
            <a:ext cx="278270" cy="253940"/>
          </a:xfrm>
          <a:prstGeom prst="rect">
            <a:avLst/>
          </a:prstGeom>
          <a:noFill/>
          <a:ln/>
          <a:effectLst/>
        </p:spPr>
      </p:pic>
      <p:pic>
        <p:nvPicPr>
          <p:cNvPr id="125" name="Picture 124" descr="TP_tmp.bmp"/>
          <p:cNvPicPr>
            <a:picLocks noChangeAspect="1"/>
          </p:cNvPicPr>
          <p:nvPr>
            <p:custDataLst>
              <p:tags r:id="rId25"/>
            </p:custDataLst>
          </p:nvPr>
        </p:nvPicPr>
        <p:blipFill>
          <a:blip r:embed="rId5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491685" y="6095999"/>
            <a:ext cx="254303" cy="254303"/>
          </a:xfrm>
          <a:prstGeom prst="rect">
            <a:avLst/>
          </a:prstGeom>
          <a:noFill/>
          <a:ln/>
          <a:effectLst/>
        </p:spPr>
      </p:pic>
      <p:cxnSp>
        <p:nvCxnSpPr>
          <p:cNvPr id="96" name="Straight Connector 95"/>
          <p:cNvCxnSpPr/>
          <p:nvPr/>
        </p:nvCxnSpPr>
        <p:spPr>
          <a:xfrm>
            <a:off x="808923" y="6172200"/>
            <a:ext cx="76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808923" y="5715000"/>
            <a:ext cx="76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7" name="Picture 126" descr="TP_tmp.bmp"/>
          <p:cNvPicPr>
            <a:picLocks noChangeAspect="1"/>
          </p:cNvPicPr>
          <p:nvPr>
            <p:custDataLst>
              <p:tags r:id="rId26"/>
            </p:custDataLst>
          </p:nvPr>
        </p:nvPicPr>
        <p:blipFill>
          <a:blip r:embed="rId5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0" y="4953000"/>
            <a:ext cx="3352800" cy="255650"/>
          </a:xfrm>
          <a:prstGeom prst="rect">
            <a:avLst/>
          </a:prstGeom>
          <a:noFill/>
          <a:ln/>
          <a:effectLst/>
        </p:spPr>
      </p:pic>
      <p:pic>
        <p:nvPicPr>
          <p:cNvPr id="126" name="Picture 125" descr="TP_tmp.bmp"/>
          <p:cNvPicPr>
            <a:picLocks noChangeAspect="1"/>
          </p:cNvPicPr>
          <p:nvPr>
            <p:custDataLst>
              <p:tags r:id="rId27"/>
            </p:custDataLst>
          </p:nvPr>
        </p:nvPicPr>
        <p:blipFill>
          <a:blip r:embed="rId5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11127" y="5791199"/>
            <a:ext cx="303792" cy="202022"/>
          </a:xfrm>
          <a:prstGeom prst="rect">
            <a:avLst/>
          </a:prstGeom>
          <a:noFill/>
          <a:ln/>
          <a:effectLst/>
        </p:spPr>
      </p:pic>
      <p:cxnSp>
        <p:nvCxnSpPr>
          <p:cNvPr id="110" name="Straight Arrow Connector 109"/>
          <p:cNvCxnSpPr/>
          <p:nvPr/>
        </p:nvCxnSpPr>
        <p:spPr>
          <a:xfrm flipH="1">
            <a:off x="2438400" y="2362200"/>
            <a:ext cx="1676400" cy="25146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9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8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1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4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7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3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5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 animBg="1"/>
      <p:bldP spid="47" grpId="0" animBg="1"/>
      <p:bldP spid="58" grpId="0" animBg="1"/>
      <p:bldP spid="113" grpId="0" animBg="1"/>
      <p:bldP spid="115" grpId="0" animBg="1"/>
      <p:bldP spid="57" grpId="0" animBg="1"/>
      <p:bldP spid="60" grpId="0" animBg="1"/>
      <p:bldP spid="70" grpId="0" animBg="1"/>
      <p:bldP spid="71" grpId="0" animBg="1"/>
      <p:bldP spid="72" grpId="0" animBg="1"/>
      <p:bldP spid="75" grpId="0" animBg="1"/>
      <p:bldP spid="8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Piecewise Continuous Dynamics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Dynamic model of a full scale vehicle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Adherence to speed limits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EDA304-627D-4D70-8506-F4B533C5A2B2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85738" y="181904"/>
            <a:ext cx="1138237" cy="1132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0" y="1447800"/>
            <a:ext cx="9144000" cy="76200"/>
          </a:xfrm>
          <a:prstGeom prst="rect">
            <a:avLst/>
          </a:prstGeom>
          <a:gradFill flip="none" rotWithShape="1">
            <a:gsLst>
              <a:gs pos="50000">
                <a:schemeClr val="tx2">
                  <a:lumMod val="75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2543485" y="4189562"/>
            <a:ext cx="6340415" cy="776377"/>
          </a:xfrm>
          <a:custGeom>
            <a:avLst/>
            <a:gdLst>
              <a:gd name="connsiteX0" fmla="*/ 0 w 4968815"/>
              <a:gd name="connsiteY0" fmla="*/ 776377 h 776377"/>
              <a:gd name="connsiteX1" fmla="*/ 2846717 w 4968815"/>
              <a:gd name="connsiteY1" fmla="*/ 646981 h 776377"/>
              <a:gd name="connsiteX2" fmla="*/ 4968815 w 4968815"/>
              <a:gd name="connsiteY2" fmla="*/ 0 h 776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968815" h="776377">
                <a:moveTo>
                  <a:pt x="0" y="776377"/>
                </a:moveTo>
                <a:cubicBezTo>
                  <a:pt x="1009290" y="776377"/>
                  <a:pt x="2018581" y="776377"/>
                  <a:pt x="2846717" y="646981"/>
                </a:cubicBezTo>
                <a:cubicBezTo>
                  <a:pt x="3674853" y="517585"/>
                  <a:pt x="4576313" y="103517"/>
                  <a:pt x="4968815" y="0"/>
                </a:cubicBezTo>
              </a:path>
            </a:pathLst>
          </a:custGeom>
          <a:ln w="381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10284954">
            <a:off x="6006402" y="4493653"/>
            <a:ext cx="105156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0" name="Right Arrow 9"/>
          <p:cNvSpPr/>
          <p:nvPr/>
        </p:nvSpPr>
        <p:spPr>
          <a:xfrm rot="10324466">
            <a:off x="5826588" y="5161022"/>
            <a:ext cx="838200" cy="15240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16" name="Picture 15" descr="TP_tmp.bmp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381000" y="5181600"/>
            <a:ext cx="5133242" cy="381000"/>
          </a:xfrm>
          <a:prstGeom prst="rect">
            <a:avLst/>
          </a:prstGeom>
          <a:noFill/>
          <a:ln/>
          <a:effectLst/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10800000">
            <a:off x="3000685" y="4681266"/>
            <a:ext cx="105156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22" name="Freeform 21"/>
          <p:cNvSpPr/>
          <p:nvPr/>
        </p:nvSpPr>
        <p:spPr>
          <a:xfrm>
            <a:off x="7516613" y="4191000"/>
            <a:ext cx="1314091" cy="2268747"/>
          </a:xfrm>
          <a:custGeom>
            <a:avLst/>
            <a:gdLst>
              <a:gd name="connsiteX0" fmla="*/ 106393 w 1314091"/>
              <a:gd name="connsiteY0" fmla="*/ 2268747 h 2268747"/>
              <a:gd name="connsiteX1" fmla="*/ 201283 w 1314091"/>
              <a:gd name="connsiteY1" fmla="*/ 785004 h 2268747"/>
              <a:gd name="connsiteX2" fmla="*/ 1314091 w 1314091"/>
              <a:gd name="connsiteY2" fmla="*/ 0 h 2268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14091" h="2268747">
                <a:moveTo>
                  <a:pt x="106393" y="2268747"/>
                </a:moveTo>
                <a:cubicBezTo>
                  <a:pt x="53196" y="1715938"/>
                  <a:pt x="0" y="1163129"/>
                  <a:pt x="201283" y="785004"/>
                </a:cubicBezTo>
                <a:cubicBezTo>
                  <a:pt x="402566" y="406880"/>
                  <a:pt x="1174631" y="150962"/>
                  <a:pt x="1314091" y="0"/>
                </a:cubicBezTo>
              </a:path>
            </a:pathLst>
          </a:custGeom>
          <a:ln w="381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8964611">
            <a:off x="7635234" y="4267610"/>
            <a:ext cx="105156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4" name="Right Arrow 23"/>
          <p:cNvSpPr/>
          <p:nvPr/>
        </p:nvSpPr>
        <p:spPr>
          <a:xfrm rot="19889637">
            <a:off x="8320242" y="4608940"/>
            <a:ext cx="838200" cy="152400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61" name="Picture 60" descr="TP_tmp.bmp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228600" y="2743200"/>
            <a:ext cx="8456997" cy="990677"/>
          </a:xfrm>
          <a:prstGeom prst="rect">
            <a:avLst/>
          </a:prstGeom>
          <a:noFill/>
          <a:ln/>
          <a:effectLst/>
        </p:spPr>
      </p:pic>
      <p:sp>
        <p:nvSpPr>
          <p:cNvPr id="62" name="Left Brace 61"/>
          <p:cNvSpPr/>
          <p:nvPr/>
        </p:nvSpPr>
        <p:spPr>
          <a:xfrm rot="5400000">
            <a:off x="4686300" y="-342900"/>
            <a:ext cx="533400" cy="6248400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3" name="Picture 62" descr="TP_tmp.bmp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4800600" y="2209800"/>
            <a:ext cx="292194" cy="242522"/>
          </a:xfrm>
          <a:prstGeom prst="rect">
            <a:avLst/>
          </a:prstGeom>
          <a:noFill/>
          <a:ln/>
          <a:effectLst/>
        </p:spPr>
      </p:pic>
      <p:pic>
        <p:nvPicPr>
          <p:cNvPr id="65" name="Picture 64" descr="New Pic.png"/>
          <p:cNvPicPr>
            <a:picLocks noChangeAspect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57400" y="5562600"/>
            <a:ext cx="5105400" cy="1295400"/>
          </a:xfrm>
          <a:prstGeom prst="rect">
            <a:avLst/>
          </a:prstGeom>
        </p:spPr>
      </p:pic>
      <p:cxnSp>
        <p:nvCxnSpPr>
          <p:cNvPr id="66" name="Straight Arrow Connector 65"/>
          <p:cNvCxnSpPr/>
          <p:nvPr/>
        </p:nvCxnSpPr>
        <p:spPr>
          <a:xfrm flipV="1">
            <a:off x="6324600" y="4191000"/>
            <a:ext cx="838200" cy="152400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8" name="Picture 67" descr="TP_tmp.bmp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6477000" y="4038600"/>
            <a:ext cx="304800" cy="213543"/>
          </a:xfrm>
          <a:prstGeom prst="rect">
            <a:avLst/>
          </a:prstGeom>
          <a:noFill/>
          <a:ln/>
          <a:effectLst/>
        </p:spPr>
      </p:pic>
      <p:sp>
        <p:nvSpPr>
          <p:cNvPr id="21" name="Rectangle 20"/>
          <p:cNvSpPr/>
          <p:nvPr/>
        </p:nvSpPr>
        <p:spPr>
          <a:xfrm>
            <a:off x="5562600" y="3657600"/>
            <a:ext cx="3352800" cy="1828800"/>
          </a:xfrm>
          <a:prstGeom prst="rect">
            <a:avLst/>
          </a:prstGeom>
          <a:solidFill>
            <a:srgbClr val="FFFF00">
              <a:alpha val="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6" name="Picture 25" descr="TP_tmp.bmp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7924800" y="5029200"/>
            <a:ext cx="926254" cy="388618"/>
          </a:xfrm>
          <a:prstGeom prst="rect">
            <a:avLst/>
          </a:prstGeom>
          <a:noFill/>
          <a:ln/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0" grpId="0" animBg="1"/>
      <p:bldP spid="22" grpId="0" animBg="1"/>
      <p:bldP spid="24" grpId="0" animBg="1"/>
      <p:bldP spid="21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RSTMIKE@BGDIQOPP168CFMNV" val="4129"/>
  <p:tag name="DEFAULTDISPLAYSOURCE" val="\documentclass{article}\pagestyle{empty}&#10;\begin{document}&#10;&#10;\end{document}&#10;"/>
  <p:tag name="EMBEDFONTS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&#10;\newtheorem{definition}{Definition}&#10;\begin{document}&#10;$u_L$&#10;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2"/>
  <p:tag name="PICTUREFILESIZE" val="70254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\begin{document}&#10;$\hat{x}(t)$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7"/>
  <p:tag name="PICTUREFILESIZE" val="155970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\begin{document}&#10;$\inp(t)$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7"/>
  <p:tag name="PICTUREFILESIZE" val="155970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\begin{document}&#10;$\meas(t)$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6"/>
  <p:tag name="PICTUREFILESIZE" val="147186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\begin{document}&#10;$A\subset X$ are Initial Conditions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27"/>
  <p:tag name="PICTUREFILESIZE" val="952854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\begin{document}&#10;$A_1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2"/>
  <p:tag name="PICTUREFILESIZE" val="100254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\begin{document}&#10;$X^1_1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4"/>
  <p:tag name="PICTUREFILESIZE" val="140054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\begin{document}&#10;$X^2_1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4"/>
  <p:tag name="PICTUREFILESIZE" val="140054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\begin{document}&#10;$B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8"/>
  <p:tag name="PICTUREFILESIZE" val="53254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\begin{document}&#10;$A_2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2"/>
  <p:tag name="PICTUREFILESIZE" val="100254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\begin{document}&#10;$A_3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2"/>
  <p:tag name="PICTUREFILESIZE" val="10025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&#10;\newtheorem{definition}{Definition}&#10;\begin{document}&#10;$\left.\begin{array}{ll}&#10;\mbox{Input:} &amp; U=[u_L,u_H]\subset\reals^m&#10;\end{array}\right.$&#10;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21"/>
  <p:tag name="PICTUREFILESIZE" val="1107570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\begin{document}&#10;$A_1,A_2\in C, \mbox{ and } A_3\notin C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08"/>
  <p:tag name="PICTUREFILESIZE" val="988254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\begin{document}&#10;$A\in C$ if and only if\\&#10;$ A\cap c_{\inp_\mathcal{L}}\neq\emptyset$ and $A\cap c_{\inp_\mathcal{H}}\neq\emptyset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28"/>
  <p:tag name="PICTUREFILESIZE" val="2451254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\begin{document}&#10;\begin{eqnarray*}&#10;c_{\bar{\inp}}:=\left\{x\in X\ |\exists \dist\in S(\Delta)\ \mbox{s.t.}\ \phi(\reals_{+},x,\bar{\inp}, \dist) \cap \bad &#10;\neq \emptyset\right\}&#10;\end{eqnarray*}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231"/>
  <p:tag name="PICTUREFILESIZE" val="2310454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\begin{document}&#10;$u_{\mathcal{L}} := (u^1_{H}, u^2_{L})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65"/>
  <p:tag name="PICTUREFILESIZE" val="650454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\begin{document}&#10;$u_{\mathcal{H}} := (u^1_{L}, u^2_{H})$&#10;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66"/>
  <p:tag name="PICTUREFILESIZE" val="660054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\begin{document}&#10;$c_{\inp_\mathcal{H}}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5"/>
  <p:tag name="PICTUREFILESIZE" val="100070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\begin{document}&#10;$c_{\inp_\mathcal{L}}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4"/>
  <p:tag name="PICTUREFILESIZE" val="93154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\begin{document}&#10;SIAM 2011 Hafner and Del Vecchio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55"/>
  <p:tag name="PICTUREFILESIZE" val="1031070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\begin{document}&#10;$c_{\inp_H}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5"/>
  <p:tag name="PICTUREFILESIZE" val="100070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\begin{document}&#10;$X^2_1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4"/>
  <p:tag name="PICTUREFILESIZE" val="14005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&#10;\newtheorem{definition}{Definition}&#10;\begin{document}&#10;$\reals^m$&#10;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5"/>
  <p:tag name="PICTUREFILESIZE" val="100070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\begin{document}&#10;$X^1_1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4"/>
  <p:tag name="PICTUREFILESIZE" val="140054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\begin{document}&#10;$Termination!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61"/>
  <p:tag name="PICTUREFILESIZE" val="405970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\begin{document} \mbox{}\\&#10;$(L^1_6,L^2_6)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34"/>
  <p:tag name="PICTUREFILESIZE" val="340854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\begin{document} \mbox{}\\&#10;$(L^1_5,L^2_5)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34"/>
  <p:tag name="PICTUREFILESIZE" val="340854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\begin{document} \mbox{}\\&#10;$(H^1_6,H^2_6)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39"/>
  <p:tag name="PICTUREFILESIZE" val="390454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\begin{document} \mbox{}\\&#10;$(H^1_5,H^2_5)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39"/>
  <p:tag name="PICTUREFILESIZE" val="390454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\begin{document} \mbox{}\\&#10;$(H^1_4,H^2_4)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39"/>
  <p:tag name="PICTUREFILESIZE" val="390454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\begin{document} \mbox{}\\&#10;$(H^1_3,H^2_3)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39"/>
  <p:tag name="PICTUREFILESIZE" val="390454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\begin{document} \mbox{}\\&#10;$(H^1_1, H^2_1)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39"/>
  <p:tag name="PICTUREFILESIZE" val="390454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\begin{document} \mbox{}\\&#10;$(H^1_2,H^2_2)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39"/>
  <p:tag name="PICTUREFILESIZE" val="39045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&#10;\newtheorem{definition}{Definition}&#10;\begin{document}&#10;$x$ is Longintudinal State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07"/>
  <p:tag name="PICTUREFILESIZE" val="893838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\begin{document}&#10;$\hat{x}(t)$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7"/>
  <p:tag name="PICTUREFILESIZE" val="155970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\begin{document} \mbox{}\\&#10;$(L^1_4,L^2_4)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34"/>
  <p:tag name="PICTUREFILESIZE" val="340854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\begin{document} \mbox{}\\&#10;$(L^1_2,L^2_2)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34"/>
  <p:tag name="PICTUREFILESIZE" val="340854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\begin{document} \mbox{}\\&#10;$(L^1_1,L^2_1)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34"/>
  <p:tag name="PICTUREFILESIZE" val="340854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\begin{document} \mbox{}\\&#10;$(L^1_3,L^2_3)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34"/>
  <p:tag name="PICTUREFILESIZE" val="340854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\begin{document}&#10;$B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8"/>
  <p:tag name="PICTUREFILESIZE" val="53254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\begin{document}&#10;Lower bound $L$ takes $\dist_H$, Upper bound $H$ takes $\dist_L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225"/>
  <p:tag name="PICTUREFILESIZE" val="1879138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\begin{document}&#10;$f(x, \inp_H, \dist_H)$ and $f(x, \inp_H, \dist_L)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31"/>
  <p:tag name="PICTUREFILESIZE" val="1199070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\begin{document}&#10;$\tilde{f}(x_2, u_H, \delta_L) := \inf \{ f(x, q, u_H)\ |\ x\in Dom(q)\}$&#10;&#10;$\tilde{f}(x_2, u_L, \delta_H) := \sup \{ f(x, q, u_L)\ |\ x\in Dom(q)\}$&#10;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204"/>
  <p:tag name="PICTUREFILESIZE" val="4253454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\begin{document}&#10;$\tilde{f}(x_2, u_H, \delta_L) \leq \{f(x, q, u_H)\ |\ x\in Dom(q)\}$&#10;&#10;&#10;$\tilde{f}(x_2, u_L, \delta_H) \geq \{f(x, q, u_L)\ |\ x\in Dom(q)\}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87"/>
  <p:tag name="PICTUREFILESIZE" val="3899838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&#10;\newtheorem{definition}{Definition}&#10;\begin{document}&#10;$\Sigma=\left(X,U,\Delta, \mathcal{O},h,f\right)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93"/>
  <p:tag name="PICTUREFILESIZE" val="851370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\begin{document}&#10;IEEE 2009 Verma and Del Vecchio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53"/>
  <p:tag name="PICTUREFILESIZE" val="1017770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\begin{document}&#10;\begin{eqnarray*}&#10;\dot{x}(t) &amp;=&amp; A(q(t)) x(t) + B(q(t)) u(t) + w(t),\\&#10;y_k &amp;=&amp; C_k x(k \Delta T) + D_k u( k \Delta T) + v_k,&#10;\end{eqnarray*}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88"/>
  <p:tag name="PICTUREFILESIZE" val="4070254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\begin{document}&#10;\begin{eqnarray*}&#10;x(t) &amp;=&amp; x(t^-) + t_{\Delta}( A(q(t)) x(t^-) + B(q(t)) u(t))\\&#10;P(t) &amp;=&amp; P(t^-) + t_{\Delta} ( A(q(t)) P(t^-) + P(t^-) A(q(t))^T + Q)&#10;\end{eqnarray*}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256"/>
  <p:tag name="PICTUREFILESIZE" val="5544186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\begin{document}&#10;Switching System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77"/>
  <p:tag name="PICTUREFILESIZE" val="643338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\begin{document}&#10;Prediction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45"/>
  <p:tag name="PICTUREFILESIZE" val="299570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\begin{document}&#10;\begin{eqnarray*}&#10;K_k &amp;=&amp; P(t^-)C^T(C P(t^-) C^T + R)^{-1},\\&#10;x(t) &amp;=&amp; x(t^-) + K_k (y_k - (C x(t^-) + D u(t))),\\&#10;P(t) &amp;=&amp; (I - K_k C) P(t^-) (I - K_k C)^T + K_k R K^T_k.&#10;\end{eqnarray*}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223"/>
  <p:tag name="PICTUREFILESIZE" val="7996038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\begin{document}&#10;Correction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46"/>
  <p:tag name="PICTUREFILESIZE" val="306486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\begin{document}&#10;Combines Internal Inputs with External Sensors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210"/>
  <p:tag name="PICTUREFILESIZE" val="1753554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\begin{document}&#10;$x_2(t) \in x_2(\bar{t}) + \int\limits_{\bar{t}}^t \mathcal{A}_{\bar{t}}(\tau) d\tau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12"/>
  <p:tag name="PICTUREFILESIZE" val="2426586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\begin{document}&#10;$\forall t \geq \bar{t}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28"/>
  <p:tag name="PICTUREFILESIZE" val="23452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&#10;\newtheorem{definition}{Definition}&#10;\begin{document}&#10;$\inp(t)$ Longitudinal Input&#10;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04"/>
  <p:tag name="PICTUREFILESIZE" val="951654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\begin{document}&#10;$(x^L_1, x^L_2, \mathcal{A}_{t}^L, t)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61"/>
  <p:tag name="PICTUREFILESIZE" val="610454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&#10;\newtheorem{definition}{Definition}&#10;\begin{document}&#10;$G(\hat{x}(t)_{1})=G(\hat{x}(t)_2)\ \forall\ t\in\reals_+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28"/>
  <p:tag name="PICTUREFILESIZE" val="1171254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&#10;\newtheorem{definition}{Definition}&#10;\begin{document}&#10;$G(\hat{x}(t)) = G(\hat{x}(t)_{1}) \cup G(\hat{x}(t)_2)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30"/>
  <p:tag name="PICTUREFILESIZE" val="1190286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\begin{document}&#10;State Estimate &#10;&#10;$\hat{x}(t) \supset (\phi^L(t, x^L, \inp^L), h^R(x^R(t)))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42"/>
  <p:tag name="PICTUREFILESIZE" val="2720886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&#10;\newtheorem{definition}{Definition}&#10;\begin{document}&#10;On-board Kalman Filter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07"/>
  <p:tag name="PICTUREFILESIZE" val="711870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&#10;\newtheorem{definition}{Definition}&#10;\begin{document}&#10;DSRC Communication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00"/>
  <p:tag name="PICTUREFILESIZE" val="665586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&#10;\newtheorem{definition}{Definition}&#10;\begin{document}&#10;Estimator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43"/>
  <p:tag name="PICTUREFILESIZE" val="286270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&#10;\newtheorem{definition}{Definition}&#10;\begin{document}&#10;Controller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44"/>
  <p:tag name="PICTUREFILESIZE" val="292654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&#10;\newtheorem{definition}{Definition}&#10;\begin{document}&#10;Each box represents a separate thread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67"/>
  <p:tag name="PICTUREFILESIZE" val="1394838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\begin{document}&#10;$X^1_1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4"/>
  <p:tag name="PICTUREFILESIZE" val="140054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&#10;\newtheorem{definition}{Definition}&#10;\begin{document}&#10;$\left.\begin{array}{ll}&#10;\mbox{Vector Field:} &amp; f\in PC(X\times U \times \Delta, X)\\&#10;\end{array}\right.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71"/>
  <p:tag name="PICTUREFILESIZE" val="1565070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\begin{document}&#10;$X^2_1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4"/>
  <p:tag name="PICTUREFILESIZE" val="140054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\begin{document}&#10;$B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8"/>
  <p:tag name="PICTUREFILESIZE" val="53254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\begin{document}&#10;$c_{\inp_\mathcal{H}}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5"/>
  <p:tag name="PICTUREFILESIZE" val="100070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\begin{document}&#10;$c_{\inp_\mathcal{L}}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4"/>
  <p:tag name="PICTUREFILESIZE" val="93154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\begin{document}&#10;$x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6"/>
  <p:tag name="PICTUREFILESIZE" val="24954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&#10;\newtheorem{definition}{Definition}&#10;\begin{document}&#10;Lexus IS250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53"/>
  <p:tag name="PICTUREFILESIZE" val="352770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&#10;\newtheorem{definition}{Definition}&#10;\begin{document}&#10;DSRC Antenna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68"/>
  <p:tag name="PICTUREFILESIZE" val="452254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&#10;\newtheorem{definition}{Definition}&#10;\begin{document}&#10;DGPS Antenna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68"/>
  <p:tag name="PICTUREFILESIZE" val="452254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&#10;\newtheorem{definition}{Definition}&#10;\begin{document}&#10;WSU Unit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47"/>
  <p:tag name="PICTUREFILESIZE" val="312870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&#10;\newtheorem{definition}{Definition}&#10;\begin{document}&#10;Development Computer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04"/>
  <p:tag name="PICTUREFILESIZE" val="868454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\begin{document}&#10;$x=\phi(0,x,\inp, \dist)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69"/>
  <p:tag name="PICTUREFILESIZE" val="631770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&#10;\newtheorem{definition}{Definition}&#10;\begin{document}&#10;GPS Reciever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60"/>
  <p:tag name="PICTUREFILESIZE" val="399054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&#10;\newtheorem{definition}{Definition}&#10;\begin{document}&#10;Display Driver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63"/>
  <p:tag name="PICTUREFILESIZE" val="526438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&#10;\newtheorem{definition}{Definition}&#10;\begin{document}&#10;CAN Bus Read/Write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97"/>
  <p:tag name="PICTUREFILESIZE" val="887970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&#10;\newtheorem{definition}{Definition}&#10;\begin{document}&#10;Merge Path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51"/>
  <p:tag name="PICTUREFILESIZE" val="426238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&#10;\newtheorem{definition}{Definition}&#10;\begin{document}&#10;Straight Path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59"/>
  <p:tag name="PICTUREFILESIZE" val="493038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&#10;\newtheorem{definition}{Definition}&#10;\begin{document}&#10;Bad Set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34"/>
  <p:tag name="PICTUREFILESIZE" val="226686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&#10;\newtheorem{definition}{Definition}&#10;\begin{document}&#10;Vehicles cannot actually crash!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35"/>
  <p:tag name="PICTUREFILESIZE" val="1127638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\begin{document}&#10;$X^1_1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4"/>
  <p:tag name="PICTUREFILESIZE" val="140054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\begin{document}&#10;$X^2_1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4"/>
  <p:tag name="PICTUREFILESIZE" val="140054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\begin{document}&#10;$B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8"/>
  <p:tag name="PICTUREFILESIZE" val="53254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\begin{document}&#10;$\phi(T,x,\inp, \dist)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50"/>
  <p:tag name="PICTUREFILESIZE" val="457554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\begin{document}&#10;$x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6"/>
  <p:tag name="PICTUREFILESIZE" val="24954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&#10;\newtheorem{definition}{Definition}&#10;\begin{document}&#10;BlueIS is Vehicle 1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81"/>
  <p:tag name="PICTUREFILESIZE" val="538970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&#10;\newtheorem{definition}{Definition}&#10;\begin{document}&#10;GreyIS is Vehicle 2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83"/>
  <p:tag name="PICTUREFILESIZE" val="693438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&#10;\newtheorem{definition}{Definition}&#10;\begin{document}&#10;Solution given by $G(x) = u_{\mathcal{L}}= (u^1_H, u^2_L)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75"/>
  <p:tag name="PICTUREFILESIZE" val="1750454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\begin{document}&#10;$c_{\inp_\mathcal{H}}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5"/>
  <p:tag name="PICTUREFILESIZE" val="100070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\begin{document}&#10;$c_{\inp_\mathcal{L}}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4"/>
  <p:tag name="PICTUREFILESIZE" val="93154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&#10;\newtheorem{definition}{Definition}&#10;\begin{document}&#10;BlueIS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29"/>
  <p:tag name="PICTUREFILESIZE" val="193170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&#10;\newtheorem{definition}{Definition}&#10;\begin{document}&#10;GreyIS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30"/>
  <p:tag name="PICTUREFILESIZE" val="250554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\begin{document}&#10;$X^1_1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4"/>
  <p:tag name="PICTUREFILESIZE" val="140054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\begin{document}&#10;$X^2_1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4"/>
  <p:tag name="PICTUREFILESIZE" val="140054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&#10;\newtheorem{definition}{Definition}&#10;\begin{document} Liveliness:&#10;$ f_1(x,u, \delta) &gt; 0\ \forall\ x,u, \delta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47"/>
  <p:tag name="PICTUREFILESIZE" val="1345470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\begin{document}&#10;$B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8"/>
  <p:tag name="PICTUREFILESIZE" val="53254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\begin{document}&#10;$x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6"/>
  <p:tag name="PICTUREFILESIZE" val="24954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&#10;\newtheorem{definition}{Definition}&#10;\begin{document}&#10;BlueIS is Vehicle 1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81"/>
  <p:tag name="PICTUREFILESIZE" val="538970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&#10;\newtheorem{definition}{Definition}&#10;\begin{document}&#10;GreyIS is Vehicle 2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83"/>
  <p:tag name="PICTUREFILESIZE" val="693438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&#10;\newtheorem{definition}{Definition}&#10;\begin{document}&#10;Solution given by $G(x) = u_{\mathcal{H}}= (u^1_L, u^2_H)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76"/>
  <p:tag name="PICTUREFILESIZE" val="1760054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\begin{document}&#10;$c_{\inp_\mathcal{H}}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5"/>
  <p:tag name="PICTUREFILESIZE" val="100070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\begin{document}&#10;$c_{\inp_\mathcal{L}}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4"/>
  <p:tag name="PICTUREFILESIZE" val="93154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&#10;\newtheorem{definition}{Definition}&#10;\begin{document}&#10;BlueIS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29"/>
  <p:tag name="PICTUREFILESIZE" val="193170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&#10;\newtheorem{definition}{Definition}&#10;\begin{document}&#10;GreyIS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30"/>
  <p:tag name="PICTUREFILESIZE" val="25055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&#10;\newtheorem{definition}{Definition}&#10;\begin{document}&#10;$\left.\begin{array}{l}&#10;\inp\in S(U)\end{array}\right.$&#10;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40"/>
  <p:tag name="PICTUREFILESIZE" val="366786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\begin{document}&#10;$\phi(t,x,\inp, \dist)$ is the flow 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96"/>
  <p:tag name="PICTUREFILESIZE" val="878454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&#10;\newtheorem{definition}{Definition}&#10;\begin{document}&#10;$X$&#10;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0"/>
  <p:tag name="PICTUREFILESIZE" val="67086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&#10;\newtheorem{definition}{Definition}&#10;\begin{document}&#10;$\left.\begin{array}{ll}&#10;\mbox{State Space:} &amp; X\subset\reals^n&#10;\end{array}\right.$&#10;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98"/>
  <p:tag name="PICTUREFILESIZE" val="818354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&#10;\newtheorem{definition}{Definition}&#10;\begin{document}&#10;$\left.\begin{array}{l}&#10;\dist\in S(\Delta)\end{array}\right.$&#10;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40"/>
  <p:tag name="PICTUREFILESIZE" val="366786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&#10;\newtheorem{definition}{Definition}&#10;\begin{document}&#10;$t$&#10;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5"/>
  <p:tag name="PICTUREFILESIZE" val="29538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&#10;\newtheorem{definition}{Definition}&#10;\begin{document}&#10;$\delta_H$&#10;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1"/>
  <p:tag name="PICTUREFILESIZE" val="92238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&#10;\newtheorem{definition}{Definition}&#10;\begin{document}&#10;$\delta_L$&#10;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0"/>
  <p:tag name="PICTUREFILESIZE" val="84222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&#10;\newtheorem{definition}{Definition}&#10;\begin{document}&#10;$\left.\begin{array}{ll}&#10;\mbox{Disturbance:} &amp; U=[\delta_L, \delta_H]\subset\reals^p&#10;\end{array}\right.$&#10;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44"/>
  <p:tag name="PICTUREFILESIZE" val="1317654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&#10;\newtheorem{definition}{Definition}&#10;\begin{document}&#10;$\reals^p$&#10;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2"/>
  <p:tag name="PICTUREFILESIZE" val="79854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&#10;\newtheorem{definition}{Definition}&#10;\begin{document}&#10;Piecewise continuous dynamics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35"/>
  <p:tag name="PICTUREFILESIZE" val="112763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&#10;\newtheorem{definition}{Definition}&#10;\begin{document}&#10;$t$&#10;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5"/>
  <p:tag name="PICTUREFILESIZE" val="29538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\begin{document}&#10;\begin{eqnarray*}&#10;&amp;&amp;\dot{x}_1=x_2\\&#10;&amp;&amp;\dot{x}_2=[\mathcal{R}^2/(J_{w}+\mathcal{MR}^2)](f_w-f_{brake}-&#10;\frac{\rho_{air}}{2} C_{D}A_{f}x_2^2-C_{rr}\mathcal{M}_g)&#10;\end{eqnarray*}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273"/>
  <p:tag name="PICTUREFILESIZE" val="727657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\begin{document}&#10;$\alpha$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6"/>
  <p:tag name="PICTUREFILESIZE" val="24954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\begin{document}&#10;$x_2$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0"/>
  <p:tag name="PICTUREFILESIZE" val="59022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\begin{document}&#10;ICA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9"/>
  <p:tag name="PICTUREFILESIZE" val="126670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&#10;\newtheorem{definition}{Definition}&#10;\begin{document}&#10;Generates \textit{Order Preserving} Flow&#10;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46"/>
  <p:tag name="PICTUREFILESIZE" val="1219154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&#10;\newtheorem{definition}{Definition}&#10;\begin{document}&#10;and&#10;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6"/>
  <p:tag name="PICTUREFILESIZE" val="106986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&#10;\newtheorem{definition}{Definition}&#10;\begin{document}&#10;$t$&#10;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5"/>
  <p:tag name="PICTUREFILESIZE" val="29538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\begin{document}&#10;$\inp_2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0"/>
  <p:tag name="PICTUREFILESIZE" val="59022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\begin{document}&#10;$\inp_1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0"/>
  <p:tag name="PICTUREFILESIZE" val="59022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&#10;\newtheorem{definition}{Definition}&#10;\begin{document}&#10;$\left.\begin{array}{l}&#10;\inp_1\leq \inp_2&#10;\end{array}\right.$&#10;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34"/>
  <p:tag name="PICTUREFILESIZE" val="25565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&#10;\newtheorem{definition}{Definition}&#10;\begin{document}&#10;$\reals^n$&#10;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3"/>
  <p:tag name="PICTUREFILESIZE" val="86770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&#10;\newtheorem{definition}{Definition}&#10;\begin{document}&#10;$\left.\begin{array}{l}&#10;x\leq y&#10;\end{array}\right.$&#10;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24"/>
  <p:tag name="PICTUREFILESIZE" val="180054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\begin{document}&#10;$x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6"/>
  <p:tag name="PICTUREFILESIZE" val="24954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\begin{document}&#10;$y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6"/>
  <p:tag name="PICTUREFILESIZE" val="35154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&#10;\newtheorem{definition}{Definition}&#10;\begin{document}&#10;$\reals^n$&#10;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3"/>
  <p:tag name="PICTUREFILESIZE" val="86770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&#10;\newtheorem{definition}{Definition}&#10;\begin{document}&#10;$\Rightarrow$&#10;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0"/>
  <p:tag name="PICTUREFILESIZE" val="59022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&#10;\newtheorem{definition}{Definition}&#10;\begin{document}&#10;$\reals^m$&#10;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5"/>
  <p:tag name="PICTUREFILESIZE" val="100070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\begin{document}&#10;$x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6"/>
  <p:tag name="PICTUREFILESIZE" val="24954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\begin{document}&#10;$y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6"/>
  <p:tag name="PICTUREFILESIZE" val="35154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&#10;\newtheorem{definition}{Definition}&#10;\begin{document}&#10;$\reals^n$&#10;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3"/>
  <p:tag name="PICTUREFILESIZE" val="86770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\begin{document}&#10;$\phi(t,y,\inp_2, \dist_2)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56"/>
  <p:tag name="PICTUREFILESIZE" val="51245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&#10;\newtheorem{definition}{Definition}&#10;\begin{document}&#10;$h(\meas(\bar{t}))$&#10;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29"/>
  <p:tag name="PICTUREFILESIZE" val="265770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\begin{document}&#10;$\phi(t,x,\inp_1, \dist_1)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56"/>
  <p:tag name="PICTUREFILESIZE" val="512454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&#10;\newtheorem{definition}{Definition}&#10;\begin{document}&#10;$\left.\begin{array}{l}&#10;\phi(t,x,\inp_1, \dist_1) \leq \phi(t,y,\inp_2, \dist_2)&#10;\end{array}\right.$&#10;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27"/>
  <p:tag name="PICTUREFILESIZE" val="1162470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&#10;\newtheorem{definition}{Definition}&#10;\begin{document}&#10;Aircraft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34"/>
  <p:tag name="PICTUREFILESIZE" val="226686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&#10;\newtheorem{definition}{Definition}&#10;\begin{document}&#10;Automobiles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54"/>
  <p:tag name="PICTUREFILESIZE" val="359154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&#10;\newtheorem{definition}{Definition}&#10;\begin{document}&#10;Trains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27"/>
  <p:tag name="PICTUREFILESIZE" val="158238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&#10;\newtheorem{definition}{Definition}&#10;\begin{document}&#10;$\left.\begin{array}{l}&#10;\dist_1\leq \dist_2&#10;\end{array}\right.$&#10;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33"/>
  <p:tag name="PICTUREFILESIZE" val="275938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&#10;\newtheorem{definition}{Definition}&#10;\begin{document}&#10;$t$&#10;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5"/>
  <p:tag name="PICTUREFILESIZE" val="29538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\begin{document}&#10;$\dist_2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9"/>
  <p:tag name="PICTUREFILESIZE" val="75538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\begin{document}&#10;$\dist_1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9"/>
  <p:tag name="PICTUREFILESIZE" val="75538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&#10;\newtheorem{definition}{Definition}&#10;\begin{document}&#10;$\reals^p$&#10;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2"/>
  <p:tag name="PICTUREFILESIZE" val="7985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&#10;\newtheorem{definition}{Definition}&#10;\begin{document}&#10;$z(\bar{t})$&#10;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6"/>
  <p:tag name="PICTUREFILESIZE" val="147186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&#10;\newtheorem{definition}{Definition}&#10;\begin{document}&#10;$\Sigma=\Sigma^1||\Sigma^2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49"/>
  <p:tag name="PICTUREFILESIZE" val="490454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&#10;\newtheorem{definition}{Definition}&#10;\begin{document}&#10;$\inp^2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0"/>
  <p:tag name="PICTUREFILESIZE" val="75654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&#10;\newtheorem{definition}{Definition}&#10;\begin{document}&#10;$\inp^1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0"/>
  <p:tag name="PICTUREFILESIZE" val="75654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\begin{document}&#10;$\hat{x}(t)\cap\bad=\emptyset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55"/>
  <p:tag name="PICTUREFILESIZE" val="503670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\begin{document}&#10;$\Sigma$ is safe if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47"/>
  <p:tag name="PICTUREFILESIZE" val="312870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&#10;\newtheorem{definition}{Definition}&#10;\begin{document}&#10;$\begin{array}{c}&#10;X = X^1 \times X^2 \\&#10;U = U^1 \times U^2 \\&#10;\vdots&#10;\end{array}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62"/>
  <p:tag name="PICTUREFILESIZE" val="2067754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\begin{document}&#10;$\hat{x}(t)\subset X$ compatible with &#10;&#10;measurements and initial conditions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58"/>
  <p:tag name="PICTUREFILESIZE" val="2630754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&#10;\newtheorem{definition}{Definition}&#10;\begin{document}&#10;DSRC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27"/>
  <p:tag name="PICTUREFILESIZE" val="179870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\begin{document}&#10;$\bad\subset X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30"/>
  <p:tag name="PICTUREFILESIZE" val="225054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\begin{document}&#10;$\bad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8"/>
  <p:tag name="PICTUREFILESIZE" val="5325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&#10;\newtheorem{definition}{Definition}&#10;\begin{document}&#10;$\left.\begin{array}{ll}&#10;\mbox{Measurement}: &amp; \mathcal{O}\subset X&#10;\end{array}\right.$&#10;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04"/>
  <p:tag name="PICTUREFILESIZE" val="780054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\begin{document}&#10;$X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0"/>
  <p:tag name="PICTUREFILESIZE" val="67086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&#10;\newtheorem{definition}{Definition}&#10;\begin{document}&#10;Bad Set Geometry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81"/>
  <p:tag name="PICTUREFILESIZE" val="676738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&#10;\newtheorem{definition}{Definition}&#10;\begin{document}&#10;Want feedback $G:2^X\rightrightarrows U$ &#10;&#10;such that for all time $\hat{x}(t) \cap \bad = \emptyset$&#10;&#10;in closed loop $\inp(t)\in G(\hat{x}(t))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51"/>
  <p:tag name="PICTUREFILESIZE" val="4531254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\begin{document}&#10;$x^1_1$ is position of Agent 1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08"/>
  <p:tag name="PICTUREFILESIZE" val="1080054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\begin{document}&#10;$x^2_1$ is position of Agent 2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08"/>
  <p:tag name="PICTUREFILESIZE" val="1080054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\begin{document}&#10;$\bad := \{x\in x\ |\ x_1\in B=]L, H[ \}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33"/>
  <p:tag name="PICTUREFILESIZE" val="1217370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\begin{document}&#10;$L^1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0"/>
  <p:tag name="PICTUREFILESIZE" val="75654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\begin{document}&#10;$H^1, H^2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31"/>
  <p:tag name="PICTUREFILESIZE" val="284070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\begin{document}&#10;$L^2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1"/>
  <p:tag name="PICTUREFILESIZE" val="82854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\begin{document}&#10;$x^2_1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0"/>
  <p:tag name="PICTUREFILESIZE" val="10085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&#10;\newtheorem{definition}{Definition}&#10;\begin{document}&#10;$\left.\begin{array}{ll}&#10;\mbox{Output Map} &amp; h:\mathcal{O}\rightrightarrows X&#10;\end{array}\right.$&#10;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12"/>
  <p:tag name="PICTUREFILESIZE" val="935922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\begin{document}&#10;$x^1_1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0"/>
  <p:tag name="PICTUREFILESIZE" val="100854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\begin{document}&#10;$X^1_1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4"/>
  <p:tag name="PICTUREFILESIZE" val="140054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\begin{document}&#10;$X^2_1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4"/>
  <p:tag name="PICTUREFILESIZE" val="140054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\begin{document}&#10;$\bad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8"/>
  <p:tag name="PICTUREFILESIZE" val="53254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\begin{document}&#10;$X_{2,\dots,n}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30"/>
  <p:tag name="PICTUREFILESIZE" val="274554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\begin{document}&#10;$L^1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0"/>
  <p:tag name="PICTUREFILESIZE" val="75654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\begin{document}&#10;$H^1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3"/>
  <p:tag name="PICTUREFILESIZE" val="97854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\begin{document}&#10;$L^2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1"/>
  <p:tag name="PICTUREFILESIZE" val="82854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\begin{document}&#10;$H^2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3"/>
  <p:tag name="PICTUREFILESIZE" val="97854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\begin{document}&#10;$X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0"/>
  <p:tag name="PICTUREFILESIZE" val="67086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&#10;\newtheorem{definition}{Definition}&#10;\begin{document}&#10;$u_H$&#10;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4"/>
  <p:tag name="PICTUREFILESIZE" val="81954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\begin{document}&#10;$\bad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8"/>
  <p:tag name="PICTUREFILESIZE" val="53254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\begin{document}&#10;$\in C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7"/>
  <p:tag name="PICTUREFILESIZE" val="127854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\begin{document}&#10;$\not\in C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7"/>
  <p:tag name="PICTUREFILESIZE" val="142338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\begin{document}&#10;Key: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21"/>
  <p:tag name="PICTUREFILESIZE" val="175738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\begin{document}&#10;Construct $G:2^X\rightrightarrows U$&#10;s.t. $A\notin C\Rightarrow \hat{x}(t)\cap \bad = \emptyset$&#10;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217"/>
  <p:tag name="PICTUREFILESIZE" val="2170454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\begin{document}&#10;\begin{eqnarray*}&#10;C:=\left\{A\subset X\ \left|\begin{array}{c} \forall\ \inp\in S(U),\ \exists\ \dist\in S(\Delta), t\in\reals_+\&#10;\\ \mbox{ s.t. }\hat{x}(t)\cap\bad\neq\emptyset\end{array}\right.\right\}&#10;\end{eqnarray*}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232"/>
  <p:tag name="PICTUREFILESIZE" val="4838922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\begin{document}&#10;How to Generate a Feedback that Keeps $\Sigma$ Safe?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213"/>
  <p:tag name="PICTUREFILESIZE" val="1778938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\begin{document}&#10;$G(\hat{x}(t))$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32"/>
  <p:tag name="PICTUREFILESIZE" val="292854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\begin{document}&#10;Estimator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43"/>
  <p:tag name="PICTUREFILESIZE" val="286270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usepackage{amsthm}&#10;\usepackage{mathrsfs}&#10;\usepackage{amssymb}&#10;\usepackage{subfigure}&#10;\usepackage{graphicx}&#10;&#10;\newcommand{\bwedge}{\text{\scriptsize$\bigwedge$}\!}&#10;\newcommand{\bvee}{\text{\scriptsize$\bigvee$}\!}&#10;\newcommand{\inp}{\mathbf{u}}&#10;\newcommand{\meas}{\mathbf{z}}&#10;\newcommand{\game}{\mathscr{G}=(\Sigma,\Omega,\Delta,\Lambda,\varphi,\bad)}&#10;\newcommand{\dist}{\mbox{\boldmath${\delta}$}}&#10;\newcommand{\cont}{\mbox{\boldmath${\omega}$}}&#10;\newcommand{\config}{\mbox{\boldmath${\lambda}$}}&#10;\newcommand{\ginput}{\varphi(\config,\cont,\dist)}&#10;\newcommand{\ginputfixed}{\varphi(\lambda,\cont,\dist)}&#10;\newcommand{\reals}{\mathbb{R}}&#10;\newcommand{\bad}{\mathbf{B}}&#10;\newcommand{\comments}[1]{}&#10;\newcommand{\norm}[1]{\left|\left|#1\right|\right|}&#10;\newcommand{\sphere}{\mathbb{S}^1}&#10;\newcommand{\nat}{\mathbb{N}}&#10;\newcommand{\littledist}{\fontsize{8}{12}\dist\fontsize{12}{12}}&#10;\newcommand{\littleconfig}{\fontsize{8}{12}\config\fontsize{12}{12}}&#10;\begin{document}&#10;$\Sigma$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7"/>
  <p:tag name="PICTUREFILESIZE" val="4687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13627</TotalTime>
  <Words>479</Words>
  <Application>Microsoft Office PowerPoint</Application>
  <PresentationFormat>On-screen Show (4:3)</PresentationFormat>
  <Paragraphs>197</Paragraphs>
  <Slides>41</Slides>
  <Notes>0</Notes>
  <HiddenSlides>0</HiddenSlides>
  <MMClips>4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2" baseType="lpstr">
      <vt:lpstr>Default Design</vt:lpstr>
      <vt:lpstr>Experimental Results for a Vehicle-to-Vehicle Intersection Collision Avoidance (ICA) System</vt:lpstr>
      <vt:lpstr>Outline</vt:lpstr>
      <vt:lpstr>Slide 3</vt:lpstr>
      <vt:lpstr>Enabling Technologies</vt:lpstr>
      <vt:lpstr>IntelliDriveSM</vt:lpstr>
      <vt:lpstr>Problem Considered</vt:lpstr>
      <vt:lpstr>Application Context</vt:lpstr>
      <vt:lpstr>Modeling Formalism</vt:lpstr>
      <vt:lpstr>Piecewise Continuous Dynamics</vt:lpstr>
      <vt:lpstr>Slide 10</vt:lpstr>
      <vt:lpstr>    Two Agent Safety Control Problem</vt:lpstr>
      <vt:lpstr>Safety Control Problem  Cont.</vt:lpstr>
      <vt:lpstr>Safety Control Solution</vt:lpstr>
      <vt:lpstr>Computation of C</vt:lpstr>
      <vt:lpstr>Online Computation</vt:lpstr>
      <vt:lpstr>System ID for Control</vt:lpstr>
      <vt:lpstr>Local State Estimation</vt:lpstr>
      <vt:lpstr>State Prediction</vt:lpstr>
      <vt:lpstr>Complete State Estimation</vt:lpstr>
      <vt:lpstr>Distributed Evaluation of Feedback</vt:lpstr>
      <vt:lpstr>Software System</vt:lpstr>
      <vt:lpstr>ICA Main Application</vt:lpstr>
      <vt:lpstr>Experiments</vt:lpstr>
      <vt:lpstr>Test Vehicles</vt:lpstr>
      <vt:lpstr>Test Vehicles Cont.</vt:lpstr>
      <vt:lpstr>Test Overview</vt:lpstr>
      <vt:lpstr>Experimental Trial Use Case A</vt:lpstr>
      <vt:lpstr>Video</vt:lpstr>
      <vt:lpstr>Signals – Test 3</vt:lpstr>
      <vt:lpstr>Signals -Test 4</vt:lpstr>
      <vt:lpstr>Vehicle Starts in  Bad Interval</vt:lpstr>
      <vt:lpstr>Experimental Trial Use Case B</vt:lpstr>
      <vt:lpstr>Video</vt:lpstr>
      <vt:lpstr>Signals – Test 11</vt:lpstr>
      <vt:lpstr>Signals – Test 3</vt:lpstr>
      <vt:lpstr>Collision Avoided!</vt:lpstr>
      <vt:lpstr>Inside the Vehicle</vt:lpstr>
      <vt:lpstr>Inside the Vehicle (2)</vt:lpstr>
      <vt:lpstr>Conclusion</vt:lpstr>
      <vt:lpstr>Future Work</vt:lpstr>
      <vt:lpstr>Questions and  Acknowledgements</vt:lpstr>
    </vt:vector>
  </TitlesOfParts>
  <Company>Toyota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Ica GOALI Project Update Toyota Technical Center Ann Arbor, MI</dc:title>
  <dc:creator>TRD</dc:creator>
  <cp:lastModifiedBy>Mike</cp:lastModifiedBy>
  <cp:revision>539</cp:revision>
  <dcterms:created xsi:type="dcterms:W3CDTF">2010-10-14T17:43:15Z</dcterms:created>
  <dcterms:modified xsi:type="dcterms:W3CDTF">2011-09-29T20:42:56Z</dcterms:modified>
</cp:coreProperties>
</file>