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gif" ContentType="image/gi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Lst>
  <p:sldSz cx="38404800" cy="38404800"/>
  <p:notesSz cx="6858000" cy="9144000"/>
  <p:defaultTextStyle>
    <a:defPPr>
      <a:defRPr lang="en-US"/>
    </a:defPPr>
    <a:lvl1pPr marL="0" algn="l" defTabSz="4389120" rtl="0" eaLnBrk="1" latinLnBrk="0" hangingPunct="1">
      <a:defRPr sz="8600" kern="1200">
        <a:solidFill>
          <a:schemeClr val="tx1"/>
        </a:solidFill>
        <a:latin typeface="+mn-lt"/>
        <a:ea typeface="+mn-ea"/>
        <a:cs typeface="+mn-cs"/>
      </a:defRPr>
    </a:lvl1pPr>
    <a:lvl2pPr marL="2194560" algn="l" defTabSz="4389120" rtl="0" eaLnBrk="1" latinLnBrk="0" hangingPunct="1">
      <a:defRPr sz="8600" kern="1200">
        <a:solidFill>
          <a:schemeClr val="tx1"/>
        </a:solidFill>
        <a:latin typeface="+mn-lt"/>
        <a:ea typeface="+mn-ea"/>
        <a:cs typeface="+mn-cs"/>
      </a:defRPr>
    </a:lvl2pPr>
    <a:lvl3pPr marL="4389120" algn="l" defTabSz="4389120" rtl="0" eaLnBrk="1" latinLnBrk="0" hangingPunct="1">
      <a:defRPr sz="8600" kern="1200">
        <a:solidFill>
          <a:schemeClr val="tx1"/>
        </a:solidFill>
        <a:latin typeface="+mn-lt"/>
        <a:ea typeface="+mn-ea"/>
        <a:cs typeface="+mn-cs"/>
      </a:defRPr>
    </a:lvl3pPr>
    <a:lvl4pPr marL="6583680" algn="l" defTabSz="4389120" rtl="0" eaLnBrk="1" latinLnBrk="0" hangingPunct="1">
      <a:defRPr sz="8600" kern="1200">
        <a:solidFill>
          <a:schemeClr val="tx1"/>
        </a:solidFill>
        <a:latin typeface="+mn-lt"/>
        <a:ea typeface="+mn-ea"/>
        <a:cs typeface="+mn-cs"/>
      </a:defRPr>
    </a:lvl4pPr>
    <a:lvl5pPr marL="8778240" algn="l" defTabSz="4389120" rtl="0" eaLnBrk="1" latinLnBrk="0" hangingPunct="1">
      <a:defRPr sz="8600" kern="1200">
        <a:solidFill>
          <a:schemeClr val="tx1"/>
        </a:solidFill>
        <a:latin typeface="+mn-lt"/>
        <a:ea typeface="+mn-ea"/>
        <a:cs typeface="+mn-cs"/>
      </a:defRPr>
    </a:lvl5pPr>
    <a:lvl6pPr marL="10972800" algn="l" defTabSz="4389120" rtl="0" eaLnBrk="1" latinLnBrk="0" hangingPunct="1">
      <a:defRPr sz="8600" kern="1200">
        <a:solidFill>
          <a:schemeClr val="tx1"/>
        </a:solidFill>
        <a:latin typeface="+mn-lt"/>
        <a:ea typeface="+mn-ea"/>
        <a:cs typeface="+mn-cs"/>
      </a:defRPr>
    </a:lvl6pPr>
    <a:lvl7pPr marL="13167360" algn="l" defTabSz="4389120" rtl="0" eaLnBrk="1" latinLnBrk="0" hangingPunct="1">
      <a:defRPr sz="8600" kern="1200">
        <a:solidFill>
          <a:schemeClr val="tx1"/>
        </a:solidFill>
        <a:latin typeface="+mn-lt"/>
        <a:ea typeface="+mn-ea"/>
        <a:cs typeface="+mn-cs"/>
      </a:defRPr>
    </a:lvl7pPr>
    <a:lvl8pPr marL="15361920" algn="l" defTabSz="4389120" rtl="0" eaLnBrk="1" latinLnBrk="0" hangingPunct="1">
      <a:defRPr sz="8600" kern="1200">
        <a:solidFill>
          <a:schemeClr val="tx1"/>
        </a:solidFill>
        <a:latin typeface="+mn-lt"/>
        <a:ea typeface="+mn-ea"/>
        <a:cs typeface="+mn-cs"/>
      </a:defRPr>
    </a:lvl8pPr>
    <a:lvl9pPr marL="17556480" algn="l" defTabSz="4389120" rtl="0" eaLnBrk="1" latinLnBrk="0" hangingPunct="1">
      <a:defRPr sz="86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76E99"/>
    <a:srgbClr val="1579AB"/>
    <a:srgbClr val="1679AA"/>
    <a:srgbClr val="1867A8"/>
    <a:srgbClr val="158EA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varScale="1">
        <p:scale>
          <a:sx n="31" d="100"/>
          <a:sy n="31" d="100"/>
        </p:scale>
        <p:origin x="-3728" y="-200"/>
      </p:cViewPr>
      <p:guideLst>
        <p:guide orient="horz" pos="12096"/>
        <p:guide pos="12096"/>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interSettings" Target="printerSettings/printerSettings1.bin"/><Relationship Id="rId4" Type="http://schemas.openxmlformats.org/officeDocument/2006/relationships/presProps" Target="presProps.xml"/><Relationship Id="rId5" Type="http://schemas.openxmlformats.org/officeDocument/2006/relationships/viewProps" Target="viewProps.xml"/><Relationship Id="rId6" Type="http://schemas.openxmlformats.org/officeDocument/2006/relationships/theme" Target="theme/theme1.xml"/><Relationship Id="rId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705600" y="1537973"/>
            <a:ext cx="23469600" cy="2272027"/>
          </a:xfrm>
        </p:spPr>
        <p:txBody>
          <a:bodyPr/>
          <a:lstStyle/>
          <a:p>
            <a:r>
              <a:rPr lang="en-US" smtClean="0"/>
              <a:t>Click to edit Master title style</a:t>
            </a:r>
            <a:endParaRPr lang="en-US"/>
          </a:p>
        </p:txBody>
      </p:sp>
      <p:sp>
        <p:nvSpPr>
          <p:cNvPr id="3" name="Content Placeholder 2"/>
          <p:cNvSpPr>
            <a:spLocks noGrp="1"/>
          </p:cNvSpPr>
          <p:nvPr>
            <p:ph idx="1" hasCustomPrompt="1"/>
          </p:nvPr>
        </p:nvSpPr>
        <p:spPr>
          <a:xfrm>
            <a:off x="838200" y="6477001"/>
            <a:ext cx="36652200" cy="6019800"/>
          </a:xfrm>
        </p:spPr>
        <p:txBody>
          <a:bodyPr/>
          <a:lstStyle>
            <a:lvl1pPr>
              <a:defRPr sz="4400" b="1"/>
            </a:lvl1pPr>
            <a:lvl2pPr marL="0" indent="0">
              <a:defRPr sz="2800"/>
            </a:lvl2pPr>
          </a:lstStyle>
          <a:p>
            <a:pPr lvl="0"/>
            <a:r>
              <a:rPr lang="en-US" dirty="0" smtClean="0"/>
              <a:t>Motivation:</a:t>
            </a:r>
          </a:p>
          <a:p>
            <a:pPr lvl="1"/>
            <a:r>
              <a:rPr lang="en-US" dirty="0" smtClean="0"/>
              <a:t>Second level</a:t>
            </a:r>
          </a:p>
        </p:txBody>
      </p:sp>
      <p:sp>
        <p:nvSpPr>
          <p:cNvPr id="7" name="Content Placeholder 2"/>
          <p:cNvSpPr>
            <a:spLocks noGrp="1"/>
          </p:cNvSpPr>
          <p:nvPr>
            <p:ph idx="13"/>
          </p:nvPr>
        </p:nvSpPr>
        <p:spPr>
          <a:xfrm>
            <a:off x="838200" y="13258800"/>
            <a:ext cx="11811000" cy="20955000"/>
          </a:xfrm>
        </p:spPr>
        <p:txBody>
          <a:bodyPr/>
          <a:lstStyle>
            <a:lvl1pPr>
              <a:defRPr sz="4400" b="1"/>
            </a:lvl1pPr>
            <a:lvl2pPr marL="0" indent="0">
              <a:defRPr sz="2800"/>
            </a:lvl2pPr>
          </a:lstStyle>
          <a:p>
            <a:pPr lvl="0"/>
            <a:r>
              <a:rPr lang="en-US" dirty="0" smtClean="0"/>
              <a:t>Click to edit Master text styles</a:t>
            </a:r>
          </a:p>
          <a:p>
            <a:pPr lvl="1"/>
            <a:r>
              <a:rPr lang="en-US" dirty="0" smtClean="0"/>
              <a:t>Second level</a:t>
            </a:r>
          </a:p>
        </p:txBody>
      </p:sp>
      <p:sp>
        <p:nvSpPr>
          <p:cNvPr id="11" name="Content Placeholder 2"/>
          <p:cNvSpPr>
            <a:spLocks noGrp="1"/>
          </p:cNvSpPr>
          <p:nvPr>
            <p:ph idx="14"/>
          </p:nvPr>
        </p:nvSpPr>
        <p:spPr>
          <a:xfrm>
            <a:off x="25755600" y="13258800"/>
            <a:ext cx="11811000" cy="20955000"/>
          </a:xfrm>
        </p:spPr>
        <p:txBody>
          <a:bodyPr/>
          <a:lstStyle>
            <a:lvl1pPr>
              <a:defRPr sz="4400" b="1"/>
            </a:lvl1pPr>
            <a:lvl2pPr marL="0" indent="0">
              <a:defRPr sz="2800"/>
            </a:lvl2pPr>
          </a:lstStyle>
          <a:p>
            <a:pPr lvl="0"/>
            <a:r>
              <a:rPr lang="en-US" dirty="0" smtClean="0"/>
              <a:t>Click to edit Master text styles</a:t>
            </a:r>
          </a:p>
          <a:p>
            <a:pPr lvl="1"/>
            <a:r>
              <a:rPr lang="en-US" dirty="0" smtClean="0"/>
              <a:t>Second level</a:t>
            </a:r>
          </a:p>
        </p:txBody>
      </p:sp>
      <p:sp>
        <p:nvSpPr>
          <p:cNvPr id="12" name="Content Placeholder 2"/>
          <p:cNvSpPr>
            <a:spLocks noGrp="1"/>
          </p:cNvSpPr>
          <p:nvPr>
            <p:ph idx="15"/>
          </p:nvPr>
        </p:nvSpPr>
        <p:spPr>
          <a:xfrm>
            <a:off x="13335000" y="13258800"/>
            <a:ext cx="11811000" cy="20955000"/>
          </a:xfrm>
        </p:spPr>
        <p:txBody>
          <a:bodyPr/>
          <a:lstStyle>
            <a:lvl1pPr>
              <a:defRPr sz="4400" b="1"/>
            </a:lvl1pPr>
            <a:lvl2pPr marL="0" indent="0">
              <a:defRPr sz="2800"/>
            </a:lvl2pPr>
          </a:lstStyle>
          <a:p>
            <a:pPr lvl="0"/>
            <a:r>
              <a:rPr lang="en-US" dirty="0" smtClean="0"/>
              <a:t>Click to edit Master text styles</a:t>
            </a:r>
          </a:p>
          <a:p>
            <a:pPr lvl="1"/>
            <a:r>
              <a:rPr lang="en-US" dirty="0" smtClean="0"/>
              <a:t>Second level</a:t>
            </a:r>
          </a:p>
        </p:txBody>
      </p:sp>
      <p:sp>
        <p:nvSpPr>
          <p:cNvPr id="14" name="Subtitle 2"/>
          <p:cNvSpPr>
            <a:spLocks noGrp="1"/>
          </p:cNvSpPr>
          <p:nvPr>
            <p:ph type="subTitle" idx="16"/>
          </p:nvPr>
        </p:nvSpPr>
        <p:spPr>
          <a:xfrm>
            <a:off x="7772400" y="4038600"/>
            <a:ext cx="21793200" cy="1371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15" name="Content Placeholder 2"/>
          <p:cNvSpPr>
            <a:spLocks noGrp="1"/>
          </p:cNvSpPr>
          <p:nvPr>
            <p:ph idx="17" hasCustomPrompt="1"/>
          </p:nvPr>
        </p:nvSpPr>
        <p:spPr>
          <a:xfrm>
            <a:off x="838200" y="34747200"/>
            <a:ext cx="17983200" cy="2743200"/>
          </a:xfrm>
        </p:spPr>
        <p:txBody>
          <a:bodyPr/>
          <a:lstStyle>
            <a:lvl1pPr>
              <a:defRPr sz="4400" b="1"/>
            </a:lvl1pPr>
            <a:lvl2pPr marL="0" indent="0">
              <a:defRPr sz="2800"/>
            </a:lvl2pPr>
          </a:lstStyle>
          <a:p>
            <a:pPr lvl="0"/>
            <a:r>
              <a:rPr lang="en-US" dirty="0" smtClean="0"/>
              <a:t>References:</a:t>
            </a:r>
          </a:p>
          <a:p>
            <a:pPr lvl="1"/>
            <a:r>
              <a:rPr lang="en-US" dirty="0" smtClean="0"/>
              <a:t>Second level</a:t>
            </a:r>
          </a:p>
        </p:txBody>
      </p:sp>
      <p:sp>
        <p:nvSpPr>
          <p:cNvPr id="16" name="Content Placeholder 2"/>
          <p:cNvSpPr>
            <a:spLocks noGrp="1"/>
          </p:cNvSpPr>
          <p:nvPr>
            <p:ph idx="18" hasCustomPrompt="1"/>
          </p:nvPr>
        </p:nvSpPr>
        <p:spPr>
          <a:xfrm>
            <a:off x="19583400" y="34747200"/>
            <a:ext cx="17983200" cy="2743200"/>
          </a:xfrm>
        </p:spPr>
        <p:txBody>
          <a:bodyPr/>
          <a:lstStyle>
            <a:lvl1pPr>
              <a:defRPr sz="4400" b="1"/>
            </a:lvl1pPr>
            <a:lvl2pPr marL="0" indent="0">
              <a:defRPr sz="2800"/>
            </a:lvl2pPr>
          </a:lstStyle>
          <a:p>
            <a:pPr lvl="0"/>
            <a:r>
              <a:rPr lang="en-US" dirty="0" smtClean="0"/>
              <a:t>Acknowledgements:</a:t>
            </a:r>
          </a:p>
          <a:p>
            <a:pPr lvl="1"/>
            <a:r>
              <a:rPr lang="en-US" dirty="0" smtClean="0"/>
              <a:t>Second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and Content">
    <p:bg>
      <p:bgPr>
        <a:solidFill>
          <a:srgbClr val="276E99"/>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705600" y="1537973"/>
            <a:ext cx="23469600" cy="2272027"/>
          </a:xfrm>
        </p:spPr>
        <p:txBody>
          <a:bodyPr/>
          <a:lstStyle/>
          <a:p>
            <a:r>
              <a:rPr lang="en-US" smtClean="0"/>
              <a:t>Click to edit Master title style</a:t>
            </a:r>
            <a:endParaRPr lang="en-US"/>
          </a:p>
        </p:txBody>
      </p:sp>
      <p:sp>
        <p:nvSpPr>
          <p:cNvPr id="3" name="Content Placeholder 2"/>
          <p:cNvSpPr>
            <a:spLocks noGrp="1"/>
          </p:cNvSpPr>
          <p:nvPr>
            <p:ph idx="1" hasCustomPrompt="1"/>
          </p:nvPr>
        </p:nvSpPr>
        <p:spPr>
          <a:xfrm>
            <a:off x="838200" y="6477001"/>
            <a:ext cx="36652200" cy="6019800"/>
          </a:xfrm>
        </p:spPr>
        <p:txBody>
          <a:bodyPr/>
          <a:lstStyle>
            <a:lvl1pPr>
              <a:defRPr sz="4400" b="1"/>
            </a:lvl1pPr>
            <a:lvl2pPr marL="0" indent="0">
              <a:defRPr sz="2800"/>
            </a:lvl2pPr>
          </a:lstStyle>
          <a:p>
            <a:pPr lvl="0"/>
            <a:r>
              <a:rPr lang="en-US" dirty="0" smtClean="0"/>
              <a:t>Motivation:</a:t>
            </a:r>
          </a:p>
          <a:p>
            <a:pPr lvl="1"/>
            <a:r>
              <a:rPr lang="en-US" dirty="0" smtClean="0"/>
              <a:t>Second level</a:t>
            </a:r>
          </a:p>
        </p:txBody>
      </p:sp>
      <p:sp>
        <p:nvSpPr>
          <p:cNvPr id="7" name="Content Placeholder 2"/>
          <p:cNvSpPr>
            <a:spLocks noGrp="1"/>
          </p:cNvSpPr>
          <p:nvPr>
            <p:ph idx="13"/>
          </p:nvPr>
        </p:nvSpPr>
        <p:spPr>
          <a:xfrm>
            <a:off x="838200" y="13258800"/>
            <a:ext cx="11811000" cy="20955000"/>
          </a:xfrm>
        </p:spPr>
        <p:txBody>
          <a:bodyPr/>
          <a:lstStyle>
            <a:lvl1pPr>
              <a:defRPr sz="4400" b="1"/>
            </a:lvl1pPr>
            <a:lvl2pPr marL="0" indent="0">
              <a:defRPr sz="2800"/>
            </a:lvl2pPr>
          </a:lstStyle>
          <a:p>
            <a:pPr lvl="0"/>
            <a:r>
              <a:rPr lang="en-US" dirty="0" smtClean="0"/>
              <a:t>Click to edit Master text styles</a:t>
            </a:r>
          </a:p>
          <a:p>
            <a:pPr lvl="1"/>
            <a:r>
              <a:rPr lang="en-US" dirty="0" smtClean="0"/>
              <a:t>Second level</a:t>
            </a:r>
          </a:p>
        </p:txBody>
      </p:sp>
      <p:sp>
        <p:nvSpPr>
          <p:cNvPr id="11" name="Content Placeholder 2"/>
          <p:cNvSpPr>
            <a:spLocks noGrp="1"/>
          </p:cNvSpPr>
          <p:nvPr>
            <p:ph idx="14"/>
          </p:nvPr>
        </p:nvSpPr>
        <p:spPr>
          <a:xfrm>
            <a:off x="25755600" y="13258800"/>
            <a:ext cx="11811000" cy="20955000"/>
          </a:xfrm>
        </p:spPr>
        <p:txBody>
          <a:bodyPr/>
          <a:lstStyle>
            <a:lvl1pPr>
              <a:defRPr sz="4400" b="1"/>
            </a:lvl1pPr>
            <a:lvl2pPr marL="0" indent="0">
              <a:defRPr sz="2800"/>
            </a:lvl2pPr>
          </a:lstStyle>
          <a:p>
            <a:pPr lvl="0"/>
            <a:r>
              <a:rPr lang="en-US" dirty="0" smtClean="0"/>
              <a:t>Click to edit Master text styles</a:t>
            </a:r>
          </a:p>
          <a:p>
            <a:pPr lvl="1"/>
            <a:r>
              <a:rPr lang="en-US" dirty="0" smtClean="0"/>
              <a:t>Second level</a:t>
            </a:r>
          </a:p>
        </p:txBody>
      </p:sp>
      <p:sp>
        <p:nvSpPr>
          <p:cNvPr id="12" name="Content Placeholder 2"/>
          <p:cNvSpPr>
            <a:spLocks noGrp="1"/>
          </p:cNvSpPr>
          <p:nvPr>
            <p:ph idx="15"/>
          </p:nvPr>
        </p:nvSpPr>
        <p:spPr>
          <a:xfrm>
            <a:off x="13335000" y="13258800"/>
            <a:ext cx="11811000" cy="20955000"/>
          </a:xfrm>
        </p:spPr>
        <p:txBody>
          <a:bodyPr/>
          <a:lstStyle>
            <a:lvl1pPr>
              <a:defRPr sz="4400" b="1"/>
            </a:lvl1pPr>
            <a:lvl2pPr marL="0" indent="0">
              <a:defRPr sz="2800"/>
            </a:lvl2pPr>
          </a:lstStyle>
          <a:p>
            <a:pPr lvl="0"/>
            <a:r>
              <a:rPr lang="en-US" dirty="0" smtClean="0"/>
              <a:t>Click to edit Master text styles</a:t>
            </a:r>
          </a:p>
          <a:p>
            <a:pPr lvl="1"/>
            <a:r>
              <a:rPr lang="en-US" dirty="0" smtClean="0"/>
              <a:t>Second level</a:t>
            </a:r>
          </a:p>
        </p:txBody>
      </p:sp>
      <p:sp>
        <p:nvSpPr>
          <p:cNvPr id="14" name="Subtitle 2"/>
          <p:cNvSpPr>
            <a:spLocks noGrp="1"/>
          </p:cNvSpPr>
          <p:nvPr>
            <p:ph type="subTitle" idx="16"/>
          </p:nvPr>
        </p:nvSpPr>
        <p:spPr>
          <a:xfrm>
            <a:off x="7772400" y="4038600"/>
            <a:ext cx="21793200" cy="1371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15" name="Content Placeholder 2"/>
          <p:cNvSpPr>
            <a:spLocks noGrp="1"/>
          </p:cNvSpPr>
          <p:nvPr>
            <p:ph idx="17" hasCustomPrompt="1"/>
          </p:nvPr>
        </p:nvSpPr>
        <p:spPr>
          <a:xfrm>
            <a:off x="838200" y="34747200"/>
            <a:ext cx="17983200" cy="2743200"/>
          </a:xfrm>
        </p:spPr>
        <p:txBody>
          <a:bodyPr/>
          <a:lstStyle>
            <a:lvl1pPr>
              <a:defRPr sz="4400" b="1"/>
            </a:lvl1pPr>
            <a:lvl2pPr marL="0" indent="0">
              <a:defRPr sz="2800"/>
            </a:lvl2pPr>
          </a:lstStyle>
          <a:p>
            <a:pPr lvl="0"/>
            <a:r>
              <a:rPr lang="en-US" dirty="0" smtClean="0"/>
              <a:t>References:</a:t>
            </a:r>
          </a:p>
          <a:p>
            <a:pPr lvl="1"/>
            <a:r>
              <a:rPr lang="en-US" dirty="0" smtClean="0"/>
              <a:t>Second level</a:t>
            </a:r>
          </a:p>
        </p:txBody>
      </p:sp>
      <p:sp>
        <p:nvSpPr>
          <p:cNvPr id="16" name="Content Placeholder 2"/>
          <p:cNvSpPr>
            <a:spLocks noGrp="1"/>
          </p:cNvSpPr>
          <p:nvPr>
            <p:ph idx="18" hasCustomPrompt="1"/>
          </p:nvPr>
        </p:nvSpPr>
        <p:spPr>
          <a:xfrm>
            <a:off x="19583400" y="34747200"/>
            <a:ext cx="17983200" cy="2743200"/>
          </a:xfrm>
        </p:spPr>
        <p:txBody>
          <a:bodyPr/>
          <a:lstStyle>
            <a:lvl1pPr>
              <a:defRPr sz="4400" b="1"/>
            </a:lvl1pPr>
            <a:lvl2pPr marL="0" indent="0">
              <a:defRPr sz="2800"/>
            </a:lvl2pPr>
          </a:lstStyle>
          <a:p>
            <a:pPr lvl="0"/>
            <a:r>
              <a:rPr lang="en-US" dirty="0" smtClean="0"/>
              <a:t>Acknowledgements:</a:t>
            </a:r>
          </a:p>
          <a:p>
            <a:pPr lvl="1"/>
            <a:r>
              <a:rPr lang="en-US" dirty="0" smtClean="0"/>
              <a:t>Second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705600" y="1537973"/>
            <a:ext cx="23469600" cy="2272027"/>
          </a:xfrm>
        </p:spPr>
        <p:txBody>
          <a:bodyPr/>
          <a:lstStyle/>
          <a:p>
            <a:r>
              <a:rPr lang="en-US" smtClean="0"/>
              <a:t>Click to edit Master title style</a:t>
            </a:r>
            <a:endParaRPr lang="en-US"/>
          </a:p>
        </p:txBody>
      </p:sp>
      <p:sp>
        <p:nvSpPr>
          <p:cNvPr id="3" name="Content Placeholder 2"/>
          <p:cNvSpPr>
            <a:spLocks noGrp="1"/>
          </p:cNvSpPr>
          <p:nvPr>
            <p:ph idx="1" hasCustomPrompt="1"/>
          </p:nvPr>
        </p:nvSpPr>
        <p:spPr>
          <a:xfrm>
            <a:off x="838200" y="6477001"/>
            <a:ext cx="36652200" cy="6019800"/>
          </a:xfrm>
        </p:spPr>
        <p:txBody>
          <a:bodyPr/>
          <a:lstStyle>
            <a:lvl1pPr>
              <a:defRPr sz="4400" b="1"/>
            </a:lvl1pPr>
            <a:lvl2pPr marL="0" indent="0">
              <a:defRPr sz="2800"/>
            </a:lvl2pPr>
          </a:lstStyle>
          <a:p>
            <a:pPr lvl="0"/>
            <a:r>
              <a:rPr lang="en-US" dirty="0" smtClean="0"/>
              <a:t>Motivation:</a:t>
            </a:r>
          </a:p>
          <a:p>
            <a:pPr lvl="1"/>
            <a:r>
              <a:rPr lang="en-US" dirty="0" smtClean="0"/>
              <a:t>Second level</a:t>
            </a:r>
          </a:p>
        </p:txBody>
      </p:sp>
      <p:sp>
        <p:nvSpPr>
          <p:cNvPr id="11" name="Content Placeholder 2"/>
          <p:cNvSpPr>
            <a:spLocks noGrp="1"/>
          </p:cNvSpPr>
          <p:nvPr>
            <p:ph idx="14"/>
          </p:nvPr>
        </p:nvSpPr>
        <p:spPr>
          <a:xfrm>
            <a:off x="19583400" y="13258800"/>
            <a:ext cx="17983200" cy="20955000"/>
          </a:xfrm>
        </p:spPr>
        <p:txBody>
          <a:bodyPr/>
          <a:lstStyle>
            <a:lvl1pPr>
              <a:defRPr sz="4400" b="1"/>
            </a:lvl1pPr>
            <a:lvl2pPr marL="0" indent="0">
              <a:defRPr sz="2800"/>
            </a:lvl2pPr>
          </a:lstStyle>
          <a:p>
            <a:pPr lvl="0"/>
            <a:r>
              <a:rPr lang="en-US" dirty="0" smtClean="0"/>
              <a:t>Click to edit Master text styles</a:t>
            </a:r>
          </a:p>
          <a:p>
            <a:pPr lvl="1"/>
            <a:r>
              <a:rPr lang="en-US" dirty="0" smtClean="0"/>
              <a:t>Second level</a:t>
            </a:r>
          </a:p>
        </p:txBody>
      </p:sp>
      <p:sp>
        <p:nvSpPr>
          <p:cNvPr id="12" name="Content Placeholder 2"/>
          <p:cNvSpPr>
            <a:spLocks noGrp="1"/>
          </p:cNvSpPr>
          <p:nvPr>
            <p:ph idx="15"/>
          </p:nvPr>
        </p:nvSpPr>
        <p:spPr>
          <a:xfrm>
            <a:off x="838200" y="13258800"/>
            <a:ext cx="17983200" cy="20955000"/>
          </a:xfrm>
        </p:spPr>
        <p:txBody>
          <a:bodyPr/>
          <a:lstStyle>
            <a:lvl1pPr>
              <a:defRPr sz="4400" b="1"/>
            </a:lvl1pPr>
            <a:lvl2pPr marL="0" indent="0">
              <a:defRPr sz="2800"/>
            </a:lvl2pPr>
          </a:lstStyle>
          <a:p>
            <a:pPr lvl="0"/>
            <a:r>
              <a:rPr lang="en-US" dirty="0" smtClean="0"/>
              <a:t>Click to edit Master text styles</a:t>
            </a:r>
          </a:p>
          <a:p>
            <a:pPr lvl="1"/>
            <a:r>
              <a:rPr lang="en-US" dirty="0" smtClean="0"/>
              <a:t>Second level</a:t>
            </a:r>
          </a:p>
        </p:txBody>
      </p:sp>
      <p:sp>
        <p:nvSpPr>
          <p:cNvPr id="14" name="Subtitle 2"/>
          <p:cNvSpPr>
            <a:spLocks noGrp="1"/>
          </p:cNvSpPr>
          <p:nvPr>
            <p:ph type="subTitle" idx="16"/>
          </p:nvPr>
        </p:nvSpPr>
        <p:spPr>
          <a:xfrm>
            <a:off x="7772400" y="4038600"/>
            <a:ext cx="21793200" cy="1371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15" name="Content Placeholder 2"/>
          <p:cNvSpPr>
            <a:spLocks noGrp="1"/>
          </p:cNvSpPr>
          <p:nvPr>
            <p:ph idx="17" hasCustomPrompt="1"/>
          </p:nvPr>
        </p:nvSpPr>
        <p:spPr>
          <a:xfrm>
            <a:off x="838200" y="34747200"/>
            <a:ext cx="17983200" cy="2743200"/>
          </a:xfrm>
        </p:spPr>
        <p:txBody>
          <a:bodyPr/>
          <a:lstStyle>
            <a:lvl1pPr>
              <a:defRPr sz="4400" b="1"/>
            </a:lvl1pPr>
            <a:lvl2pPr marL="0" indent="0">
              <a:defRPr sz="2800"/>
            </a:lvl2pPr>
          </a:lstStyle>
          <a:p>
            <a:pPr lvl="0"/>
            <a:r>
              <a:rPr lang="en-US" dirty="0" smtClean="0"/>
              <a:t>References:</a:t>
            </a:r>
          </a:p>
          <a:p>
            <a:pPr lvl="1"/>
            <a:r>
              <a:rPr lang="en-US" dirty="0" smtClean="0"/>
              <a:t>Second level</a:t>
            </a:r>
          </a:p>
        </p:txBody>
      </p:sp>
      <p:sp>
        <p:nvSpPr>
          <p:cNvPr id="16" name="Content Placeholder 2"/>
          <p:cNvSpPr>
            <a:spLocks noGrp="1"/>
          </p:cNvSpPr>
          <p:nvPr>
            <p:ph idx="18" hasCustomPrompt="1"/>
          </p:nvPr>
        </p:nvSpPr>
        <p:spPr>
          <a:xfrm>
            <a:off x="19583400" y="34747200"/>
            <a:ext cx="17983200" cy="2743200"/>
          </a:xfrm>
        </p:spPr>
        <p:txBody>
          <a:bodyPr/>
          <a:lstStyle>
            <a:lvl1pPr>
              <a:defRPr sz="4400" b="1"/>
            </a:lvl1pPr>
            <a:lvl2pPr marL="0" indent="0">
              <a:defRPr sz="2800"/>
            </a:lvl2pPr>
          </a:lstStyle>
          <a:p>
            <a:pPr lvl="0"/>
            <a:r>
              <a:rPr lang="en-US" dirty="0" smtClean="0"/>
              <a:t>Acknowledgements:</a:t>
            </a:r>
          </a:p>
          <a:p>
            <a:pPr lvl="1"/>
            <a:r>
              <a:rPr lang="en-US" dirty="0" smtClean="0"/>
              <a:t>Second level</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Title and Content">
    <p:bg>
      <p:bgPr>
        <a:solidFill>
          <a:srgbClr val="276E99"/>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705600" y="1537973"/>
            <a:ext cx="23469600" cy="2272027"/>
          </a:xfrm>
        </p:spPr>
        <p:txBody>
          <a:bodyPr/>
          <a:lstStyle/>
          <a:p>
            <a:r>
              <a:rPr lang="en-US" smtClean="0"/>
              <a:t>Click to edit Master title style</a:t>
            </a:r>
            <a:endParaRPr lang="en-US"/>
          </a:p>
        </p:txBody>
      </p:sp>
      <p:sp>
        <p:nvSpPr>
          <p:cNvPr id="3" name="Content Placeholder 2"/>
          <p:cNvSpPr>
            <a:spLocks noGrp="1"/>
          </p:cNvSpPr>
          <p:nvPr>
            <p:ph idx="1" hasCustomPrompt="1"/>
          </p:nvPr>
        </p:nvSpPr>
        <p:spPr>
          <a:xfrm>
            <a:off x="838200" y="6477001"/>
            <a:ext cx="36652200" cy="6019800"/>
          </a:xfrm>
        </p:spPr>
        <p:txBody>
          <a:bodyPr/>
          <a:lstStyle>
            <a:lvl1pPr>
              <a:defRPr sz="4400" b="1"/>
            </a:lvl1pPr>
            <a:lvl2pPr marL="0" indent="0">
              <a:defRPr sz="2800"/>
            </a:lvl2pPr>
          </a:lstStyle>
          <a:p>
            <a:pPr lvl="0"/>
            <a:r>
              <a:rPr lang="en-US" dirty="0" smtClean="0"/>
              <a:t>Motivation:</a:t>
            </a:r>
          </a:p>
          <a:p>
            <a:pPr lvl="1"/>
            <a:r>
              <a:rPr lang="en-US" dirty="0" smtClean="0"/>
              <a:t>Second level</a:t>
            </a:r>
          </a:p>
        </p:txBody>
      </p:sp>
      <p:sp>
        <p:nvSpPr>
          <p:cNvPr id="11" name="Content Placeholder 2"/>
          <p:cNvSpPr>
            <a:spLocks noGrp="1"/>
          </p:cNvSpPr>
          <p:nvPr>
            <p:ph idx="14"/>
          </p:nvPr>
        </p:nvSpPr>
        <p:spPr>
          <a:xfrm>
            <a:off x="19583400" y="13258800"/>
            <a:ext cx="17983200" cy="20955000"/>
          </a:xfrm>
        </p:spPr>
        <p:txBody>
          <a:bodyPr/>
          <a:lstStyle>
            <a:lvl1pPr>
              <a:defRPr sz="4400" b="1"/>
            </a:lvl1pPr>
            <a:lvl2pPr marL="0" indent="0">
              <a:defRPr sz="2800"/>
            </a:lvl2pPr>
          </a:lstStyle>
          <a:p>
            <a:pPr lvl="0"/>
            <a:r>
              <a:rPr lang="en-US" dirty="0" smtClean="0"/>
              <a:t>Click to edit Master text styles</a:t>
            </a:r>
          </a:p>
          <a:p>
            <a:pPr lvl="1"/>
            <a:r>
              <a:rPr lang="en-US" dirty="0" smtClean="0"/>
              <a:t>Second level</a:t>
            </a:r>
          </a:p>
        </p:txBody>
      </p:sp>
      <p:sp>
        <p:nvSpPr>
          <p:cNvPr id="12" name="Content Placeholder 2"/>
          <p:cNvSpPr>
            <a:spLocks noGrp="1"/>
          </p:cNvSpPr>
          <p:nvPr>
            <p:ph idx="15"/>
          </p:nvPr>
        </p:nvSpPr>
        <p:spPr>
          <a:xfrm>
            <a:off x="838200" y="13258800"/>
            <a:ext cx="17983200" cy="20955000"/>
          </a:xfrm>
        </p:spPr>
        <p:txBody>
          <a:bodyPr/>
          <a:lstStyle>
            <a:lvl1pPr>
              <a:defRPr sz="4400" b="1"/>
            </a:lvl1pPr>
            <a:lvl2pPr marL="0" indent="0">
              <a:defRPr sz="2800"/>
            </a:lvl2pPr>
          </a:lstStyle>
          <a:p>
            <a:pPr lvl="0"/>
            <a:r>
              <a:rPr lang="en-US" dirty="0" smtClean="0"/>
              <a:t>Click to edit Master text styles</a:t>
            </a:r>
          </a:p>
          <a:p>
            <a:pPr lvl="1"/>
            <a:r>
              <a:rPr lang="en-US" dirty="0" smtClean="0"/>
              <a:t>Second level</a:t>
            </a:r>
          </a:p>
        </p:txBody>
      </p:sp>
      <p:sp>
        <p:nvSpPr>
          <p:cNvPr id="14" name="Subtitle 2"/>
          <p:cNvSpPr>
            <a:spLocks noGrp="1"/>
          </p:cNvSpPr>
          <p:nvPr>
            <p:ph type="subTitle" idx="16"/>
          </p:nvPr>
        </p:nvSpPr>
        <p:spPr>
          <a:xfrm>
            <a:off x="7772400" y="4038600"/>
            <a:ext cx="21793200" cy="1371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15" name="Content Placeholder 2"/>
          <p:cNvSpPr>
            <a:spLocks noGrp="1"/>
          </p:cNvSpPr>
          <p:nvPr>
            <p:ph idx="17" hasCustomPrompt="1"/>
          </p:nvPr>
        </p:nvSpPr>
        <p:spPr>
          <a:xfrm>
            <a:off x="838200" y="34747200"/>
            <a:ext cx="17983200" cy="2743200"/>
          </a:xfrm>
        </p:spPr>
        <p:txBody>
          <a:bodyPr/>
          <a:lstStyle>
            <a:lvl1pPr>
              <a:defRPr sz="4400" b="1"/>
            </a:lvl1pPr>
            <a:lvl2pPr marL="0" indent="0">
              <a:defRPr sz="2800"/>
            </a:lvl2pPr>
          </a:lstStyle>
          <a:p>
            <a:pPr lvl="0"/>
            <a:r>
              <a:rPr lang="en-US" dirty="0" smtClean="0"/>
              <a:t>References:</a:t>
            </a:r>
          </a:p>
          <a:p>
            <a:pPr lvl="1"/>
            <a:r>
              <a:rPr lang="en-US" dirty="0" smtClean="0"/>
              <a:t>Second level</a:t>
            </a:r>
          </a:p>
        </p:txBody>
      </p:sp>
      <p:sp>
        <p:nvSpPr>
          <p:cNvPr id="16" name="Content Placeholder 2"/>
          <p:cNvSpPr>
            <a:spLocks noGrp="1"/>
          </p:cNvSpPr>
          <p:nvPr>
            <p:ph idx="18" hasCustomPrompt="1"/>
          </p:nvPr>
        </p:nvSpPr>
        <p:spPr>
          <a:xfrm>
            <a:off x="19583400" y="34747200"/>
            <a:ext cx="17983200" cy="2743200"/>
          </a:xfrm>
        </p:spPr>
        <p:txBody>
          <a:bodyPr/>
          <a:lstStyle>
            <a:lvl1pPr>
              <a:defRPr sz="4400" b="1"/>
            </a:lvl1pPr>
            <a:lvl2pPr marL="0" indent="0">
              <a:defRPr sz="2800"/>
            </a:lvl2pPr>
          </a:lstStyle>
          <a:p>
            <a:pPr lvl="0"/>
            <a:r>
              <a:rPr lang="en-US" dirty="0" smtClean="0"/>
              <a:t>Acknowledgements:</a:t>
            </a:r>
          </a:p>
          <a:p>
            <a:pPr lvl="1"/>
            <a:r>
              <a:rPr lang="en-US" dirty="0" smtClean="0"/>
              <a:t>Second level</a:t>
            </a: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theme" Target="../theme/theme1.xml"/><Relationship Id="rId6" Type="http://schemas.openxmlformats.org/officeDocument/2006/relationships/image" Target="../media/image1.png"/><Relationship Id="rId7" Type="http://schemas.openxmlformats.org/officeDocument/2006/relationships/image" Target="../media/image2.png"/><Relationship Id="rId8" Type="http://schemas.openxmlformats.org/officeDocument/2006/relationships/image" Target="../media/image3.gif"/><Relationship Id="rId9" Type="http://schemas.openxmlformats.org/officeDocument/2006/relationships/image" Target="../media/image4.jpeg"/><Relationship Id="rId10" Type="http://schemas.openxmlformats.org/officeDocument/2006/relationships/image" Target="../media/image5.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6">
            <a:lum/>
          </a:blip>
          <a:srcRect/>
          <a:stretch>
            <a:fillRect/>
          </a:stretch>
        </a:blip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920240" y="8961123"/>
            <a:ext cx="34564320" cy="25345393"/>
          </a:xfrm>
          <a:prstGeom prst="rect">
            <a:avLst/>
          </a:prstGeom>
          <a:solidFill>
            <a:schemeClr val="bg1"/>
          </a:solidFill>
        </p:spPr>
        <p:txBody>
          <a:bodyPr vert="horz" lIns="438912" tIns="219456" rIns="438912" bIns="219456" rtlCol="0">
            <a:normAutofit/>
          </a:bodyPr>
          <a:lstStyle/>
          <a:p>
            <a:pPr lvl="0"/>
            <a:r>
              <a:rPr lang="en-US" dirty="0" smtClean="0"/>
              <a:t>Click to edit Master text styles</a:t>
            </a:r>
          </a:p>
          <a:p>
            <a:pPr lvl="0"/>
            <a:r>
              <a:rPr lang="en-US" dirty="0" smtClean="0"/>
              <a:t>Second level</a:t>
            </a:r>
          </a:p>
        </p:txBody>
      </p:sp>
      <p:sp>
        <p:nvSpPr>
          <p:cNvPr id="4" name="Date Placeholder 3"/>
          <p:cNvSpPr>
            <a:spLocks noGrp="1"/>
          </p:cNvSpPr>
          <p:nvPr>
            <p:ph type="dt" sz="half" idx="2"/>
          </p:nvPr>
        </p:nvSpPr>
        <p:spPr>
          <a:xfrm>
            <a:off x="1920240" y="35595563"/>
            <a:ext cx="8961120" cy="2044700"/>
          </a:xfrm>
          <a:prstGeom prst="rect">
            <a:avLst/>
          </a:prstGeom>
        </p:spPr>
        <p:txBody>
          <a:bodyPr vert="horz" lIns="438912" tIns="219456" rIns="438912" bIns="219456" rtlCol="0" anchor="ctr"/>
          <a:lstStyle>
            <a:lvl1pPr algn="l">
              <a:defRPr sz="5800">
                <a:solidFill>
                  <a:schemeClr val="tx1">
                    <a:tint val="75000"/>
                  </a:schemeClr>
                </a:solidFill>
              </a:defRPr>
            </a:lvl1pPr>
          </a:lstStyle>
          <a:p>
            <a:fld id="{1728052D-E5BC-42EB-8E4B-3E6AE4302CD5}" type="datetimeFigureOut">
              <a:rPr lang="en-US" smtClean="0"/>
              <a:t>4/9/12</a:t>
            </a:fld>
            <a:endParaRPr lang="en-US"/>
          </a:p>
        </p:txBody>
      </p:sp>
      <p:sp>
        <p:nvSpPr>
          <p:cNvPr id="5" name="Footer Placeholder 4"/>
          <p:cNvSpPr>
            <a:spLocks noGrp="1"/>
          </p:cNvSpPr>
          <p:nvPr>
            <p:ph type="ftr" sz="quarter" idx="3"/>
          </p:nvPr>
        </p:nvSpPr>
        <p:spPr>
          <a:xfrm>
            <a:off x="13121640" y="35595563"/>
            <a:ext cx="12161520" cy="2044700"/>
          </a:xfrm>
          <a:prstGeom prst="rect">
            <a:avLst/>
          </a:prstGeom>
        </p:spPr>
        <p:txBody>
          <a:bodyPr vert="horz" lIns="438912" tIns="219456" rIns="438912" bIns="219456" rtlCol="0" anchor="ctr"/>
          <a:lstStyle>
            <a:lvl1pPr algn="ctr">
              <a:defRPr sz="58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7523440" y="35595563"/>
            <a:ext cx="8961120" cy="2044700"/>
          </a:xfrm>
          <a:prstGeom prst="rect">
            <a:avLst/>
          </a:prstGeom>
        </p:spPr>
        <p:txBody>
          <a:bodyPr vert="horz" lIns="438912" tIns="219456" rIns="438912" bIns="219456" rtlCol="0" anchor="ctr"/>
          <a:lstStyle>
            <a:lvl1pPr algn="r">
              <a:defRPr sz="5800">
                <a:solidFill>
                  <a:schemeClr val="tx1">
                    <a:tint val="75000"/>
                  </a:schemeClr>
                </a:solidFill>
              </a:defRPr>
            </a:lvl1pPr>
          </a:lstStyle>
          <a:p>
            <a:fld id="{1C9170AF-46D0-4CF7-AFD7-B9CEAFD0C2CF}" type="slidenum">
              <a:rPr lang="en-US" smtClean="0"/>
              <a:t>‹#›</a:t>
            </a:fld>
            <a:endParaRPr lang="en-US"/>
          </a:p>
        </p:txBody>
      </p:sp>
      <p:sp>
        <p:nvSpPr>
          <p:cNvPr id="7" name="Rectangle 6"/>
          <p:cNvSpPr/>
          <p:nvPr userDrawn="1"/>
        </p:nvSpPr>
        <p:spPr>
          <a:xfrm>
            <a:off x="914400" y="990600"/>
            <a:ext cx="36499800" cy="48006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descr="censam_logo.png"/>
          <p:cNvPicPr>
            <a:picLocks noChangeAspect="1"/>
          </p:cNvPicPr>
          <p:nvPr userDrawn="1"/>
        </p:nvPicPr>
        <p:blipFill>
          <a:blip r:embed="rId7"/>
          <a:stretch>
            <a:fillRect/>
          </a:stretch>
        </p:blipFill>
        <p:spPr>
          <a:xfrm>
            <a:off x="30403800" y="1752600"/>
            <a:ext cx="2762636" cy="3372321"/>
          </a:xfrm>
          <a:prstGeom prst="rect">
            <a:avLst/>
          </a:prstGeom>
        </p:spPr>
      </p:pic>
      <p:pic>
        <p:nvPicPr>
          <p:cNvPr id="9" name="Picture 8" descr="LASG_logo1.gif"/>
          <p:cNvPicPr>
            <a:picLocks noChangeAspect="1"/>
          </p:cNvPicPr>
          <p:nvPr userDrawn="1"/>
        </p:nvPicPr>
        <p:blipFill>
          <a:blip r:embed="rId8"/>
          <a:stretch>
            <a:fillRect/>
          </a:stretch>
        </p:blipFill>
        <p:spPr>
          <a:xfrm>
            <a:off x="33699836" y="2286000"/>
            <a:ext cx="3069167" cy="2209800"/>
          </a:xfrm>
          <a:prstGeom prst="rect">
            <a:avLst/>
          </a:prstGeom>
        </p:spPr>
      </p:pic>
      <p:pic>
        <p:nvPicPr>
          <p:cNvPr id="10" name="Picture 9" descr="mit-logo.jpg"/>
          <p:cNvPicPr>
            <a:picLocks noChangeAspect="1"/>
          </p:cNvPicPr>
          <p:nvPr userDrawn="1"/>
        </p:nvPicPr>
        <p:blipFill>
          <a:blip r:embed="rId9"/>
          <a:stretch>
            <a:fillRect/>
          </a:stretch>
        </p:blipFill>
        <p:spPr>
          <a:xfrm>
            <a:off x="1834246" y="1676400"/>
            <a:ext cx="3094616" cy="1618593"/>
          </a:xfrm>
          <a:prstGeom prst="rect">
            <a:avLst/>
          </a:prstGeom>
        </p:spPr>
      </p:pic>
      <p:pic>
        <p:nvPicPr>
          <p:cNvPr id="11" name="Picture 10" descr="coe_logo.png"/>
          <p:cNvPicPr>
            <a:picLocks noChangeAspect="1"/>
          </p:cNvPicPr>
          <p:nvPr userDrawn="1"/>
        </p:nvPicPr>
        <p:blipFill>
          <a:blip r:embed="rId10" cstate="print"/>
          <a:stretch>
            <a:fillRect/>
          </a:stretch>
        </p:blipFill>
        <p:spPr>
          <a:xfrm>
            <a:off x="1681846" y="3505200"/>
            <a:ext cx="3423554" cy="1676400"/>
          </a:xfrm>
          <a:prstGeom prst="rect">
            <a:avLst/>
          </a:prstGeom>
        </p:spPr>
      </p:pic>
      <p:sp>
        <p:nvSpPr>
          <p:cNvPr id="2" name="Title Placeholder 1"/>
          <p:cNvSpPr>
            <a:spLocks noGrp="1"/>
          </p:cNvSpPr>
          <p:nvPr>
            <p:ph type="title"/>
          </p:nvPr>
        </p:nvSpPr>
        <p:spPr>
          <a:xfrm>
            <a:off x="5638800" y="1537973"/>
            <a:ext cx="24536400" cy="1967227"/>
          </a:xfrm>
          <a:prstGeom prst="rect">
            <a:avLst/>
          </a:prstGeom>
        </p:spPr>
        <p:txBody>
          <a:bodyPr vert="horz" lIns="438912" tIns="219456" rIns="438912" bIns="219456" rtlCol="0" anchor="ctr">
            <a:normAutofit/>
          </a:bodyPr>
          <a:lstStyle/>
          <a:p>
            <a:r>
              <a:rPr lang="en-US" dirty="0" smtClean="0"/>
              <a:t>Click to edit Master title style</a:t>
            </a:r>
            <a:endParaRPr lang="en-US" dirty="0"/>
          </a:p>
        </p:txBody>
      </p:sp>
    </p:spTree>
  </p:cSld>
  <p:clrMap bg1="lt1" tx1="dk1" bg2="lt2" tx2="dk2" accent1="accent1" accent2="accent2" accent3="accent3" accent4="accent4" accent5="accent5" accent6="accent6" hlink="hlink" folHlink="folHlink"/>
  <p:sldLayoutIdLst>
    <p:sldLayoutId id="2147483650" r:id="rId1"/>
    <p:sldLayoutId id="2147483652" r:id="rId2"/>
    <p:sldLayoutId id="2147483651" r:id="rId3"/>
    <p:sldLayoutId id="2147483653" r:id="rId4"/>
  </p:sldLayoutIdLst>
  <p:txStyles>
    <p:titleStyle>
      <a:lvl1pPr algn="ctr" defTabSz="4389120" rtl="0" eaLnBrk="1" latinLnBrk="0" hangingPunct="1">
        <a:spcBef>
          <a:spcPct val="0"/>
        </a:spcBef>
        <a:buNone/>
        <a:defRPr sz="7200" b="1" kern="1200">
          <a:solidFill>
            <a:schemeClr val="tx1"/>
          </a:solidFill>
          <a:latin typeface="Helvetica"/>
          <a:ea typeface="+mj-ea"/>
          <a:cs typeface="+mj-cs"/>
        </a:defRPr>
      </a:lvl1pPr>
    </p:titleStyle>
    <p:bodyStyle>
      <a:lvl1pPr marL="0" indent="0" algn="l" defTabSz="4389120" rtl="0" eaLnBrk="1" latinLnBrk="0" hangingPunct="1">
        <a:spcBef>
          <a:spcPct val="20000"/>
        </a:spcBef>
        <a:buFontTx/>
        <a:buNone/>
        <a:defRPr sz="6000" b="0" kern="1200">
          <a:solidFill>
            <a:srgbClr val="002060"/>
          </a:solidFill>
          <a:latin typeface="+mn-lt"/>
          <a:ea typeface="+mn-ea"/>
          <a:cs typeface="+mn-cs"/>
        </a:defRPr>
      </a:lvl1pPr>
      <a:lvl2pPr marL="3566160" indent="-1371600" algn="l" defTabSz="4389120" rtl="0" eaLnBrk="1" latinLnBrk="0" hangingPunct="1">
        <a:spcBef>
          <a:spcPct val="20000"/>
        </a:spcBef>
        <a:buFontTx/>
        <a:buNone/>
        <a:defRPr sz="5400" kern="1200">
          <a:solidFill>
            <a:schemeClr val="tx1"/>
          </a:solidFill>
          <a:latin typeface="+mn-lt"/>
          <a:ea typeface="+mn-ea"/>
          <a:cs typeface="+mn-cs"/>
        </a:defRPr>
      </a:lvl2pPr>
      <a:lvl3pPr marL="5486400" indent="-1097280" algn="l" defTabSz="4389120" rtl="0" eaLnBrk="1" latinLnBrk="0" hangingPunct="1">
        <a:spcBef>
          <a:spcPct val="20000"/>
        </a:spcBef>
        <a:buFontTx/>
        <a:buNone/>
        <a:defRPr sz="4800" kern="1200">
          <a:solidFill>
            <a:schemeClr val="tx1"/>
          </a:solidFill>
          <a:latin typeface="+mn-lt"/>
          <a:ea typeface="+mn-ea"/>
          <a:cs typeface="+mn-cs"/>
        </a:defRPr>
      </a:lvl3pPr>
      <a:lvl4pPr marL="7680960" indent="-1097280" algn="l" defTabSz="4389120" rtl="0" eaLnBrk="1" latinLnBrk="0" hangingPunct="1">
        <a:spcBef>
          <a:spcPct val="20000"/>
        </a:spcBef>
        <a:buFontTx/>
        <a:buNone/>
        <a:defRPr sz="4400" kern="1200">
          <a:solidFill>
            <a:schemeClr val="tx1"/>
          </a:solidFill>
          <a:latin typeface="+mn-lt"/>
          <a:ea typeface="+mn-ea"/>
          <a:cs typeface="+mn-cs"/>
        </a:defRPr>
      </a:lvl4pPr>
      <a:lvl5pPr marL="9875520" indent="-1097280" algn="l" defTabSz="4389120" rtl="0" eaLnBrk="1" latinLnBrk="0" hangingPunct="1">
        <a:spcBef>
          <a:spcPct val="20000"/>
        </a:spcBef>
        <a:buFontTx/>
        <a:buNone/>
        <a:defRPr sz="4400" kern="1200">
          <a:solidFill>
            <a:schemeClr val="tx1"/>
          </a:solidFill>
          <a:latin typeface="+mn-lt"/>
          <a:ea typeface="+mn-ea"/>
          <a:cs typeface="+mn-cs"/>
        </a:defRPr>
      </a:lvl5pPr>
      <a:lvl6pPr marL="12070080" indent="-1097280" algn="l" defTabSz="438912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4640" indent="-1097280" algn="l" defTabSz="438912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9200" indent="-1097280" algn="l" defTabSz="438912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3760" indent="-1097280" algn="l" defTabSz="4389120"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9120" rtl="0" eaLnBrk="1" latinLnBrk="0" hangingPunct="1">
        <a:defRPr sz="8600" kern="1200">
          <a:solidFill>
            <a:schemeClr val="tx1"/>
          </a:solidFill>
          <a:latin typeface="+mn-lt"/>
          <a:ea typeface="+mn-ea"/>
          <a:cs typeface="+mn-cs"/>
        </a:defRPr>
      </a:lvl1pPr>
      <a:lvl2pPr marL="2194560" algn="l" defTabSz="4389120" rtl="0" eaLnBrk="1" latinLnBrk="0" hangingPunct="1">
        <a:defRPr sz="8600" kern="1200">
          <a:solidFill>
            <a:schemeClr val="tx1"/>
          </a:solidFill>
          <a:latin typeface="+mn-lt"/>
          <a:ea typeface="+mn-ea"/>
          <a:cs typeface="+mn-cs"/>
        </a:defRPr>
      </a:lvl2pPr>
      <a:lvl3pPr marL="4389120" algn="l" defTabSz="4389120" rtl="0" eaLnBrk="1" latinLnBrk="0" hangingPunct="1">
        <a:defRPr sz="8600" kern="1200">
          <a:solidFill>
            <a:schemeClr val="tx1"/>
          </a:solidFill>
          <a:latin typeface="+mn-lt"/>
          <a:ea typeface="+mn-ea"/>
          <a:cs typeface="+mn-cs"/>
        </a:defRPr>
      </a:lvl3pPr>
      <a:lvl4pPr marL="6583680" algn="l" defTabSz="4389120" rtl="0" eaLnBrk="1" latinLnBrk="0" hangingPunct="1">
        <a:defRPr sz="8600" kern="1200">
          <a:solidFill>
            <a:schemeClr val="tx1"/>
          </a:solidFill>
          <a:latin typeface="+mn-lt"/>
          <a:ea typeface="+mn-ea"/>
          <a:cs typeface="+mn-cs"/>
        </a:defRPr>
      </a:lvl4pPr>
      <a:lvl5pPr marL="8778240" algn="l" defTabSz="4389120" rtl="0" eaLnBrk="1" latinLnBrk="0" hangingPunct="1">
        <a:defRPr sz="8600" kern="1200">
          <a:solidFill>
            <a:schemeClr val="tx1"/>
          </a:solidFill>
          <a:latin typeface="+mn-lt"/>
          <a:ea typeface="+mn-ea"/>
          <a:cs typeface="+mn-cs"/>
        </a:defRPr>
      </a:lvl5pPr>
      <a:lvl6pPr marL="10972800" algn="l" defTabSz="4389120" rtl="0" eaLnBrk="1" latinLnBrk="0" hangingPunct="1">
        <a:defRPr sz="8600" kern="1200">
          <a:solidFill>
            <a:schemeClr val="tx1"/>
          </a:solidFill>
          <a:latin typeface="+mn-lt"/>
          <a:ea typeface="+mn-ea"/>
          <a:cs typeface="+mn-cs"/>
        </a:defRPr>
      </a:lvl6pPr>
      <a:lvl7pPr marL="13167360" algn="l" defTabSz="4389120" rtl="0" eaLnBrk="1" latinLnBrk="0" hangingPunct="1">
        <a:defRPr sz="8600" kern="1200">
          <a:solidFill>
            <a:schemeClr val="tx1"/>
          </a:solidFill>
          <a:latin typeface="+mn-lt"/>
          <a:ea typeface="+mn-ea"/>
          <a:cs typeface="+mn-cs"/>
        </a:defRPr>
      </a:lvl7pPr>
      <a:lvl8pPr marL="15361920" algn="l" defTabSz="4389120" rtl="0" eaLnBrk="1" latinLnBrk="0" hangingPunct="1">
        <a:defRPr sz="8600" kern="1200">
          <a:solidFill>
            <a:schemeClr val="tx1"/>
          </a:solidFill>
          <a:latin typeface="+mn-lt"/>
          <a:ea typeface="+mn-ea"/>
          <a:cs typeface="+mn-cs"/>
        </a:defRPr>
      </a:lvl8pPr>
      <a:lvl9pPr marL="17556480" algn="l" defTabSz="4389120" rtl="0" eaLnBrk="1" latinLnBrk="0" hangingPunct="1">
        <a:defRPr sz="8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image" Target="../media/image15.png"/><Relationship Id="rId12" Type="http://schemas.openxmlformats.org/officeDocument/2006/relationships/image" Target="../media/image16.png"/><Relationship Id="rId13" Type="http://schemas.openxmlformats.org/officeDocument/2006/relationships/image" Target="../media/image17.png"/><Relationship Id="rId14" Type="http://schemas.openxmlformats.org/officeDocument/2006/relationships/image" Target="../media/image18.png"/><Relationship Id="rId15" Type="http://schemas.openxmlformats.org/officeDocument/2006/relationships/image" Target="../media/image19.png"/><Relationship Id="rId16" Type="http://schemas.openxmlformats.org/officeDocument/2006/relationships/image" Target="../media/image20.jpeg"/><Relationship Id="rId17" Type="http://schemas.openxmlformats.org/officeDocument/2006/relationships/image" Target="../media/image21.jpeg"/><Relationship Id="rId1" Type="http://schemas.openxmlformats.org/officeDocument/2006/relationships/slideLayout" Target="../slideLayouts/slideLayout1.xml"/><Relationship Id="rId2" Type="http://schemas.openxmlformats.org/officeDocument/2006/relationships/image" Target="../media/image6.png"/><Relationship Id="rId3" Type="http://schemas.openxmlformats.org/officeDocument/2006/relationships/image" Target="../media/image7.png"/><Relationship Id="rId4" Type="http://schemas.openxmlformats.org/officeDocument/2006/relationships/image" Target="../media/image8.png"/><Relationship Id="rId5" Type="http://schemas.openxmlformats.org/officeDocument/2006/relationships/image" Target="../media/image9.png"/><Relationship Id="rId6" Type="http://schemas.openxmlformats.org/officeDocument/2006/relationships/image" Target="../media/image10.png"/><Relationship Id="rId7" Type="http://schemas.openxmlformats.org/officeDocument/2006/relationships/image" Target="../media/image11.png"/><Relationship Id="rId8" Type="http://schemas.openxmlformats.org/officeDocument/2006/relationships/image" Target="../media/image12.png"/><Relationship Id="rId9" Type="http://schemas.openxmlformats.org/officeDocument/2006/relationships/image" Target="../media/image13.jpeg"/><Relationship Id="rId10"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 name="Title 137"/>
          <p:cNvSpPr>
            <a:spLocks noGrp="1"/>
          </p:cNvSpPr>
          <p:nvPr>
            <p:ph type="title"/>
          </p:nvPr>
        </p:nvSpPr>
        <p:spPr/>
        <p:txBody>
          <a:bodyPr/>
          <a:lstStyle/>
          <a:p>
            <a:r>
              <a:rPr lang="en-US" dirty="0" smtClean="0"/>
              <a:t>Super-Maneuverability of Ocean Vehicles</a:t>
            </a:r>
            <a:endParaRPr lang="en-US" dirty="0"/>
          </a:p>
        </p:txBody>
      </p:sp>
      <p:sp>
        <p:nvSpPr>
          <p:cNvPr id="139" name="Content Placeholder 138"/>
          <p:cNvSpPr>
            <a:spLocks noGrp="1"/>
          </p:cNvSpPr>
          <p:nvPr>
            <p:ph idx="1"/>
          </p:nvPr>
        </p:nvSpPr>
        <p:spPr/>
        <p:txBody>
          <a:bodyPr/>
          <a:lstStyle/>
          <a:p>
            <a:r>
              <a:rPr lang="en-US" dirty="0" smtClean="0"/>
              <a:t>Ocean Vehicle Maneuverability</a:t>
            </a:r>
            <a:endParaRPr lang="en-US" dirty="0"/>
          </a:p>
        </p:txBody>
      </p:sp>
      <p:sp>
        <p:nvSpPr>
          <p:cNvPr id="140" name="Content Placeholder 139"/>
          <p:cNvSpPr>
            <a:spLocks noGrp="1"/>
          </p:cNvSpPr>
          <p:nvPr>
            <p:ph idx="13"/>
          </p:nvPr>
        </p:nvSpPr>
        <p:spPr/>
        <p:txBody>
          <a:bodyPr/>
          <a:lstStyle/>
          <a:p>
            <a:r>
              <a:rPr lang="en-US" dirty="0" smtClean="0"/>
              <a:t>Force Vectoring with Flapping Foils</a:t>
            </a:r>
            <a:endParaRPr lang="en-US" dirty="0"/>
          </a:p>
        </p:txBody>
      </p:sp>
      <p:sp>
        <p:nvSpPr>
          <p:cNvPr id="141" name="Content Placeholder 140"/>
          <p:cNvSpPr>
            <a:spLocks noGrp="1"/>
          </p:cNvSpPr>
          <p:nvPr>
            <p:ph idx="14"/>
          </p:nvPr>
        </p:nvSpPr>
        <p:spPr>
          <a:xfrm>
            <a:off x="25830734" y="13258800"/>
            <a:ext cx="11811000" cy="20955000"/>
          </a:xfrm>
        </p:spPr>
        <p:txBody>
          <a:bodyPr>
            <a:normAutofit/>
          </a:bodyPr>
          <a:lstStyle/>
          <a:p>
            <a:pPr algn="just"/>
            <a:r>
              <a:rPr lang="en-US" dirty="0">
                <a:solidFill>
                  <a:schemeClr val="tx1"/>
                </a:solidFill>
              </a:rPr>
              <a:t>Global Vorticity Shedding for Maneuverability</a:t>
            </a:r>
          </a:p>
          <a:p>
            <a:pPr algn="just"/>
            <a:endParaRPr lang="en-US" sz="2400" dirty="0" smtClean="0">
              <a:solidFill>
                <a:schemeClr val="tx1"/>
              </a:solidFill>
            </a:endParaRPr>
          </a:p>
          <a:p>
            <a:pPr algn="just"/>
            <a:endParaRPr lang="en-US" sz="2400" dirty="0">
              <a:solidFill>
                <a:schemeClr val="tx1"/>
              </a:solidFill>
            </a:endParaRPr>
          </a:p>
          <a:p>
            <a:pPr algn="just"/>
            <a:endParaRPr lang="en-US" sz="2400" dirty="0" smtClean="0">
              <a:solidFill>
                <a:schemeClr val="tx1"/>
              </a:solidFill>
            </a:endParaRPr>
          </a:p>
          <a:p>
            <a:pPr algn="just"/>
            <a:endParaRPr lang="en-US" sz="2400" dirty="0">
              <a:solidFill>
                <a:schemeClr val="tx1"/>
              </a:solidFill>
            </a:endParaRPr>
          </a:p>
          <a:p>
            <a:pPr algn="just"/>
            <a:endParaRPr lang="en-US" sz="2400" dirty="0" smtClean="0">
              <a:solidFill>
                <a:schemeClr val="tx1"/>
              </a:solidFill>
            </a:endParaRPr>
          </a:p>
          <a:p>
            <a:pPr algn="just"/>
            <a:endParaRPr lang="en-US" sz="2400" dirty="0" smtClean="0">
              <a:solidFill>
                <a:schemeClr val="tx1"/>
              </a:solidFill>
            </a:endParaRPr>
          </a:p>
          <a:p>
            <a:pPr algn="just"/>
            <a:endParaRPr lang="en-US" sz="2400" dirty="0">
              <a:solidFill>
                <a:schemeClr val="tx1"/>
              </a:solidFill>
            </a:endParaRPr>
          </a:p>
          <a:p>
            <a:pPr algn="just"/>
            <a:r>
              <a:rPr lang="en-US" sz="3200" b="0" dirty="0" smtClean="0">
                <a:solidFill>
                  <a:schemeClr val="tx1"/>
                </a:solidFill>
              </a:rPr>
              <a:t>Global </a:t>
            </a:r>
            <a:r>
              <a:rPr lang="en-US" sz="3200" b="0" dirty="0">
                <a:solidFill>
                  <a:schemeClr val="tx1"/>
                </a:solidFill>
              </a:rPr>
              <a:t>vorticity shedding is a phenomenon </a:t>
            </a:r>
            <a:r>
              <a:rPr lang="en-US" sz="3200" b="0" dirty="0" smtClean="0">
                <a:solidFill>
                  <a:schemeClr val="tx1"/>
                </a:solidFill>
              </a:rPr>
              <a:t>where </a:t>
            </a:r>
            <a:r>
              <a:rPr lang="en-US" sz="3200" b="0" dirty="0">
                <a:solidFill>
                  <a:schemeClr val="tx1"/>
                </a:solidFill>
              </a:rPr>
              <a:t>the boundary layer vorticity on an object is released into the fluid as a free vortex when the object is vanished. </a:t>
            </a:r>
            <a:r>
              <a:rPr lang="en-US" sz="3200" b="0" dirty="0" smtClean="0">
                <a:solidFill>
                  <a:schemeClr val="tx1"/>
                </a:solidFill>
              </a:rPr>
              <a:t>Retracting a wing can be a good approximation to ‘vanishing’ if the retraction is fast enough. Various animals that are acrobatic tumblers through the air or water retract their wings, such as the sailfish, which can retract its massive sail-like dorsal fin, and the swift, which can rapidly change wing sweep for tight turns. </a:t>
            </a:r>
          </a:p>
          <a:p>
            <a:pPr algn="just"/>
            <a:endParaRPr lang="en-US" sz="3200" b="0" dirty="0" smtClean="0">
              <a:solidFill>
                <a:schemeClr val="tx1"/>
              </a:solidFill>
            </a:endParaRPr>
          </a:p>
          <a:p>
            <a:pPr algn="just"/>
            <a:endParaRPr lang="en-US" sz="3200" b="0" dirty="0">
              <a:solidFill>
                <a:schemeClr val="tx1"/>
              </a:solidFill>
            </a:endParaRPr>
          </a:p>
          <a:p>
            <a:pPr algn="just"/>
            <a:r>
              <a:rPr lang="en-US" sz="3200" b="0" dirty="0" smtClean="0">
                <a:solidFill>
                  <a:schemeClr val="tx1"/>
                </a:solidFill>
              </a:rPr>
              <a:t>A towed </a:t>
            </a:r>
            <a:r>
              <a:rPr lang="en-US" sz="3200" b="0" dirty="0">
                <a:solidFill>
                  <a:schemeClr val="tx1"/>
                </a:solidFill>
              </a:rPr>
              <a:t>foil can </a:t>
            </a:r>
            <a:r>
              <a:rPr lang="en-US" sz="3200" b="0" dirty="0" smtClean="0">
                <a:solidFill>
                  <a:schemeClr val="tx1"/>
                </a:solidFill>
              </a:rPr>
              <a:t>be ‘vanished</a:t>
            </a:r>
            <a:r>
              <a:rPr lang="en-US" sz="3200" b="0" dirty="0">
                <a:solidFill>
                  <a:schemeClr val="tx1"/>
                </a:solidFill>
              </a:rPr>
              <a:t>’ by rapidly retracting the foil in the </a:t>
            </a:r>
            <a:r>
              <a:rPr lang="en-US" sz="3200" b="0" dirty="0" smtClean="0">
                <a:solidFill>
                  <a:schemeClr val="tx1"/>
                </a:solidFill>
              </a:rPr>
              <a:t>span-wise </a:t>
            </a:r>
            <a:r>
              <a:rPr lang="en-US" sz="3200" b="0" dirty="0">
                <a:solidFill>
                  <a:schemeClr val="tx1"/>
                </a:solidFill>
              </a:rPr>
              <a:t>direction. As </a:t>
            </a:r>
            <a:r>
              <a:rPr lang="en-US" sz="3200" b="0" dirty="0" smtClean="0">
                <a:solidFill>
                  <a:schemeClr val="tx1"/>
                </a:solidFill>
              </a:rPr>
              <a:t>illustrated above, </a:t>
            </a:r>
            <a:r>
              <a:rPr lang="en-US" sz="3200" b="0" dirty="0">
                <a:solidFill>
                  <a:schemeClr val="tx1"/>
                </a:solidFill>
              </a:rPr>
              <a:t>the boundary layer vorticity on a towed foil reforms into two vortices in the fluid that </a:t>
            </a:r>
            <a:r>
              <a:rPr lang="en-US" sz="3200" b="0" dirty="0" smtClean="0">
                <a:solidFill>
                  <a:schemeClr val="tx1"/>
                </a:solidFill>
              </a:rPr>
              <a:t>produce strong forces to be </a:t>
            </a:r>
            <a:r>
              <a:rPr lang="en-US" sz="3200" b="0" dirty="0">
                <a:solidFill>
                  <a:schemeClr val="tx1"/>
                </a:solidFill>
              </a:rPr>
              <a:t>used </a:t>
            </a:r>
            <a:r>
              <a:rPr lang="en-US" sz="3200" b="0" dirty="0" smtClean="0">
                <a:solidFill>
                  <a:schemeClr val="tx1"/>
                </a:solidFill>
              </a:rPr>
              <a:t> for maneuverability .</a:t>
            </a:r>
            <a:endParaRPr lang="en-US" sz="3200" b="0" dirty="0">
              <a:solidFill>
                <a:schemeClr val="tx1"/>
              </a:solidFill>
            </a:endParaRPr>
          </a:p>
          <a:p>
            <a:pPr algn="just"/>
            <a:r>
              <a:rPr lang="en-US" sz="3200" b="0" dirty="0" smtClean="0">
                <a:solidFill>
                  <a:schemeClr val="tx1"/>
                </a:solidFill>
              </a:rPr>
              <a:t>We </a:t>
            </a:r>
            <a:r>
              <a:rPr lang="en-US" sz="3200" b="0" dirty="0">
                <a:solidFill>
                  <a:schemeClr val="tx1"/>
                </a:solidFill>
              </a:rPr>
              <a:t>see global vorticity shedding in action </a:t>
            </a:r>
            <a:r>
              <a:rPr lang="en-US" sz="3200" b="0" dirty="0" smtClean="0">
                <a:solidFill>
                  <a:schemeClr val="tx1"/>
                </a:solidFill>
              </a:rPr>
              <a:t>below</a:t>
            </a:r>
            <a:r>
              <a:rPr lang="en-US" sz="3200" b="0" dirty="0">
                <a:solidFill>
                  <a:schemeClr val="tx1"/>
                </a:solidFill>
              </a:rPr>
              <a:t>.</a:t>
            </a:r>
            <a:r>
              <a:rPr lang="en-US" sz="3200" b="0" dirty="0" smtClean="0">
                <a:solidFill>
                  <a:schemeClr val="tx1"/>
                </a:solidFill>
              </a:rPr>
              <a:t> The </a:t>
            </a:r>
            <a:r>
              <a:rPr lang="en-US" sz="3200" b="0" dirty="0">
                <a:solidFill>
                  <a:schemeClr val="tx1"/>
                </a:solidFill>
              </a:rPr>
              <a:t>left column </a:t>
            </a:r>
            <a:r>
              <a:rPr lang="en-US" sz="3200" b="0" dirty="0" smtClean="0">
                <a:solidFill>
                  <a:schemeClr val="tx1"/>
                </a:solidFill>
              </a:rPr>
              <a:t>shows </a:t>
            </a:r>
            <a:r>
              <a:rPr lang="en-US" sz="3200" b="0" dirty="0">
                <a:solidFill>
                  <a:schemeClr val="tx1"/>
                </a:solidFill>
              </a:rPr>
              <a:t>experimental Particle Imaging </a:t>
            </a:r>
            <a:r>
              <a:rPr lang="en-US" sz="3200" b="0" dirty="0" err="1" smtClean="0">
                <a:solidFill>
                  <a:schemeClr val="tx1"/>
                </a:solidFill>
              </a:rPr>
              <a:t>Velocimetry</a:t>
            </a:r>
            <a:r>
              <a:rPr lang="en-US" sz="3200" b="0" dirty="0" smtClean="0">
                <a:solidFill>
                  <a:schemeClr val="tx1"/>
                </a:solidFill>
              </a:rPr>
              <a:t> </a:t>
            </a:r>
            <a:r>
              <a:rPr lang="en-US" sz="3200" b="0" dirty="0">
                <a:solidFill>
                  <a:schemeClr val="tx1"/>
                </a:solidFill>
              </a:rPr>
              <a:t>vorticity </a:t>
            </a:r>
            <a:r>
              <a:rPr lang="en-US" sz="3200" b="0" dirty="0" smtClean="0">
                <a:solidFill>
                  <a:schemeClr val="tx1"/>
                </a:solidFill>
              </a:rPr>
              <a:t>data. The </a:t>
            </a:r>
            <a:r>
              <a:rPr lang="en-US" sz="3200" b="0" dirty="0">
                <a:solidFill>
                  <a:schemeClr val="tx1"/>
                </a:solidFill>
              </a:rPr>
              <a:t>right column </a:t>
            </a:r>
            <a:r>
              <a:rPr lang="en-US" sz="3200" b="0" dirty="0" smtClean="0">
                <a:solidFill>
                  <a:schemeClr val="tx1"/>
                </a:solidFill>
              </a:rPr>
              <a:t>shows </a:t>
            </a:r>
            <a:r>
              <a:rPr lang="en-US" sz="3200" b="0" dirty="0">
                <a:solidFill>
                  <a:schemeClr val="tx1"/>
                </a:solidFill>
              </a:rPr>
              <a:t>a 3D </a:t>
            </a:r>
            <a:r>
              <a:rPr lang="en-US" sz="3200" b="0" dirty="0" smtClean="0">
                <a:solidFill>
                  <a:schemeClr val="tx1"/>
                </a:solidFill>
              </a:rPr>
              <a:t>simulation; curtains </a:t>
            </a:r>
            <a:r>
              <a:rPr lang="en-US" sz="3200" b="0" dirty="0">
                <a:solidFill>
                  <a:schemeClr val="tx1"/>
                </a:solidFill>
              </a:rPr>
              <a:t>of vorticity </a:t>
            </a:r>
            <a:r>
              <a:rPr lang="en-US" sz="3200" b="0" dirty="0" smtClean="0">
                <a:solidFill>
                  <a:schemeClr val="tx1"/>
                </a:solidFill>
              </a:rPr>
              <a:t>shed </a:t>
            </a:r>
            <a:r>
              <a:rPr lang="en-US" sz="3200" b="0" dirty="0">
                <a:solidFill>
                  <a:schemeClr val="tx1"/>
                </a:solidFill>
              </a:rPr>
              <a:t>and </a:t>
            </a:r>
            <a:r>
              <a:rPr lang="en-US" sz="3200" b="0" dirty="0" smtClean="0">
                <a:solidFill>
                  <a:schemeClr val="tx1"/>
                </a:solidFill>
              </a:rPr>
              <a:t>collapse </a:t>
            </a:r>
            <a:r>
              <a:rPr lang="en-US" sz="3200" b="0" dirty="0">
                <a:solidFill>
                  <a:schemeClr val="tx1"/>
                </a:solidFill>
              </a:rPr>
              <a:t>into two vortex </a:t>
            </a:r>
            <a:r>
              <a:rPr lang="en-US" sz="3200" b="0" dirty="0" smtClean="0">
                <a:solidFill>
                  <a:schemeClr val="tx1"/>
                </a:solidFill>
              </a:rPr>
              <a:t>tubes in the wake. (G. Weymouth)    </a:t>
            </a:r>
            <a:r>
              <a:rPr lang="en-US" sz="3200" b="0" dirty="0">
                <a:solidFill>
                  <a:schemeClr val="tx1"/>
                </a:solidFill>
              </a:rPr>
              <a:t>		</a:t>
            </a:r>
            <a:r>
              <a:rPr lang="en-US" sz="2400" b="0" dirty="0">
                <a:solidFill>
                  <a:schemeClr val="tx1"/>
                </a:solidFill>
              </a:rPr>
              <a:t>	</a:t>
            </a:r>
            <a:endParaRPr lang="en-US" sz="2400" b="0" dirty="0" smtClean="0">
              <a:solidFill>
                <a:schemeClr val="tx1"/>
              </a:solidFill>
            </a:endParaRPr>
          </a:p>
        </p:txBody>
      </p:sp>
      <p:sp>
        <p:nvSpPr>
          <p:cNvPr id="142" name="Content Placeholder 141"/>
          <p:cNvSpPr>
            <a:spLocks noGrp="1"/>
          </p:cNvSpPr>
          <p:nvPr>
            <p:ph idx="15"/>
          </p:nvPr>
        </p:nvSpPr>
        <p:spPr/>
        <p:txBody>
          <a:bodyPr>
            <a:normAutofit/>
          </a:bodyPr>
          <a:lstStyle/>
          <a:p>
            <a:r>
              <a:rPr lang="en-US" b="0" dirty="0"/>
              <a:t>					</a:t>
            </a:r>
          </a:p>
          <a:p>
            <a:endParaRPr lang="en-US" b="0" dirty="0"/>
          </a:p>
          <a:p>
            <a:endParaRPr lang="en-US" b="0" dirty="0"/>
          </a:p>
          <a:p>
            <a:endParaRPr lang="en-US" b="0" dirty="0"/>
          </a:p>
          <a:p>
            <a:endParaRPr lang="en-US" b="0" dirty="0"/>
          </a:p>
          <a:p>
            <a:endParaRPr lang="en-US" dirty="0"/>
          </a:p>
        </p:txBody>
      </p:sp>
      <p:sp>
        <p:nvSpPr>
          <p:cNvPr id="143" name="Subtitle 142"/>
          <p:cNvSpPr>
            <a:spLocks noGrp="1"/>
          </p:cNvSpPr>
          <p:nvPr>
            <p:ph type="subTitle" idx="16"/>
          </p:nvPr>
        </p:nvSpPr>
        <p:spPr>
          <a:xfrm>
            <a:off x="7772400" y="3505200"/>
            <a:ext cx="21793200" cy="1905000"/>
          </a:xfrm>
        </p:spPr>
        <p:txBody>
          <a:bodyPr>
            <a:normAutofit fontScale="85000" lnSpcReduction="20000"/>
          </a:bodyPr>
          <a:lstStyle/>
          <a:p>
            <a:r>
              <a:rPr lang="en-US" dirty="0" smtClean="0"/>
              <a:t>Jacob Izraelevitz, James </a:t>
            </a:r>
            <a:r>
              <a:rPr lang="en-US" dirty="0" err="1" smtClean="0"/>
              <a:t>Schulmeister</a:t>
            </a:r>
            <a:r>
              <a:rPr lang="en-US" dirty="0" smtClean="0"/>
              <a:t>, Stephanie Steele,</a:t>
            </a:r>
          </a:p>
          <a:p>
            <a:r>
              <a:rPr lang="en-US" dirty="0" smtClean="0"/>
              <a:t>Dr. Jason Dahl, Dr. Gabe Weymouth, Prof. Michael </a:t>
            </a:r>
            <a:r>
              <a:rPr lang="en-US" dirty="0" err="1" smtClean="0"/>
              <a:t>Triantafyllou</a:t>
            </a:r>
            <a:endParaRPr lang="en-US" dirty="0"/>
          </a:p>
        </p:txBody>
      </p:sp>
      <p:sp>
        <p:nvSpPr>
          <p:cNvPr id="144" name="Content Placeholder 143"/>
          <p:cNvSpPr>
            <a:spLocks noGrp="1"/>
          </p:cNvSpPr>
          <p:nvPr>
            <p:ph idx="17"/>
          </p:nvPr>
        </p:nvSpPr>
        <p:spPr>
          <a:xfrm>
            <a:off x="838200" y="34823400"/>
            <a:ext cx="17983200" cy="2743200"/>
          </a:xfrm>
        </p:spPr>
        <p:txBody>
          <a:bodyPr/>
          <a:lstStyle/>
          <a:p>
            <a:r>
              <a:rPr lang="en-US" dirty="0" smtClean="0"/>
              <a:t>References:</a:t>
            </a:r>
            <a:endParaRPr lang="en-US" dirty="0"/>
          </a:p>
        </p:txBody>
      </p:sp>
      <p:sp>
        <p:nvSpPr>
          <p:cNvPr id="145" name="Content Placeholder 144"/>
          <p:cNvSpPr>
            <a:spLocks noGrp="1"/>
          </p:cNvSpPr>
          <p:nvPr>
            <p:ph idx="18"/>
          </p:nvPr>
        </p:nvSpPr>
        <p:spPr/>
        <p:txBody>
          <a:bodyPr/>
          <a:lstStyle/>
          <a:p>
            <a:r>
              <a:rPr lang="en-US" dirty="0" smtClean="0"/>
              <a:t>Acknowledgments:</a:t>
            </a:r>
            <a:endParaRPr lang="en-US" dirty="0"/>
          </a:p>
        </p:txBody>
      </p:sp>
      <p:grpSp>
        <p:nvGrpSpPr>
          <p:cNvPr id="7" name="Group 6"/>
          <p:cNvGrpSpPr>
            <a:grpSpLocks noChangeAspect="1"/>
          </p:cNvGrpSpPr>
          <p:nvPr/>
        </p:nvGrpSpPr>
        <p:grpSpPr>
          <a:xfrm>
            <a:off x="28575000" y="21412200"/>
            <a:ext cx="5398850" cy="1114382"/>
            <a:chOff x="26974800" y="14732453"/>
            <a:chExt cx="8229598" cy="1698680"/>
          </a:xfrm>
        </p:grpSpPr>
        <p:pic>
          <p:nvPicPr>
            <p:cNvPr id="1027"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6974800" y="14732453"/>
              <a:ext cx="5486400" cy="15457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070797" y="14854123"/>
              <a:ext cx="2133601" cy="15770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21" name="Content Placeholder 141"/>
          <p:cNvSpPr txBox="1">
            <a:spLocks/>
          </p:cNvSpPr>
          <p:nvPr/>
        </p:nvSpPr>
        <p:spPr>
          <a:xfrm>
            <a:off x="13335000" y="13258800"/>
            <a:ext cx="11811000" cy="20955000"/>
          </a:xfrm>
          <a:prstGeom prst="rect">
            <a:avLst/>
          </a:prstGeom>
          <a:solidFill>
            <a:schemeClr val="bg1"/>
          </a:solidFill>
        </p:spPr>
        <p:txBody>
          <a:bodyPr vert="horz" lIns="438912" tIns="219456" rIns="438912" bIns="219456" rtlCol="0">
            <a:normAutofit/>
          </a:bodyPr>
          <a:lstStyle>
            <a:lvl1pPr marL="0" indent="0" algn="l" defTabSz="4389120" rtl="0" eaLnBrk="1" latinLnBrk="0" hangingPunct="1">
              <a:spcBef>
                <a:spcPct val="20000"/>
              </a:spcBef>
              <a:buFontTx/>
              <a:buNone/>
              <a:defRPr sz="4400" b="1" kern="1200">
                <a:solidFill>
                  <a:srgbClr val="002060"/>
                </a:solidFill>
                <a:latin typeface="+mn-lt"/>
                <a:ea typeface="+mn-ea"/>
                <a:cs typeface="+mn-cs"/>
              </a:defRPr>
            </a:lvl1pPr>
            <a:lvl2pPr marL="0" indent="0" algn="l" defTabSz="4389120" rtl="0" eaLnBrk="1" latinLnBrk="0" hangingPunct="1">
              <a:spcBef>
                <a:spcPct val="20000"/>
              </a:spcBef>
              <a:buFontTx/>
              <a:buNone/>
              <a:defRPr sz="2800" kern="1200">
                <a:solidFill>
                  <a:schemeClr val="tx1"/>
                </a:solidFill>
                <a:latin typeface="+mn-lt"/>
                <a:ea typeface="+mn-ea"/>
                <a:cs typeface="+mn-cs"/>
              </a:defRPr>
            </a:lvl2pPr>
            <a:lvl3pPr marL="5486400" indent="-1097280" algn="l" defTabSz="4389120" rtl="0" eaLnBrk="1" latinLnBrk="0" hangingPunct="1">
              <a:spcBef>
                <a:spcPct val="20000"/>
              </a:spcBef>
              <a:buFontTx/>
              <a:buNone/>
              <a:defRPr sz="4800" kern="1200">
                <a:solidFill>
                  <a:schemeClr val="tx1"/>
                </a:solidFill>
                <a:latin typeface="+mn-lt"/>
                <a:ea typeface="+mn-ea"/>
                <a:cs typeface="+mn-cs"/>
              </a:defRPr>
            </a:lvl3pPr>
            <a:lvl4pPr marL="7680960" indent="-1097280" algn="l" defTabSz="4389120" rtl="0" eaLnBrk="1" latinLnBrk="0" hangingPunct="1">
              <a:spcBef>
                <a:spcPct val="20000"/>
              </a:spcBef>
              <a:buFontTx/>
              <a:buNone/>
              <a:defRPr sz="4400" kern="1200">
                <a:solidFill>
                  <a:schemeClr val="tx1"/>
                </a:solidFill>
                <a:latin typeface="+mn-lt"/>
                <a:ea typeface="+mn-ea"/>
                <a:cs typeface="+mn-cs"/>
              </a:defRPr>
            </a:lvl4pPr>
            <a:lvl5pPr marL="9875520" indent="-1097280" algn="l" defTabSz="4389120" rtl="0" eaLnBrk="1" latinLnBrk="0" hangingPunct="1">
              <a:spcBef>
                <a:spcPct val="20000"/>
              </a:spcBef>
              <a:buFontTx/>
              <a:buNone/>
              <a:defRPr sz="4400" kern="1200">
                <a:solidFill>
                  <a:schemeClr val="tx1"/>
                </a:solidFill>
                <a:latin typeface="+mn-lt"/>
                <a:ea typeface="+mn-ea"/>
                <a:cs typeface="+mn-cs"/>
              </a:defRPr>
            </a:lvl5pPr>
            <a:lvl6pPr marL="12070080" indent="-1097280" algn="l" defTabSz="4389120"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4640" indent="-1097280" algn="l" defTabSz="4389120"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9200" indent="-1097280" algn="l" defTabSz="4389120"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3760" indent="-1097280" algn="l" defTabSz="4389120" rtl="0" eaLnBrk="1" latinLnBrk="0" hangingPunct="1">
              <a:spcBef>
                <a:spcPct val="20000"/>
              </a:spcBef>
              <a:buFont typeface="Arial" pitchFamily="34" charset="0"/>
              <a:buChar char="•"/>
              <a:defRPr sz="9600" kern="1200">
                <a:solidFill>
                  <a:schemeClr val="tx1"/>
                </a:solidFill>
                <a:latin typeface="+mn-lt"/>
                <a:ea typeface="+mn-ea"/>
                <a:cs typeface="+mn-cs"/>
              </a:defRPr>
            </a:lvl9pPr>
          </a:lstStyle>
          <a:p>
            <a:r>
              <a:rPr lang="en-US" smtClean="0"/>
              <a:t>Flow Separation Control</a:t>
            </a:r>
            <a:endParaRPr lang="en-US" dirty="0"/>
          </a:p>
        </p:txBody>
      </p:sp>
      <p:pic>
        <p:nvPicPr>
          <p:cNvPr id="22" name="Picture 13"/>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13411200" y="22326600"/>
            <a:ext cx="7006319" cy="45082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 name="Picture 13"/>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13411200" y="26581301"/>
            <a:ext cx="7006318" cy="45082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4" name="Picture 23" descr="3Dseparation.png"/>
          <p:cNvPicPr>
            <a:picLocks noChangeAspect="1"/>
          </p:cNvPicPr>
          <p:nvPr/>
        </p:nvPicPr>
        <p:blipFill rotWithShape="1">
          <a:blip r:embed="rId6">
            <a:extLst>
              <a:ext uri="{28A0092B-C50C-407E-A947-70E740481C1C}">
                <a14:useLocalDpi xmlns:a14="http://schemas.microsoft.com/office/drawing/2010/main" val="0"/>
              </a:ext>
            </a:extLst>
          </a:blip>
          <a:srcRect t="6871" b="13941"/>
          <a:stretch/>
        </p:blipFill>
        <p:spPr>
          <a:xfrm>
            <a:off x="17907000" y="14401801"/>
            <a:ext cx="6965827" cy="4851806"/>
          </a:xfrm>
          <a:prstGeom prst="rect">
            <a:avLst/>
          </a:prstGeom>
        </p:spPr>
      </p:pic>
      <p:sp>
        <p:nvSpPr>
          <p:cNvPr id="26" name="TextBox 25"/>
          <p:cNvSpPr txBox="1"/>
          <p:nvPr/>
        </p:nvSpPr>
        <p:spPr>
          <a:xfrm>
            <a:off x="13716000" y="14935200"/>
            <a:ext cx="9448800" cy="4524315"/>
          </a:xfrm>
          <a:prstGeom prst="rect">
            <a:avLst/>
          </a:prstGeom>
          <a:noFill/>
        </p:spPr>
        <p:txBody>
          <a:bodyPr wrap="square" rtlCol="0">
            <a:spAutoFit/>
          </a:bodyPr>
          <a:lstStyle/>
          <a:p>
            <a:r>
              <a:rPr lang="en-US" sz="3200" dirty="0" smtClean="0"/>
              <a:t>At right is simulated </a:t>
            </a:r>
          </a:p>
          <a:p>
            <a:r>
              <a:rPr lang="en-US" sz="3200" dirty="0" smtClean="0"/>
              <a:t>vortex </a:t>
            </a:r>
            <a:r>
              <a:rPr lang="en-US" sz="3200" dirty="0"/>
              <a:t>separation from a </a:t>
            </a:r>
            <a:endParaRPr lang="en-US" sz="3200" dirty="0" smtClean="0"/>
          </a:p>
          <a:p>
            <a:r>
              <a:rPr lang="en-US" sz="3200" dirty="0" smtClean="0"/>
              <a:t>maneuvering </a:t>
            </a:r>
            <a:r>
              <a:rPr lang="en-US" sz="3200" dirty="0"/>
              <a:t>submersible</a:t>
            </a:r>
            <a:r>
              <a:rPr lang="en-US" sz="3200" dirty="0" smtClean="0"/>
              <a:t>.  </a:t>
            </a:r>
          </a:p>
          <a:p>
            <a:r>
              <a:rPr lang="en-US" sz="3200" dirty="0" smtClean="0"/>
              <a:t>Massive flow separation like</a:t>
            </a:r>
          </a:p>
          <a:p>
            <a:r>
              <a:rPr lang="en-US" sz="3200" dirty="0" smtClean="0"/>
              <a:t>this increases drag by as much as </a:t>
            </a:r>
          </a:p>
          <a:p>
            <a:r>
              <a:rPr lang="en-US" sz="3200" dirty="0" smtClean="0"/>
              <a:t>ten times and severely limits</a:t>
            </a:r>
          </a:p>
          <a:p>
            <a:r>
              <a:rPr lang="en-US" sz="3200" dirty="0" smtClean="0"/>
              <a:t>maneuverability.  </a:t>
            </a:r>
            <a:r>
              <a:rPr lang="en-US" sz="3200" dirty="0"/>
              <a:t>Fish and other swimming </a:t>
            </a:r>
            <a:endParaRPr lang="en-US" sz="3200" dirty="0" smtClean="0"/>
          </a:p>
          <a:p>
            <a:r>
              <a:rPr lang="en-US" sz="3200" dirty="0" smtClean="0"/>
              <a:t>animals </a:t>
            </a:r>
            <a:r>
              <a:rPr lang="en-US" sz="3200" dirty="0"/>
              <a:t>control flow separation to improve maneuverability and swimming efficiency.  </a:t>
            </a:r>
            <a:endParaRPr lang="en-US" sz="3200" dirty="0" smtClean="0"/>
          </a:p>
        </p:txBody>
      </p:sp>
      <p:sp>
        <p:nvSpPr>
          <p:cNvPr id="27" name="TextBox 26"/>
          <p:cNvSpPr txBox="1"/>
          <p:nvPr/>
        </p:nvSpPr>
        <p:spPr>
          <a:xfrm>
            <a:off x="13792200" y="19511188"/>
            <a:ext cx="6705600" cy="2492990"/>
          </a:xfrm>
          <a:prstGeom prst="rect">
            <a:avLst/>
          </a:prstGeom>
          <a:noFill/>
        </p:spPr>
        <p:txBody>
          <a:bodyPr wrap="square" rtlCol="0">
            <a:spAutoFit/>
          </a:bodyPr>
          <a:lstStyle/>
          <a:p>
            <a:r>
              <a:rPr lang="en-US" sz="3600" b="1" dirty="0" smtClean="0">
                <a:solidFill>
                  <a:schemeClr val="tx2">
                    <a:lumMod val="75000"/>
                  </a:schemeClr>
                </a:solidFill>
              </a:rPr>
              <a:t>Rotating Cylinder Control</a:t>
            </a:r>
          </a:p>
          <a:p>
            <a:endParaRPr lang="en-US" sz="2400" dirty="0" smtClean="0"/>
          </a:p>
          <a:p>
            <a:pPr algn="just"/>
            <a:r>
              <a:rPr lang="en-US" sz="3200" dirty="0" smtClean="0"/>
              <a:t>Rotating cylinders can be used to control flow separation and reduce drag on maneuvering vehicles.  </a:t>
            </a:r>
            <a:endParaRPr lang="en-US" sz="3200" dirty="0"/>
          </a:p>
        </p:txBody>
      </p:sp>
      <p:sp>
        <p:nvSpPr>
          <p:cNvPr id="28" name="TextBox 27"/>
          <p:cNvSpPr txBox="1"/>
          <p:nvPr/>
        </p:nvSpPr>
        <p:spPr>
          <a:xfrm>
            <a:off x="20497800" y="22326600"/>
            <a:ext cx="4419600" cy="8956299"/>
          </a:xfrm>
          <a:prstGeom prst="rect">
            <a:avLst/>
          </a:prstGeom>
          <a:noFill/>
        </p:spPr>
        <p:txBody>
          <a:bodyPr wrap="square" rtlCol="0">
            <a:spAutoFit/>
          </a:bodyPr>
          <a:lstStyle/>
          <a:p>
            <a:pPr algn="just"/>
            <a:r>
              <a:rPr lang="en-US" sz="3200" dirty="0"/>
              <a:t>Rotating cylinders are positioned at 120 degrees to the upstream stagnation point in the immediate vicinity of a larger main cylinder.  The control cylinders are rotated to inject momentum into the slow-moving boundary layer flow of the main cylinder.  This delays flow separation and reduces drag. Implementing this type of control on a vehicle would improve maneuverability and efficiency.</a:t>
            </a:r>
          </a:p>
        </p:txBody>
      </p:sp>
      <p:sp>
        <p:nvSpPr>
          <p:cNvPr id="29" name="TextBox 28"/>
          <p:cNvSpPr txBox="1"/>
          <p:nvPr/>
        </p:nvSpPr>
        <p:spPr>
          <a:xfrm>
            <a:off x="13487400" y="31090612"/>
            <a:ext cx="11430000" cy="3046988"/>
          </a:xfrm>
          <a:prstGeom prst="rect">
            <a:avLst/>
          </a:prstGeom>
          <a:noFill/>
        </p:spPr>
        <p:txBody>
          <a:bodyPr wrap="square" rtlCol="0">
            <a:spAutoFit/>
          </a:bodyPr>
          <a:lstStyle/>
          <a:p>
            <a:pPr algn="just"/>
            <a:r>
              <a:rPr lang="en-US" sz="3200" dirty="0" smtClean="0"/>
              <a:t>Above, contours </a:t>
            </a:r>
            <a:r>
              <a:rPr lang="en-US" sz="3200" dirty="0"/>
              <a:t>of </a:t>
            </a:r>
            <a:r>
              <a:rPr lang="en-US" sz="3200" dirty="0" smtClean="0"/>
              <a:t>velocity fluctuations are plotted for an experiment with rotating cylinder control. The </a:t>
            </a:r>
            <a:r>
              <a:rPr lang="en-US" sz="3200" dirty="0"/>
              <a:t>rotation parameter</a:t>
            </a:r>
            <a:r>
              <a:rPr lang="en-US" sz="3200" dirty="0" smtClean="0"/>
              <a:t>, </a:t>
            </a:r>
            <a:r>
              <a:rPr lang="en-US" sz="3200" dirty="0" err="1" smtClean="0"/>
              <a:t>ξ</a:t>
            </a:r>
            <a:r>
              <a:rPr lang="en-US" sz="3200" dirty="0" smtClean="0"/>
              <a:t>, is the normalized control cylinder rotation rate.  </a:t>
            </a:r>
            <a:r>
              <a:rPr lang="en-US" sz="3200" dirty="0"/>
              <a:t>Rotating control cylinders </a:t>
            </a:r>
            <a:r>
              <a:rPr lang="en-US" sz="3200" dirty="0" smtClean="0"/>
              <a:t>in the bottom image delays </a:t>
            </a:r>
            <a:r>
              <a:rPr lang="en-US" sz="3200" dirty="0"/>
              <a:t>separation and </a:t>
            </a:r>
            <a:r>
              <a:rPr lang="en-US" sz="3200" dirty="0" smtClean="0"/>
              <a:t>reduces drag by 20%, </a:t>
            </a:r>
            <a:r>
              <a:rPr lang="en-US" sz="3200" dirty="0"/>
              <a:t>which is apparent in </a:t>
            </a:r>
            <a:r>
              <a:rPr lang="en-US" sz="3200" dirty="0" smtClean="0"/>
              <a:t>the reduction </a:t>
            </a:r>
            <a:r>
              <a:rPr lang="en-US" sz="3200" dirty="0"/>
              <a:t>of both the area and intensity of fluctuating flow in the wake.</a:t>
            </a:r>
            <a:endParaRPr lang="en-US" sz="3200" dirty="0" smtClean="0"/>
          </a:p>
        </p:txBody>
      </p:sp>
      <p:sp>
        <p:nvSpPr>
          <p:cNvPr id="30" name="TextBox 29"/>
          <p:cNvSpPr txBox="1"/>
          <p:nvPr/>
        </p:nvSpPr>
        <p:spPr>
          <a:xfrm>
            <a:off x="21412200" y="15240000"/>
            <a:ext cx="3429000" cy="830997"/>
          </a:xfrm>
          <a:prstGeom prst="rect">
            <a:avLst/>
          </a:prstGeom>
          <a:noFill/>
        </p:spPr>
        <p:txBody>
          <a:bodyPr wrap="square" rtlCol="0">
            <a:spAutoFit/>
          </a:bodyPr>
          <a:lstStyle/>
          <a:p>
            <a:pPr algn="r"/>
            <a:r>
              <a:rPr lang="en-US" sz="2400" dirty="0" smtClean="0"/>
              <a:t>Simulation by Dr. Gabe Weymouth (CENSAM)</a:t>
            </a:r>
          </a:p>
        </p:txBody>
      </p:sp>
      <p:pic>
        <p:nvPicPr>
          <p:cNvPr id="31" name="Picture 13"/>
          <p:cNvPicPr>
            <a:picLocks noChangeAspect="1" noChangeArrowheads="1"/>
          </p:cNvPicPr>
          <p:nvPr/>
        </p:nvPicPr>
        <p:blipFill>
          <a:blip r:embed="rId7" cstate="print">
            <a:extLst>
              <a:ext uri="{28A0092B-C50C-407E-A947-70E740481C1C}">
                <a14:useLocalDpi xmlns:a14="http://schemas.microsoft.com/office/drawing/2010/main" val="0"/>
              </a:ext>
            </a:extLst>
          </a:blip>
          <a:stretch>
            <a:fillRect/>
          </a:stretch>
        </p:blipFill>
        <p:spPr bwMode="auto">
          <a:xfrm>
            <a:off x="20651635" y="19507200"/>
            <a:ext cx="4265765" cy="28438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4" descr="C:\Users\Steph\Desktop\blueSharkNationalGeographic.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3258800" y="6705600"/>
            <a:ext cx="9555162" cy="5553075"/>
          </a:xfrm>
          <a:prstGeom prst="rect">
            <a:avLst/>
          </a:prstGeom>
          <a:noFill/>
          <a:extLst>
            <a:ext uri="{909E8E84-426E-40dd-AFC4-6F175D3DCCD1}">
              <a14:hiddenFill xmlns:a14="http://schemas.microsoft.com/office/drawing/2010/main">
                <a:solidFill>
                  <a:srgbClr val="FFFFFF"/>
                </a:solidFill>
              </a14:hiddenFill>
            </a:ext>
          </a:extLst>
        </p:spPr>
      </p:pic>
      <p:sp>
        <p:nvSpPr>
          <p:cNvPr id="36" name="TextBox 35"/>
          <p:cNvSpPr txBox="1"/>
          <p:nvPr/>
        </p:nvSpPr>
        <p:spPr>
          <a:xfrm>
            <a:off x="22936200" y="6791325"/>
            <a:ext cx="4457700" cy="2062103"/>
          </a:xfrm>
          <a:prstGeom prst="rect">
            <a:avLst/>
          </a:prstGeom>
          <a:noFill/>
        </p:spPr>
        <p:txBody>
          <a:bodyPr wrap="square" rtlCol="0">
            <a:spAutoFit/>
          </a:bodyPr>
          <a:lstStyle/>
          <a:p>
            <a:r>
              <a:rPr lang="en-US" sz="3200" dirty="0" smtClean="0"/>
              <a:t>Left:  A blue shark gracefully maneuvers  with superior vorticity and flow control. </a:t>
            </a:r>
          </a:p>
        </p:txBody>
      </p:sp>
      <p:sp>
        <p:nvSpPr>
          <p:cNvPr id="37" name="TextBox 36"/>
          <p:cNvSpPr txBox="1"/>
          <p:nvPr/>
        </p:nvSpPr>
        <p:spPr>
          <a:xfrm>
            <a:off x="23279100" y="9713655"/>
            <a:ext cx="4686300" cy="1569660"/>
          </a:xfrm>
          <a:prstGeom prst="rect">
            <a:avLst/>
          </a:prstGeom>
          <a:noFill/>
        </p:spPr>
        <p:txBody>
          <a:bodyPr wrap="square" rtlCol="0">
            <a:spAutoFit/>
          </a:bodyPr>
          <a:lstStyle/>
          <a:p>
            <a:pPr algn="r"/>
            <a:r>
              <a:rPr lang="en-US" sz="3200" dirty="0" smtClean="0"/>
              <a:t>Right: A sea lion nimbly changes course just beneath the sea surface. </a:t>
            </a:r>
            <a:endParaRPr lang="en-US" sz="3200" dirty="0"/>
          </a:p>
        </p:txBody>
      </p:sp>
      <p:sp>
        <p:nvSpPr>
          <p:cNvPr id="38" name="TextBox 37"/>
          <p:cNvSpPr txBox="1"/>
          <p:nvPr/>
        </p:nvSpPr>
        <p:spPr>
          <a:xfrm>
            <a:off x="1219200" y="7467599"/>
            <a:ext cx="11734800" cy="4524315"/>
          </a:xfrm>
          <a:prstGeom prst="rect">
            <a:avLst/>
          </a:prstGeom>
          <a:noFill/>
        </p:spPr>
        <p:txBody>
          <a:bodyPr wrap="square" rtlCol="0">
            <a:spAutoFit/>
          </a:bodyPr>
          <a:lstStyle/>
          <a:p>
            <a:pPr algn="just"/>
            <a:r>
              <a:rPr lang="en-US" sz="3200" dirty="0" smtClean="0"/>
              <a:t>Maneuvering rapidly in the ocean requires generating large forces and overcoming strong resistance due to massive flow separation.  Marine animals are experts in efficient and graceful underwater acrobatics.  They maneuver effectively by both actively and passively controlling the flow around their bodies. Taking cues from the experts in the field, we seek to develop technologies for super-maneuverability of ocean vehicles through:</a:t>
            </a:r>
          </a:p>
          <a:p>
            <a:pPr marL="1627188" lvl="1" indent="-479425">
              <a:buFont typeface="Arial" pitchFamily="34" charset="0"/>
              <a:buChar char="•"/>
            </a:pPr>
            <a:r>
              <a:rPr lang="en-US" sz="3200" dirty="0" smtClean="0"/>
              <a:t>Generating large transient forces</a:t>
            </a:r>
          </a:p>
          <a:p>
            <a:pPr marL="1627188" lvl="1" indent="-479425">
              <a:buFont typeface="Arial" pitchFamily="34" charset="0"/>
              <a:buChar char="•"/>
            </a:pPr>
            <a:r>
              <a:rPr lang="en-US" sz="3200" dirty="0" smtClean="0"/>
              <a:t>Controlling and minimizing flow separation</a:t>
            </a:r>
          </a:p>
        </p:txBody>
      </p:sp>
      <p:pic>
        <p:nvPicPr>
          <p:cNvPr id="1029" name="Picture 5" descr="C:\Users\Steph\Desktop\seaLion.jpg"/>
          <p:cNvPicPr>
            <a:picLocks noChangeAspect="1" noChangeArrowheads="1"/>
          </p:cNvPicPr>
          <p:nvPr/>
        </p:nvPicPr>
        <p:blipFill rotWithShape="1">
          <a:blip r:embed="rId9">
            <a:extLst>
              <a:ext uri="{28A0092B-C50C-407E-A947-70E740481C1C}">
                <a14:useLocalDpi xmlns:a14="http://schemas.microsoft.com/office/drawing/2010/main" val="0"/>
              </a:ext>
            </a:extLst>
          </a:blip>
          <a:srcRect r="8581"/>
          <a:stretch/>
        </p:blipFill>
        <p:spPr bwMode="auto">
          <a:xfrm>
            <a:off x="28271184" y="6648450"/>
            <a:ext cx="8990616" cy="5467350"/>
          </a:xfrm>
          <a:prstGeom prst="rect">
            <a:avLst/>
          </a:prstGeom>
          <a:noFill/>
          <a:extLst>
            <a:ext uri="{909E8E84-426E-40dd-AFC4-6F175D3DCCD1}">
              <a14:hiddenFill xmlns:a14="http://schemas.microsoft.com/office/drawing/2010/main">
                <a:solidFill>
                  <a:srgbClr val="FFFFFF"/>
                </a:solidFill>
              </a14:hiddenFill>
            </a:ext>
          </a:extLst>
        </p:spPr>
      </p:pic>
      <p:sp>
        <p:nvSpPr>
          <p:cNvPr id="40" name="TextBox 39"/>
          <p:cNvSpPr txBox="1"/>
          <p:nvPr/>
        </p:nvSpPr>
        <p:spPr>
          <a:xfrm>
            <a:off x="28378116" y="12096690"/>
            <a:ext cx="8883683" cy="400110"/>
          </a:xfrm>
          <a:prstGeom prst="rect">
            <a:avLst/>
          </a:prstGeom>
          <a:noFill/>
        </p:spPr>
        <p:txBody>
          <a:bodyPr wrap="square" rtlCol="0">
            <a:spAutoFit/>
          </a:bodyPr>
          <a:lstStyle/>
          <a:p>
            <a:pPr algn="r"/>
            <a:r>
              <a:rPr lang="en-US" sz="2000" dirty="0" smtClean="0"/>
              <a:t>http</a:t>
            </a:r>
            <a:r>
              <a:rPr lang="en-US" sz="2000" dirty="0"/>
              <a:t>://</a:t>
            </a:r>
            <a:r>
              <a:rPr lang="en-US" sz="2000" dirty="0" smtClean="0"/>
              <a:t>www.creative-journeys.com</a:t>
            </a:r>
          </a:p>
        </p:txBody>
      </p:sp>
      <p:sp>
        <p:nvSpPr>
          <p:cNvPr id="45" name="TextBox 44"/>
          <p:cNvSpPr txBox="1"/>
          <p:nvPr/>
        </p:nvSpPr>
        <p:spPr>
          <a:xfrm>
            <a:off x="13258800" y="12172890"/>
            <a:ext cx="9677400" cy="400110"/>
          </a:xfrm>
          <a:prstGeom prst="rect">
            <a:avLst/>
          </a:prstGeom>
          <a:noFill/>
        </p:spPr>
        <p:txBody>
          <a:bodyPr wrap="square" rtlCol="0">
            <a:spAutoFit/>
          </a:bodyPr>
          <a:lstStyle/>
          <a:p>
            <a:pPr algn="r"/>
            <a:r>
              <a:rPr lang="en-US" sz="2000" dirty="0"/>
              <a:t>http://</a:t>
            </a:r>
            <a:r>
              <a:rPr lang="en-US" sz="2000" dirty="0" smtClean="0"/>
              <a:t>www.washingtonpost.com/national/health-science</a:t>
            </a:r>
          </a:p>
        </p:txBody>
      </p:sp>
      <p:sp>
        <p:nvSpPr>
          <p:cNvPr id="39" name="TextBox 38"/>
          <p:cNvSpPr txBox="1"/>
          <p:nvPr/>
        </p:nvSpPr>
        <p:spPr>
          <a:xfrm>
            <a:off x="1232338" y="15087600"/>
            <a:ext cx="10959662" cy="6001643"/>
          </a:xfrm>
          <a:prstGeom prst="rect">
            <a:avLst/>
          </a:prstGeom>
          <a:noFill/>
        </p:spPr>
        <p:txBody>
          <a:bodyPr wrap="square" rtlCol="0">
            <a:spAutoFit/>
          </a:bodyPr>
          <a:lstStyle/>
          <a:p>
            <a:pPr algn="just"/>
            <a:r>
              <a:rPr lang="en-US" sz="3200" dirty="0" smtClean="0"/>
              <a:t>Flapping hydrofoils, similar to the oscillating fins of fish, can dwarf the efficiency of the propeller, making them a promising alternative in ship and AUV design. Furthermore, the “waste” component of a flapping foil wake can create high forces perpendicular to the direction of travel, making them a promising method for improving maneuverability. </a:t>
            </a:r>
          </a:p>
          <a:p>
            <a:pPr algn="just"/>
            <a:endParaRPr lang="en-US" sz="3200" dirty="0"/>
          </a:p>
          <a:p>
            <a:pPr algn="just"/>
            <a:r>
              <a:rPr lang="en-US" sz="3200" dirty="0" smtClean="0"/>
              <a:t>Unfortunately, those same forces that improve maneuverability also oscillate, meaning that a flapping foil actuator makes the vehicle a recoil back and forth as it moves. Controlling this perpendicular force component is key to the adoption of flapping foil actuation.</a:t>
            </a:r>
          </a:p>
        </p:txBody>
      </p:sp>
      <p:pic>
        <p:nvPicPr>
          <p:cNvPr id="2" name="Picture 4" descr="https://lh5.googleusercontent.com/1eThuEqgATw8uUQgqqd8bA0a2a-kRQXUkHCCDGIysFrBCiuQhohGnEIv-3aB0a2IhQbZF8X0KwC63_n_OUpUqwKXcrI4AWqx5x4mD3AQW6_l9qu21l8"/>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197869" y="29413200"/>
            <a:ext cx="5514300" cy="2805766"/>
          </a:xfrm>
          <a:prstGeom prst="rect">
            <a:avLst/>
          </a:prstGeom>
          <a:noFill/>
          <a:extLst>
            <a:ext uri="{909E8E84-426E-40dd-AFC4-6F175D3DCCD1}">
              <a14:hiddenFill xmlns:a14="http://schemas.microsoft.com/office/drawing/2010/main">
                <a:solidFill>
                  <a:srgbClr val="FFFFFF"/>
                </a:solidFill>
              </a14:hiddenFill>
            </a:ext>
          </a:extLst>
        </p:spPr>
      </p:pic>
      <p:sp>
        <p:nvSpPr>
          <p:cNvPr id="42" name="TextBox 41"/>
          <p:cNvSpPr txBox="1"/>
          <p:nvPr/>
        </p:nvSpPr>
        <p:spPr>
          <a:xfrm>
            <a:off x="1219200" y="35585400"/>
            <a:ext cx="17526000" cy="2062103"/>
          </a:xfrm>
          <a:prstGeom prst="rect">
            <a:avLst/>
          </a:prstGeom>
          <a:noFill/>
        </p:spPr>
        <p:txBody>
          <a:bodyPr wrap="square" rtlCol="0">
            <a:spAutoFit/>
          </a:bodyPr>
          <a:lstStyle/>
          <a:p>
            <a:r>
              <a:rPr lang="en-US" sz="3200" dirty="0" smtClean="0"/>
              <a:t>[1] Backwards in-line motion of a foil moving through a fluid, with respect to a static observer.  The red arrows indicate the recorded instantaneous force on the foil.  Figure taken from - </a:t>
            </a:r>
            <a:r>
              <a:rPr lang="en-US" sz="3200" dirty="0" err="1" smtClean="0"/>
              <a:t>Licht</a:t>
            </a:r>
            <a:r>
              <a:rPr lang="en-US" sz="3200" dirty="0" smtClean="0"/>
              <a:t>, S. C., </a:t>
            </a:r>
            <a:r>
              <a:rPr lang="en-US" sz="3200" dirty="0" err="1" smtClean="0"/>
              <a:t>Wibawa</a:t>
            </a:r>
            <a:r>
              <a:rPr lang="en-US" sz="3200" dirty="0" smtClean="0"/>
              <a:t>, M. S., Hover, F. S., &amp; </a:t>
            </a:r>
            <a:r>
              <a:rPr lang="en-US" sz="3200" dirty="0" err="1" smtClean="0"/>
              <a:t>Triantafyllou</a:t>
            </a:r>
            <a:r>
              <a:rPr lang="en-US" sz="3200" dirty="0" smtClean="0"/>
              <a:t>, M. S. (2010). In-line motion causes high thrust and efficiency in flapping foils that use power </a:t>
            </a:r>
            <a:r>
              <a:rPr lang="en-US" sz="3200" dirty="0" err="1" smtClean="0"/>
              <a:t>downstroke</a:t>
            </a:r>
            <a:r>
              <a:rPr lang="en-US" sz="3200" dirty="0" smtClean="0"/>
              <a:t>. </a:t>
            </a:r>
            <a:r>
              <a:rPr lang="en-US" sz="3200" i="1" dirty="0" smtClean="0"/>
              <a:t>The Journal of experimental biology</a:t>
            </a:r>
            <a:r>
              <a:rPr lang="en-US" sz="3200" dirty="0" smtClean="0"/>
              <a:t>, </a:t>
            </a:r>
            <a:r>
              <a:rPr lang="en-US" sz="3200" i="1" dirty="0" smtClean="0"/>
              <a:t>213</a:t>
            </a:r>
            <a:r>
              <a:rPr lang="en-US" sz="3200" dirty="0" smtClean="0"/>
              <a:t>(1), 63-71.</a:t>
            </a:r>
            <a:endParaRPr lang="en-US" sz="3200" dirty="0">
              <a:effectLst/>
            </a:endParaRPr>
          </a:p>
        </p:txBody>
      </p:sp>
      <p:sp>
        <p:nvSpPr>
          <p:cNvPr id="46" name="TextBox 45"/>
          <p:cNvSpPr txBox="1"/>
          <p:nvPr/>
        </p:nvSpPr>
        <p:spPr>
          <a:xfrm>
            <a:off x="1295400" y="21412200"/>
            <a:ext cx="5638800" cy="6986528"/>
          </a:xfrm>
          <a:prstGeom prst="rect">
            <a:avLst/>
          </a:prstGeom>
          <a:noFill/>
        </p:spPr>
        <p:txBody>
          <a:bodyPr wrap="square" rtlCol="0">
            <a:spAutoFit/>
          </a:bodyPr>
          <a:lstStyle/>
          <a:p>
            <a:r>
              <a:rPr lang="en-US" sz="3200" b="1" dirty="0" smtClean="0">
                <a:solidFill>
                  <a:schemeClr val="tx2">
                    <a:lumMod val="75000"/>
                  </a:schemeClr>
                </a:solidFill>
              </a:rPr>
              <a:t>Inline Foil Flapping</a:t>
            </a:r>
          </a:p>
          <a:p>
            <a:endParaRPr lang="en-US" sz="3200" dirty="0"/>
          </a:p>
          <a:p>
            <a:pPr algn="just"/>
            <a:r>
              <a:rPr lang="en-US" sz="3200" dirty="0" smtClean="0"/>
              <a:t>Turtles </a:t>
            </a:r>
            <a:r>
              <a:rPr lang="en-US" sz="3200" dirty="0"/>
              <a:t>solve this issue by flapping their flippers diagonally </a:t>
            </a:r>
            <a:r>
              <a:rPr lang="en-US" sz="3200" dirty="0" smtClean="0"/>
              <a:t>backwards </a:t>
            </a:r>
            <a:r>
              <a:rPr lang="en-US" sz="3200" dirty="0"/>
              <a:t>(</a:t>
            </a:r>
            <a:r>
              <a:rPr lang="en-US" sz="3200" dirty="0" smtClean="0"/>
              <a:t>right top), </a:t>
            </a:r>
            <a:r>
              <a:rPr lang="en-US" sz="3200" dirty="0"/>
              <a:t>essentially rotating </a:t>
            </a:r>
            <a:r>
              <a:rPr lang="en-US" sz="3200" dirty="0" smtClean="0"/>
              <a:t>all the foil lift towards </a:t>
            </a:r>
            <a:r>
              <a:rPr lang="en-US" sz="3200" dirty="0"/>
              <a:t>the ideal forward </a:t>
            </a:r>
            <a:r>
              <a:rPr lang="en-US" sz="3200" dirty="0" smtClean="0"/>
              <a:t>direction.</a:t>
            </a:r>
            <a:r>
              <a:rPr lang="en-US" sz="3200" dirty="0"/>
              <a:t> </a:t>
            </a:r>
            <a:r>
              <a:rPr lang="en-US" sz="3200" dirty="0" smtClean="0"/>
              <a:t>A </a:t>
            </a:r>
            <a:r>
              <a:rPr lang="en-US" sz="3200" dirty="0"/>
              <a:t>turtle flipper can </a:t>
            </a:r>
            <a:r>
              <a:rPr lang="en-US" sz="3200" dirty="0" smtClean="0"/>
              <a:t>therefore control the amount and direction of resultant fluid force.</a:t>
            </a:r>
          </a:p>
          <a:p>
            <a:pPr algn="just"/>
            <a:r>
              <a:rPr lang="en-US" sz="3200" dirty="0" smtClean="0"/>
              <a:t>Birds (right bottom) instead use inline foil motion in the opposite direction to augment the lift perpendicular to the airflow.</a:t>
            </a:r>
            <a:endParaRPr lang="en-US" sz="3200" dirty="0"/>
          </a:p>
        </p:txBody>
      </p:sp>
      <p:grpSp>
        <p:nvGrpSpPr>
          <p:cNvPr id="15" name="Group 14"/>
          <p:cNvGrpSpPr/>
          <p:nvPr/>
        </p:nvGrpSpPr>
        <p:grpSpPr>
          <a:xfrm>
            <a:off x="7353300" y="22549913"/>
            <a:ext cx="4914900" cy="7625287"/>
            <a:chOff x="7353300" y="21412200"/>
            <a:chExt cx="4914900" cy="7625287"/>
          </a:xfrm>
        </p:grpSpPr>
        <p:pic>
          <p:nvPicPr>
            <p:cNvPr id="1031" name="Picture 7"/>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391400" y="21412200"/>
              <a:ext cx="4876800" cy="3419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Right Arrow 11"/>
            <p:cNvSpPr/>
            <p:nvPr/>
          </p:nvSpPr>
          <p:spPr>
            <a:xfrm rot="8471449">
              <a:off x="9464599" y="22859998"/>
              <a:ext cx="1285612" cy="190500"/>
            </a:xfrm>
            <a:prstGeom prst="rightArrow">
              <a:avLst>
                <a:gd name="adj1" fmla="val 50000"/>
                <a:gd name="adj2" fmla="val 111862"/>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TextBox 51"/>
            <p:cNvSpPr txBox="1"/>
            <p:nvPr/>
          </p:nvSpPr>
          <p:spPr>
            <a:xfrm>
              <a:off x="7353300" y="24818904"/>
              <a:ext cx="4838700" cy="400110"/>
            </a:xfrm>
            <a:prstGeom prst="rect">
              <a:avLst/>
            </a:prstGeom>
            <a:noFill/>
          </p:spPr>
          <p:txBody>
            <a:bodyPr wrap="square" rtlCol="0">
              <a:spAutoFit/>
            </a:bodyPr>
            <a:lstStyle/>
            <a:p>
              <a:pPr algn="r"/>
              <a:r>
                <a:rPr lang="en-US" sz="2000" dirty="0"/>
                <a:t>http://www.skardu.net/Journal_20.html</a:t>
              </a:r>
              <a:endParaRPr lang="en-US" sz="2000" dirty="0" smtClean="0"/>
            </a:p>
          </p:txBody>
        </p:sp>
        <p:pic>
          <p:nvPicPr>
            <p:cNvPr id="1032" name="Picture 8"/>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7391400" y="25432721"/>
              <a:ext cx="4800600" cy="32046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4" name="Right Arrow 53"/>
            <p:cNvSpPr/>
            <p:nvPr/>
          </p:nvSpPr>
          <p:spPr>
            <a:xfrm rot="1770258">
              <a:off x="9129843" y="26614826"/>
              <a:ext cx="1285612" cy="190500"/>
            </a:xfrm>
            <a:prstGeom prst="rightArrow">
              <a:avLst>
                <a:gd name="adj1" fmla="val 50000"/>
                <a:gd name="adj2" fmla="val 111862"/>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ight Arrow 54"/>
            <p:cNvSpPr/>
            <p:nvPr/>
          </p:nvSpPr>
          <p:spPr>
            <a:xfrm rot="10800000">
              <a:off x="9325576" y="23931195"/>
              <a:ext cx="1285612" cy="190500"/>
            </a:xfrm>
            <a:prstGeom prst="rightArrow">
              <a:avLst>
                <a:gd name="adj1" fmla="val 50000"/>
                <a:gd name="adj2" fmla="val 111862"/>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ight Arrow 12"/>
            <p:cNvSpPr/>
            <p:nvPr/>
          </p:nvSpPr>
          <p:spPr>
            <a:xfrm>
              <a:off x="11049000" y="23432336"/>
              <a:ext cx="914400" cy="477824"/>
            </a:xfrm>
            <a:prstGeom prst="rightArrow">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14" name="TextBox 13"/>
            <p:cNvSpPr txBox="1"/>
            <p:nvPr/>
          </p:nvSpPr>
          <p:spPr>
            <a:xfrm>
              <a:off x="9800424" y="24026445"/>
              <a:ext cx="482248" cy="276999"/>
            </a:xfrm>
            <a:prstGeom prst="rect">
              <a:avLst/>
            </a:prstGeom>
            <a:noFill/>
          </p:spPr>
          <p:txBody>
            <a:bodyPr wrap="none" rtlCol="0">
              <a:spAutoFit/>
            </a:bodyPr>
            <a:lstStyle/>
            <a:p>
              <a:r>
                <a:rPr lang="en-US" sz="1200" dirty="0" smtClean="0">
                  <a:solidFill>
                    <a:schemeClr val="bg1"/>
                  </a:solidFill>
                </a:rPr>
                <a:t>Flow</a:t>
              </a:r>
              <a:endParaRPr lang="en-US" sz="1200" dirty="0">
                <a:solidFill>
                  <a:schemeClr val="bg1"/>
                </a:solidFill>
              </a:endParaRPr>
            </a:p>
          </p:txBody>
        </p:sp>
        <p:sp>
          <p:nvSpPr>
            <p:cNvPr id="60" name="TextBox 59"/>
            <p:cNvSpPr txBox="1"/>
            <p:nvPr/>
          </p:nvSpPr>
          <p:spPr>
            <a:xfrm>
              <a:off x="9968382" y="22983437"/>
              <a:ext cx="444352" cy="276999"/>
            </a:xfrm>
            <a:prstGeom prst="rect">
              <a:avLst/>
            </a:prstGeom>
            <a:noFill/>
          </p:spPr>
          <p:txBody>
            <a:bodyPr wrap="none" rtlCol="0">
              <a:spAutoFit/>
            </a:bodyPr>
            <a:lstStyle/>
            <a:p>
              <a:r>
                <a:rPr lang="en-US" sz="1200" dirty="0" smtClean="0">
                  <a:solidFill>
                    <a:schemeClr val="bg1"/>
                  </a:solidFill>
                </a:rPr>
                <a:t>Flap</a:t>
              </a:r>
              <a:endParaRPr lang="en-US" sz="1200" dirty="0">
                <a:solidFill>
                  <a:schemeClr val="bg1"/>
                </a:solidFill>
              </a:endParaRPr>
            </a:p>
          </p:txBody>
        </p:sp>
        <p:sp>
          <p:nvSpPr>
            <p:cNvPr id="61" name="TextBox 60"/>
            <p:cNvSpPr txBox="1"/>
            <p:nvPr/>
          </p:nvSpPr>
          <p:spPr>
            <a:xfrm>
              <a:off x="9607624" y="26333668"/>
              <a:ext cx="444352" cy="276999"/>
            </a:xfrm>
            <a:prstGeom prst="rect">
              <a:avLst/>
            </a:prstGeom>
            <a:noFill/>
          </p:spPr>
          <p:txBody>
            <a:bodyPr wrap="none" rtlCol="0">
              <a:spAutoFit/>
            </a:bodyPr>
            <a:lstStyle/>
            <a:p>
              <a:r>
                <a:rPr lang="en-US" sz="1200" dirty="0" smtClean="0">
                  <a:solidFill>
                    <a:schemeClr val="bg1"/>
                  </a:solidFill>
                </a:rPr>
                <a:t>Flap</a:t>
              </a:r>
              <a:endParaRPr lang="en-US" sz="1200" dirty="0">
                <a:solidFill>
                  <a:schemeClr val="bg1"/>
                </a:solidFill>
              </a:endParaRPr>
            </a:p>
          </p:txBody>
        </p:sp>
        <p:sp>
          <p:nvSpPr>
            <p:cNvPr id="62" name="Right Arrow 61"/>
            <p:cNvSpPr/>
            <p:nvPr/>
          </p:nvSpPr>
          <p:spPr>
            <a:xfrm rot="10800000">
              <a:off x="9143256" y="27590619"/>
              <a:ext cx="1285612" cy="190500"/>
            </a:xfrm>
            <a:prstGeom prst="rightArrow">
              <a:avLst>
                <a:gd name="adj1" fmla="val 50000"/>
                <a:gd name="adj2" fmla="val 111862"/>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TextBox 62"/>
            <p:cNvSpPr txBox="1"/>
            <p:nvPr/>
          </p:nvSpPr>
          <p:spPr>
            <a:xfrm>
              <a:off x="9618104" y="27685869"/>
              <a:ext cx="482248" cy="276999"/>
            </a:xfrm>
            <a:prstGeom prst="rect">
              <a:avLst/>
            </a:prstGeom>
            <a:noFill/>
          </p:spPr>
          <p:txBody>
            <a:bodyPr wrap="none" rtlCol="0">
              <a:spAutoFit/>
            </a:bodyPr>
            <a:lstStyle/>
            <a:p>
              <a:r>
                <a:rPr lang="en-US" sz="1200" dirty="0" smtClean="0">
                  <a:solidFill>
                    <a:schemeClr val="bg1"/>
                  </a:solidFill>
                </a:rPr>
                <a:t>Flow</a:t>
              </a:r>
              <a:endParaRPr lang="en-US" sz="1200" dirty="0">
                <a:solidFill>
                  <a:schemeClr val="bg1"/>
                </a:solidFill>
              </a:endParaRPr>
            </a:p>
          </p:txBody>
        </p:sp>
        <p:sp>
          <p:nvSpPr>
            <p:cNvPr id="64" name="Right Arrow 63"/>
            <p:cNvSpPr/>
            <p:nvPr/>
          </p:nvSpPr>
          <p:spPr>
            <a:xfrm rot="17932904">
              <a:off x="10936514" y="26578549"/>
              <a:ext cx="914400" cy="477824"/>
            </a:xfrm>
            <a:prstGeom prst="rightArrow">
              <a:avLst/>
            </a:prstGeom>
            <a:solidFill>
              <a:schemeClr val="accent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p>
          </p:txBody>
        </p:sp>
        <p:sp>
          <p:nvSpPr>
            <p:cNvPr id="65" name="TextBox 64"/>
            <p:cNvSpPr txBox="1"/>
            <p:nvPr/>
          </p:nvSpPr>
          <p:spPr>
            <a:xfrm>
              <a:off x="11125200" y="23749446"/>
              <a:ext cx="528158" cy="276999"/>
            </a:xfrm>
            <a:prstGeom prst="rect">
              <a:avLst/>
            </a:prstGeom>
            <a:noFill/>
          </p:spPr>
          <p:txBody>
            <a:bodyPr wrap="none" rtlCol="0">
              <a:spAutoFit/>
            </a:bodyPr>
            <a:lstStyle/>
            <a:p>
              <a:r>
                <a:rPr lang="en-US" sz="1200" dirty="0" smtClean="0">
                  <a:solidFill>
                    <a:schemeClr val="bg1"/>
                  </a:solidFill>
                </a:rPr>
                <a:t>Force</a:t>
              </a:r>
              <a:endParaRPr lang="en-US" sz="1200" dirty="0">
                <a:solidFill>
                  <a:schemeClr val="bg1"/>
                </a:solidFill>
              </a:endParaRPr>
            </a:p>
          </p:txBody>
        </p:sp>
        <p:sp>
          <p:nvSpPr>
            <p:cNvPr id="66" name="TextBox 65"/>
            <p:cNvSpPr txBox="1"/>
            <p:nvPr/>
          </p:nvSpPr>
          <p:spPr>
            <a:xfrm>
              <a:off x="11435242" y="26822400"/>
              <a:ext cx="528158" cy="276999"/>
            </a:xfrm>
            <a:prstGeom prst="rect">
              <a:avLst/>
            </a:prstGeom>
            <a:noFill/>
          </p:spPr>
          <p:txBody>
            <a:bodyPr wrap="none" rtlCol="0">
              <a:spAutoFit/>
            </a:bodyPr>
            <a:lstStyle/>
            <a:p>
              <a:r>
                <a:rPr lang="en-US" sz="1200" dirty="0" smtClean="0">
                  <a:solidFill>
                    <a:schemeClr val="bg1"/>
                  </a:solidFill>
                </a:rPr>
                <a:t>Force</a:t>
              </a:r>
              <a:endParaRPr lang="en-US" sz="1200" dirty="0">
                <a:solidFill>
                  <a:schemeClr val="bg1"/>
                </a:solidFill>
              </a:endParaRPr>
            </a:p>
          </p:txBody>
        </p:sp>
        <p:sp>
          <p:nvSpPr>
            <p:cNvPr id="67" name="TextBox 66"/>
            <p:cNvSpPr txBox="1"/>
            <p:nvPr/>
          </p:nvSpPr>
          <p:spPr>
            <a:xfrm>
              <a:off x="7353300" y="28637377"/>
              <a:ext cx="4838700" cy="400110"/>
            </a:xfrm>
            <a:prstGeom prst="rect">
              <a:avLst/>
            </a:prstGeom>
            <a:noFill/>
          </p:spPr>
          <p:txBody>
            <a:bodyPr wrap="square" rtlCol="0">
              <a:spAutoFit/>
            </a:bodyPr>
            <a:lstStyle/>
            <a:p>
              <a:pPr algn="r"/>
              <a:r>
                <a:rPr lang="en-US" sz="2000" dirty="0"/>
                <a:t>http://www.firstlighttours.com/fl_birds.html</a:t>
              </a:r>
              <a:endParaRPr lang="en-US" sz="2000" dirty="0" smtClean="0"/>
            </a:p>
          </p:txBody>
        </p:sp>
      </p:grpSp>
      <p:grpSp>
        <p:nvGrpSpPr>
          <p:cNvPr id="16" name="Group 15"/>
          <p:cNvGrpSpPr/>
          <p:nvPr/>
        </p:nvGrpSpPr>
        <p:grpSpPr>
          <a:xfrm>
            <a:off x="1031712" y="30556200"/>
            <a:ext cx="11341865" cy="3103573"/>
            <a:chOff x="1031712" y="30881627"/>
            <a:chExt cx="11341865" cy="3103573"/>
          </a:xfrm>
        </p:grpSpPr>
        <p:sp>
          <p:nvSpPr>
            <p:cNvPr id="41" name="TextBox 40"/>
            <p:cNvSpPr txBox="1"/>
            <p:nvPr/>
          </p:nvSpPr>
          <p:spPr>
            <a:xfrm>
              <a:off x="6477001" y="30881627"/>
              <a:ext cx="5896576" cy="2062103"/>
            </a:xfrm>
            <a:prstGeom prst="rect">
              <a:avLst/>
            </a:prstGeom>
            <a:noFill/>
          </p:spPr>
          <p:txBody>
            <a:bodyPr wrap="square" rtlCol="0">
              <a:spAutoFit/>
            </a:bodyPr>
            <a:lstStyle/>
            <a:p>
              <a:pPr algn="just"/>
              <a:r>
                <a:rPr lang="en-US" sz="3200" dirty="0" smtClean="0"/>
                <a:t>Left - Backwards inline </a:t>
              </a:r>
              <a:r>
                <a:rPr lang="en-US" sz="3200" dirty="0"/>
                <a:t>motion of a foil moving through a fluid, with respect to a static observer.  The red arrows indicate the </a:t>
              </a:r>
              <a:r>
                <a:rPr lang="en-US" sz="3200" dirty="0" smtClean="0"/>
                <a:t>recorded </a:t>
              </a:r>
              <a:r>
                <a:rPr lang="en-US" sz="3200" dirty="0"/>
                <a:t> </a:t>
              </a:r>
              <a:endParaRPr lang="en-US" sz="3200" dirty="0">
                <a:effectLst/>
              </a:endParaRPr>
            </a:p>
          </p:txBody>
        </p:sp>
        <p:sp>
          <p:nvSpPr>
            <p:cNvPr id="68" name="TextBox 67"/>
            <p:cNvSpPr txBox="1"/>
            <p:nvPr/>
          </p:nvSpPr>
          <p:spPr>
            <a:xfrm>
              <a:off x="1031712" y="32907982"/>
              <a:ext cx="11341864" cy="1077218"/>
            </a:xfrm>
            <a:prstGeom prst="rect">
              <a:avLst/>
            </a:prstGeom>
            <a:noFill/>
          </p:spPr>
          <p:txBody>
            <a:bodyPr wrap="square" rtlCol="0">
              <a:spAutoFit/>
            </a:bodyPr>
            <a:lstStyle/>
            <a:p>
              <a:pPr algn="just"/>
              <a:r>
                <a:rPr lang="en-US" sz="3200" dirty="0"/>
                <a:t>instantaneous force on the foil. </a:t>
              </a:r>
              <a:r>
                <a:rPr lang="en-US" sz="3200" dirty="0" smtClean="0"/>
                <a:t> Note how almost all the force is in the direction of travel.  Figure </a:t>
              </a:r>
              <a:r>
                <a:rPr lang="en-US" sz="3200" dirty="0"/>
                <a:t>taken from </a:t>
              </a:r>
              <a:r>
                <a:rPr lang="en-US" sz="3200" dirty="0" smtClean="0"/>
                <a:t>[1]</a:t>
              </a:r>
              <a:endParaRPr lang="en-US" sz="3200" dirty="0">
                <a:effectLst/>
              </a:endParaRPr>
            </a:p>
          </p:txBody>
        </p:sp>
      </p:grpSp>
      <p:grpSp>
        <p:nvGrpSpPr>
          <p:cNvPr id="4" name="Group 3"/>
          <p:cNvGrpSpPr>
            <a:grpSpLocks noChangeAspect="1"/>
          </p:cNvGrpSpPr>
          <p:nvPr/>
        </p:nvGrpSpPr>
        <p:grpSpPr>
          <a:xfrm>
            <a:off x="27203400" y="26517600"/>
            <a:ext cx="9223375" cy="7649501"/>
            <a:chOff x="26722735" y="25679253"/>
            <a:chExt cx="10350567" cy="8584350"/>
          </a:xfrm>
        </p:grpSpPr>
        <p:pic>
          <p:nvPicPr>
            <p:cNvPr id="1035" name="Picture 11"/>
            <p:cNvPicPr>
              <a:picLocks noChangeAspect="1" noChangeArrowheads="1"/>
            </p:cNvPicPr>
            <p:nvPr/>
          </p:nvPicPr>
          <p:blipFill rotWithShape="1">
            <a:blip r:embed="rId13">
              <a:extLst>
                <a:ext uri="{28A0092B-C50C-407E-A947-70E740481C1C}">
                  <a14:useLocalDpi xmlns:a14="http://schemas.microsoft.com/office/drawing/2010/main" val="0"/>
                </a:ext>
              </a:extLst>
            </a:blip>
            <a:srcRect t="74718" b="1754"/>
            <a:stretch/>
          </p:blipFill>
          <p:spPr bwMode="auto">
            <a:xfrm>
              <a:off x="32352776" y="30017991"/>
              <a:ext cx="4528024" cy="4245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40" name="Picture 16"/>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26816482" y="30035569"/>
              <a:ext cx="4540933" cy="40135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 name="Picture 11"/>
            <p:cNvPicPr>
              <a:picLocks noChangeAspect="1" noChangeArrowheads="1"/>
            </p:cNvPicPr>
            <p:nvPr/>
          </p:nvPicPr>
          <p:blipFill rotWithShape="1">
            <a:blip r:embed="rId13">
              <a:extLst>
                <a:ext uri="{28A0092B-C50C-407E-A947-70E740481C1C}">
                  <a14:useLocalDpi xmlns:a14="http://schemas.microsoft.com/office/drawing/2010/main" val="0"/>
                </a:ext>
              </a:extLst>
            </a:blip>
            <a:srcRect b="77208"/>
            <a:stretch/>
          </p:blipFill>
          <p:spPr bwMode="auto">
            <a:xfrm>
              <a:off x="32308800" y="26085925"/>
              <a:ext cx="4764502" cy="43277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2" name="Picture 13"/>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26722735" y="25679253"/>
              <a:ext cx="4634680" cy="4242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6" name="TextBox 5"/>
          <p:cNvSpPr txBox="1"/>
          <p:nvPr/>
        </p:nvSpPr>
        <p:spPr>
          <a:xfrm>
            <a:off x="19812000" y="35509200"/>
            <a:ext cx="17602200" cy="2062103"/>
          </a:xfrm>
          <a:prstGeom prst="rect">
            <a:avLst/>
          </a:prstGeom>
          <a:noFill/>
        </p:spPr>
        <p:txBody>
          <a:bodyPr wrap="square" rtlCol="0">
            <a:spAutoFit/>
          </a:bodyPr>
          <a:lstStyle/>
          <a:p>
            <a:pPr algn="just"/>
            <a:r>
              <a:rPr lang="en-US" sz="3200" dirty="0" smtClean="0"/>
              <a:t>Lab members would like to thank the Center for Environmental Sensing and Modeling (CENSAM), the Singapore-MIT Alliance for Research and Technology (SMART), and the National Defense Science and Engineering Graduate (NDSEG) fellowship programs for generous support of the presented research projects. We are also indebted to Drs. Dahl, Weymouth, and Prof. </a:t>
            </a:r>
            <a:r>
              <a:rPr lang="en-US" sz="3200" dirty="0" err="1" smtClean="0"/>
              <a:t>Triantafyllou</a:t>
            </a:r>
            <a:r>
              <a:rPr lang="en-US" sz="3200" dirty="0" smtClean="0"/>
              <a:t> for guidance and support.</a:t>
            </a:r>
            <a:endParaRPr lang="en-US" sz="3200" dirty="0"/>
          </a:p>
        </p:txBody>
      </p:sp>
      <p:pic>
        <p:nvPicPr>
          <p:cNvPr id="8" name="Picture 3" descr="C:\Users\Steph\Desktop\apus.jpg"/>
          <p:cNvPicPr>
            <a:picLocks noChangeAspect="1" noChangeArrowheads="1"/>
          </p:cNvPicPr>
          <p:nvPr/>
        </p:nvPicPr>
        <p:blipFill rotWithShape="1">
          <a:blip r:embed="rId16">
            <a:extLst>
              <a:ext uri="{28A0092B-C50C-407E-A947-70E740481C1C}">
                <a14:useLocalDpi xmlns:a14="http://schemas.microsoft.com/office/drawing/2010/main" val="0"/>
              </a:ext>
            </a:extLst>
          </a:blip>
          <a:srcRect t="4893"/>
          <a:stretch/>
        </p:blipFill>
        <p:spPr bwMode="auto">
          <a:xfrm>
            <a:off x="32550100" y="14249400"/>
            <a:ext cx="3114675" cy="2962275"/>
          </a:xfrm>
          <a:prstGeom prst="rect">
            <a:avLst/>
          </a:prstGeom>
          <a:noFill/>
          <a:extLst>
            <a:ext uri="{909E8E84-426E-40dd-AFC4-6F175D3DCCD1}">
              <a14:hiddenFill xmlns:a14="http://schemas.microsoft.com/office/drawing/2010/main">
                <a:solidFill>
                  <a:srgbClr val="FFFFFF"/>
                </a:solidFill>
              </a14:hiddenFill>
            </a:ext>
          </a:extLst>
        </p:spPr>
      </p:pic>
      <p:sp>
        <p:nvSpPr>
          <p:cNvPr id="84" name="TextBox 83"/>
          <p:cNvSpPr txBox="1"/>
          <p:nvPr/>
        </p:nvSpPr>
        <p:spPr>
          <a:xfrm>
            <a:off x="32613600" y="16897290"/>
            <a:ext cx="3110245" cy="369332"/>
          </a:xfrm>
          <a:prstGeom prst="rect">
            <a:avLst/>
          </a:prstGeom>
          <a:noFill/>
        </p:spPr>
        <p:txBody>
          <a:bodyPr wrap="square" rtlCol="0">
            <a:spAutoFit/>
          </a:bodyPr>
          <a:lstStyle/>
          <a:p>
            <a:pPr algn="r"/>
            <a:r>
              <a:rPr lang="en-US" sz="1800" dirty="0" smtClean="0"/>
              <a:t>www.mostfacts.com</a:t>
            </a:r>
          </a:p>
        </p:txBody>
      </p:sp>
      <p:pic>
        <p:nvPicPr>
          <p:cNvPr id="5" name="Picture 2" descr="C:\Users\Steph\Desktop\sailfish.jpg"/>
          <p:cNvPicPr>
            <a:picLocks noChangeAspect="1" noChangeArrowheads="1"/>
          </p:cNvPicPr>
          <p:nvPr/>
        </p:nvPicPr>
        <p:blipFill rotWithShape="1">
          <a:blip r:embed="rId17">
            <a:extLst>
              <a:ext uri="{28A0092B-C50C-407E-A947-70E740481C1C}">
                <a14:useLocalDpi xmlns:a14="http://schemas.microsoft.com/office/drawing/2010/main" val="0"/>
              </a:ext>
            </a:extLst>
          </a:blip>
          <a:srcRect t="19733" b="14762"/>
          <a:stretch/>
        </p:blipFill>
        <p:spPr bwMode="auto">
          <a:xfrm>
            <a:off x="27748411" y="14249400"/>
            <a:ext cx="3481893" cy="3067110"/>
          </a:xfrm>
          <a:prstGeom prst="rect">
            <a:avLst/>
          </a:prstGeom>
          <a:noFill/>
          <a:extLst>
            <a:ext uri="{909E8E84-426E-40dd-AFC4-6F175D3DCCD1}">
              <a14:hiddenFill xmlns:a14="http://schemas.microsoft.com/office/drawing/2010/main">
                <a:solidFill>
                  <a:srgbClr val="FFFFFF"/>
                </a:solidFill>
              </a14:hiddenFill>
            </a:ext>
          </a:extLst>
        </p:spPr>
      </p:pic>
      <p:sp>
        <p:nvSpPr>
          <p:cNvPr id="85" name="TextBox 84"/>
          <p:cNvSpPr txBox="1"/>
          <p:nvPr/>
        </p:nvSpPr>
        <p:spPr>
          <a:xfrm>
            <a:off x="27826955" y="16916400"/>
            <a:ext cx="3491245" cy="400110"/>
          </a:xfrm>
          <a:prstGeom prst="rect">
            <a:avLst/>
          </a:prstGeom>
          <a:noFill/>
        </p:spPr>
        <p:txBody>
          <a:bodyPr wrap="square" rtlCol="0">
            <a:spAutoFit/>
          </a:bodyPr>
          <a:lstStyle/>
          <a:p>
            <a:pPr algn="r"/>
            <a:r>
              <a:rPr lang="en-US" sz="2000" dirty="0" smtClean="0"/>
              <a:t>www.oceanwideimages.com</a:t>
            </a:r>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495</TotalTime>
  <Words>863</Words>
  <Application>Microsoft Macintosh PowerPoint</Application>
  <PresentationFormat>Custom</PresentationFormat>
  <Paragraphs>67</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Super-Maneuverability of Ocean Vehicles</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agao</dc:creator>
  <cp:lastModifiedBy>James Schulmeister</cp:lastModifiedBy>
  <cp:revision>66</cp:revision>
  <dcterms:created xsi:type="dcterms:W3CDTF">2012-03-23T17:08:32Z</dcterms:created>
  <dcterms:modified xsi:type="dcterms:W3CDTF">2012-04-09T21:20:46Z</dcterms:modified>
</cp:coreProperties>
</file>