
<file path=[Content_Types].xml><?xml version="1.0" encoding="utf-8"?>
<Types xmlns="http://schemas.openxmlformats.org/package/2006/content-types">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commentAuthors.xml" ContentType="application/vnd.openxmlformats-officedocument.presentationml.commentAuthors+xml"/>
  <Default Extension="gif" ContentType="image/gif"/>
  <Default Extension="tiff" ContentType="image/tiff"/>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Lst>
  <p:sldSz cx="38404800" cy="38404800"/>
  <p:notesSz cx="6858000" cy="9144000"/>
  <p:defaultTextStyle>
    <a:defPPr>
      <a:defRPr lang="en-US"/>
    </a:defPPr>
    <a:lvl1pPr marL="0" algn="l" defTabSz="4389120" rtl="0" eaLnBrk="1" latinLnBrk="0" hangingPunct="1">
      <a:defRPr sz="8600" kern="1200">
        <a:solidFill>
          <a:schemeClr val="tx1"/>
        </a:solidFill>
        <a:latin typeface="+mn-lt"/>
        <a:ea typeface="+mn-ea"/>
        <a:cs typeface="+mn-cs"/>
      </a:defRPr>
    </a:lvl1pPr>
    <a:lvl2pPr marL="2194560" algn="l" defTabSz="4389120" rtl="0" eaLnBrk="1" latinLnBrk="0" hangingPunct="1">
      <a:defRPr sz="8600" kern="1200">
        <a:solidFill>
          <a:schemeClr val="tx1"/>
        </a:solidFill>
        <a:latin typeface="+mn-lt"/>
        <a:ea typeface="+mn-ea"/>
        <a:cs typeface="+mn-cs"/>
      </a:defRPr>
    </a:lvl2pPr>
    <a:lvl3pPr marL="4389120" algn="l" defTabSz="4389120" rtl="0" eaLnBrk="1" latinLnBrk="0" hangingPunct="1">
      <a:defRPr sz="8600" kern="1200">
        <a:solidFill>
          <a:schemeClr val="tx1"/>
        </a:solidFill>
        <a:latin typeface="+mn-lt"/>
        <a:ea typeface="+mn-ea"/>
        <a:cs typeface="+mn-cs"/>
      </a:defRPr>
    </a:lvl3pPr>
    <a:lvl4pPr marL="6583680" algn="l" defTabSz="4389120" rtl="0" eaLnBrk="1" latinLnBrk="0" hangingPunct="1">
      <a:defRPr sz="8600" kern="1200">
        <a:solidFill>
          <a:schemeClr val="tx1"/>
        </a:solidFill>
        <a:latin typeface="+mn-lt"/>
        <a:ea typeface="+mn-ea"/>
        <a:cs typeface="+mn-cs"/>
      </a:defRPr>
    </a:lvl4pPr>
    <a:lvl5pPr marL="8778240" algn="l" defTabSz="4389120" rtl="0" eaLnBrk="1" latinLnBrk="0" hangingPunct="1">
      <a:defRPr sz="8600" kern="1200">
        <a:solidFill>
          <a:schemeClr val="tx1"/>
        </a:solidFill>
        <a:latin typeface="+mn-lt"/>
        <a:ea typeface="+mn-ea"/>
        <a:cs typeface="+mn-cs"/>
      </a:defRPr>
    </a:lvl5pPr>
    <a:lvl6pPr marL="10972800" algn="l" defTabSz="4389120" rtl="0" eaLnBrk="1" latinLnBrk="0" hangingPunct="1">
      <a:defRPr sz="8600" kern="1200">
        <a:solidFill>
          <a:schemeClr val="tx1"/>
        </a:solidFill>
        <a:latin typeface="+mn-lt"/>
        <a:ea typeface="+mn-ea"/>
        <a:cs typeface="+mn-cs"/>
      </a:defRPr>
    </a:lvl6pPr>
    <a:lvl7pPr marL="13167360" algn="l" defTabSz="4389120" rtl="0" eaLnBrk="1" latinLnBrk="0" hangingPunct="1">
      <a:defRPr sz="8600" kern="1200">
        <a:solidFill>
          <a:schemeClr val="tx1"/>
        </a:solidFill>
        <a:latin typeface="+mn-lt"/>
        <a:ea typeface="+mn-ea"/>
        <a:cs typeface="+mn-cs"/>
      </a:defRPr>
    </a:lvl7pPr>
    <a:lvl8pPr marL="15361920" algn="l" defTabSz="4389120" rtl="0" eaLnBrk="1" latinLnBrk="0" hangingPunct="1">
      <a:defRPr sz="8600" kern="1200">
        <a:solidFill>
          <a:schemeClr val="tx1"/>
        </a:solidFill>
        <a:latin typeface="+mn-lt"/>
        <a:ea typeface="+mn-ea"/>
        <a:cs typeface="+mn-cs"/>
      </a:defRPr>
    </a:lvl8pPr>
    <a:lvl9pPr marL="17556480" algn="l" defTabSz="4389120" rtl="0" eaLnBrk="1" latinLnBrk="0" hangingPunct="1">
      <a:defRPr sz="86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 ." initials="" lastIdx="0"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333366"/>
    <a:srgbClr val="002060"/>
    <a:srgbClr val="276E99"/>
    <a:srgbClr val="1579AB"/>
    <a:srgbClr val="1679AA"/>
    <a:srgbClr val="1867A8"/>
    <a:srgbClr val="158EAB"/>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239" autoAdjust="0"/>
  </p:normalViewPr>
  <p:slideViewPr>
    <p:cSldViewPr>
      <p:cViewPr>
        <p:scale>
          <a:sx n="33" d="100"/>
          <a:sy n="33" d="100"/>
        </p:scale>
        <p:origin x="648" y="4284"/>
      </p:cViewPr>
      <p:guideLst>
        <p:guide orient="horz" pos="12096"/>
        <p:guide pos="12096"/>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commentAuthors" Target="commentAuthors.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705600" y="1537973"/>
            <a:ext cx="23469600" cy="2272027"/>
          </a:xfrm>
        </p:spPr>
        <p:txBody>
          <a:bodyPr/>
          <a:lstStyle/>
          <a:p>
            <a:r>
              <a:rPr lang="en-US" smtClean="0"/>
              <a:t>Click to edit Master title style</a:t>
            </a:r>
            <a:endParaRPr lang="en-US"/>
          </a:p>
        </p:txBody>
      </p:sp>
      <p:sp>
        <p:nvSpPr>
          <p:cNvPr id="3" name="Content Placeholder 2"/>
          <p:cNvSpPr>
            <a:spLocks noGrp="1"/>
          </p:cNvSpPr>
          <p:nvPr>
            <p:ph idx="1" hasCustomPrompt="1"/>
          </p:nvPr>
        </p:nvSpPr>
        <p:spPr>
          <a:xfrm>
            <a:off x="838200" y="6477001"/>
            <a:ext cx="36652200" cy="6019800"/>
          </a:xfrm>
        </p:spPr>
        <p:txBody>
          <a:bodyPr/>
          <a:lstStyle>
            <a:lvl1pPr>
              <a:defRPr sz="4400" b="1"/>
            </a:lvl1pPr>
            <a:lvl2pPr marL="0" indent="0">
              <a:defRPr sz="2800"/>
            </a:lvl2pPr>
          </a:lstStyle>
          <a:p>
            <a:pPr lvl="0"/>
            <a:r>
              <a:rPr lang="en-US" dirty="0" smtClean="0"/>
              <a:t>Motivation:</a:t>
            </a:r>
          </a:p>
          <a:p>
            <a:pPr lvl="1"/>
            <a:r>
              <a:rPr lang="en-US" dirty="0" smtClean="0"/>
              <a:t>Second level</a:t>
            </a:r>
          </a:p>
        </p:txBody>
      </p:sp>
      <p:sp>
        <p:nvSpPr>
          <p:cNvPr id="7" name="Content Placeholder 2"/>
          <p:cNvSpPr>
            <a:spLocks noGrp="1"/>
          </p:cNvSpPr>
          <p:nvPr>
            <p:ph idx="13"/>
          </p:nvPr>
        </p:nvSpPr>
        <p:spPr>
          <a:xfrm>
            <a:off x="838200" y="13258800"/>
            <a:ext cx="11811000" cy="20955000"/>
          </a:xfrm>
        </p:spPr>
        <p:txBody>
          <a:bodyPr/>
          <a:lstStyle>
            <a:lvl1pPr>
              <a:defRPr sz="4400" b="1"/>
            </a:lvl1pPr>
            <a:lvl2pPr marL="0" indent="0">
              <a:defRPr sz="2800"/>
            </a:lvl2pPr>
          </a:lstStyle>
          <a:p>
            <a:pPr lvl="0"/>
            <a:r>
              <a:rPr lang="en-US" dirty="0" smtClean="0"/>
              <a:t>Click to edit Master text styles</a:t>
            </a:r>
          </a:p>
          <a:p>
            <a:pPr lvl="1"/>
            <a:r>
              <a:rPr lang="en-US" dirty="0" smtClean="0"/>
              <a:t>Second level</a:t>
            </a:r>
          </a:p>
        </p:txBody>
      </p:sp>
      <p:sp>
        <p:nvSpPr>
          <p:cNvPr id="11" name="Content Placeholder 2"/>
          <p:cNvSpPr>
            <a:spLocks noGrp="1"/>
          </p:cNvSpPr>
          <p:nvPr>
            <p:ph idx="14"/>
          </p:nvPr>
        </p:nvSpPr>
        <p:spPr>
          <a:xfrm>
            <a:off x="25755600" y="13258800"/>
            <a:ext cx="11811000" cy="20955000"/>
          </a:xfrm>
        </p:spPr>
        <p:txBody>
          <a:bodyPr/>
          <a:lstStyle>
            <a:lvl1pPr>
              <a:defRPr sz="4400" b="1"/>
            </a:lvl1pPr>
            <a:lvl2pPr marL="0" indent="0">
              <a:defRPr sz="2800"/>
            </a:lvl2pPr>
          </a:lstStyle>
          <a:p>
            <a:pPr lvl="0"/>
            <a:r>
              <a:rPr lang="en-US" dirty="0" smtClean="0"/>
              <a:t>Click to edit Master text styles</a:t>
            </a:r>
          </a:p>
          <a:p>
            <a:pPr lvl="1"/>
            <a:r>
              <a:rPr lang="en-US" dirty="0" smtClean="0"/>
              <a:t>Second level</a:t>
            </a:r>
          </a:p>
        </p:txBody>
      </p:sp>
      <p:sp>
        <p:nvSpPr>
          <p:cNvPr id="12" name="Content Placeholder 2"/>
          <p:cNvSpPr>
            <a:spLocks noGrp="1"/>
          </p:cNvSpPr>
          <p:nvPr>
            <p:ph idx="15"/>
          </p:nvPr>
        </p:nvSpPr>
        <p:spPr>
          <a:xfrm>
            <a:off x="13335000" y="13258800"/>
            <a:ext cx="11811000" cy="20955000"/>
          </a:xfrm>
        </p:spPr>
        <p:txBody>
          <a:bodyPr/>
          <a:lstStyle>
            <a:lvl1pPr>
              <a:defRPr sz="4400" b="1"/>
            </a:lvl1pPr>
            <a:lvl2pPr marL="0" indent="0">
              <a:defRPr sz="2800"/>
            </a:lvl2pPr>
          </a:lstStyle>
          <a:p>
            <a:pPr lvl="0"/>
            <a:r>
              <a:rPr lang="en-US" dirty="0" smtClean="0"/>
              <a:t>Click to edit Master text styles</a:t>
            </a:r>
          </a:p>
          <a:p>
            <a:pPr lvl="1"/>
            <a:r>
              <a:rPr lang="en-US" dirty="0" smtClean="0"/>
              <a:t>Second level</a:t>
            </a:r>
          </a:p>
        </p:txBody>
      </p:sp>
      <p:sp>
        <p:nvSpPr>
          <p:cNvPr id="14" name="Subtitle 2"/>
          <p:cNvSpPr>
            <a:spLocks noGrp="1"/>
          </p:cNvSpPr>
          <p:nvPr>
            <p:ph type="subTitle" idx="16"/>
          </p:nvPr>
        </p:nvSpPr>
        <p:spPr>
          <a:xfrm>
            <a:off x="7772400" y="4038600"/>
            <a:ext cx="21793200" cy="1371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15" name="Content Placeholder 2"/>
          <p:cNvSpPr>
            <a:spLocks noGrp="1"/>
          </p:cNvSpPr>
          <p:nvPr>
            <p:ph idx="17" hasCustomPrompt="1"/>
          </p:nvPr>
        </p:nvSpPr>
        <p:spPr>
          <a:xfrm>
            <a:off x="838200" y="34747200"/>
            <a:ext cx="17983200" cy="2743200"/>
          </a:xfrm>
        </p:spPr>
        <p:txBody>
          <a:bodyPr/>
          <a:lstStyle>
            <a:lvl1pPr>
              <a:defRPr sz="4400" b="1"/>
            </a:lvl1pPr>
            <a:lvl2pPr marL="0" indent="0">
              <a:defRPr sz="2800"/>
            </a:lvl2pPr>
          </a:lstStyle>
          <a:p>
            <a:pPr lvl="0"/>
            <a:r>
              <a:rPr lang="en-US" dirty="0" smtClean="0"/>
              <a:t>References:</a:t>
            </a:r>
          </a:p>
          <a:p>
            <a:pPr lvl="1"/>
            <a:r>
              <a:rPr lang="en-US" dirty="0" smtClean="0"/>
              <a:t>Second level</a:t>
            </a:r>
          </a:p>
        </p:txBody>
      </p:sp>
      <p:sp>
        <p:nvSpPr>
          <p:cNvPr id="16" name="Content Placeholder 2"/>
          <p:cNvSpPr>
            <a:spLocks noGrp="1"/>
          </p:cNvSpPr>
          <p:nvPr>
            <p:ph idx="18" hasCustomPrompt="1"/>
          </p:nvPr>
        </p:nvSpPr>
        <p:spPr>
          <a:xfrm>
            <a:off x="19583400" y="34747200"/>
            <a:ext cx="17983200" cy="2743200"/>
          </a:xfrm>
        </p:spPr>
        <p:txBody>
          <a:bodyPr/>
          <a:lstStyle>
            <a:lvl1pPr>
              <a:defRPr sz="4400" b="1"/>
            </a:lvl1pPr>
            <a:lvl2pPr marL="0" indent="0">
              <a:defRPr sz="2800"/>
            </a:lvl2pPr>
          </a:lstStyle>
          <a:p>
            <a:pPr lvl="0"/>
            <a:r>
              <a:rPr lang="en-US" dirty="0" smtClean="0"/>
              <a:t>Acknowledgements:</a:t>
            </a:r>
          </a:p>
          <a:p>
            <a:pPr lvl="1"/>
            <a:r>
              <a:rPr lang="en-US" dirty="0" smtClean="0"/>
              <a:t>Second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and Content">
    <p:bg>
      <p:bgPr>
        <a:solidFill>
          <a:srgbClr val="276E99"/>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705600" y="1537973"/>
            <a:ext cx="23469600" cy="2272027"/>
          </a:xfrm>
        </p:spPr>
        <p:txBody>
          <a:bodyPr/>
          <a:lstStyle/>
          <a:p>
            <a:r>
              <a:rPr lang="en-US" smtClean="0"/>
              <a:t>Click to edit Master title style</a:t>
            </a:r>
            <a:endParaRPr lang="en-US"/>
          </a:p>
        </p:txBody>
      </p:sp>
      <p:sp>
        <p:nvSpPr>
          <p:cNvPr id="3" name="Content Placeholder 2"/>
          <p:cNvSpPr>
            <a:spLocks noGrp="1"/>
          </p:cNvSpPr>
          <p:nvPr>
            <p:ph idx="1" hasCustomPrompt="1"/>
          </p:nvPr>
        </p:nvSpPr>
        <p:spPr>
          <a:xfrm>
            <a:off x="838200" y="6477001"/>
            <a:ext cx="36652200" cy="6019800"/>
          </a:xfrm>
        </p:spPr>
        <p:txBody>
          <a:bodyPr/>
          <a:lstStyle>
            <a:lvl1pPr>
              <a:defRPr sz="4400" b="1"/>
            </a:lvl1pPr>
            <a:lvl2pPr marL="0" indent="0">
              <a:defRPr sz="2800"/>
            </a:lvl2pPr>
          </a:lstStyle>
          <a:p>
            <a:pPr lvl="0"/>
            <a:r>
              <a:rPr lang="en-US" dirty="0" smtClean="0"/>
              <a:t>Motivation:</a:t>
            </a:r>
          </a:p>
          <a:p>
            <a:pPr lvl="1"/>
            <a:r>
              <a:rPr lang="en-US" dirty="0" smtClean="0"/>
              <a:t>Second level</a:t>
            </a:r>
          </a:p>
        </p:txBody>
      </p:sp>
      <p:sp>
        <p:nvSpPr>
          <p:cNvPr id="7" name="Content Placeholder 2"/>
          <p:cNvSpPr>
            <a:spLocks noGrp="1"/>
          </p:cNvSpPr>
          <p:nvPr>
            <p:ph idx="13"/>
          </p:nvPr>
        </p:nvSpPr>
        <p:spPr>
          <a:xfrm>
            <a:off x="838200" y="13258800"/>
            <a:ext cx="11811000" cy="20955000"/>
          </a:xfrm>
        </p:spPr>
        <p:txBody>
          <a:bodyPr/>
          <a:lstStyle>
            <a:lvl1pPr>
              <a:defRPr sz="4400" b="1"/>
            </a:lvl1pPr>
            <a:lvl2pPr marL="0" indent="0">
              <a:defRPr sz="2800"/>
            </a:lvl2pPr>
          </a:lstStyle>
          <a:p>
            <a:pPr lvl="0"/>
            <a:r>
              <a:rPr lang="en-US" dirty="0" smtClean="0"/>
              <a:t>Click to edit Master text styles</a:t>
            </a:r>
          </a:p>
          <a:p>
            <a:pPr lvl="1"/>
            <a:r>
              <a:rPr lang="en-US" dirty="0" smtClean="0"/>
              <a:t>Second level</a:t>
            </a:r>
          </a:p>
        </p:txBody>
      </p:sp>
      <p:sp>
        <p:nvSpPr>
          <p:cNvPr id="11" name="Content Placeholder 2"/>
          <p:cNvSpPr>
            <a:spLocks noGrp="1"/>
          </p:cNvSpPr>
          <p:nvPr>
            <p:ph idx="14"/>
          </p:nvPr>
        </p:nvSpPr>
        <p:spPr>
          <a:xfrm>
            <a:off x="25755600" y="13258800"/>
            <a:ext cx="11811000" cy="20955000"/>
          </a:xfrm>
        </p:spPr>
        <p:txBody>
          <a:bodyPr/>
          <a:lstStyle>
            <a:lvl1pPr>
              <a:defRPr sz="4400" b="1"/>
            </a:lvl1pPr>
            <a:lvl2pPr marL="0" indent="0">
              <a:defRPr sz="2800"/>
            </a:lvl2pPr>
          </a:lstStyle>
          <a:p>
            <a:pPr lvl="0"/>
            <a:r>
              <a:rPr lang="en-US" dirty="0" smtClean="0"/>
              <a:t>Click to edit Master text styles</a:t>
            </a:r>
          </a:p>
          <a:p>
            <a:pPr lvl="1"/>
            <a:r>
              <a:rPr lang="en-US" dirty="0" smtClean="0"/>
              <a:t>Second level</a:t>
            </a:r>
          </a:p>
        </p:txBody>
      </p:sp>
      <p:sp>
        <p:nvSpPr>
          <p:cNvPr id="12" name="Content Placeholder 2"/>
          <p:cNvSpPr>
            <a:spLocks noGrp="1"/>
          </p:cNvSpPr>
          <p:nvPr>
            <p:ph idx="15"/>
          </p:nvPr>
        </p:nvSpPr>
        <p:spPr>
          <a:xfrm>
            <a:off x="13335000" y="13258800"/>
            <a:ext cx="11811000" cy="20955000"/>
          </a:xfrm>
        </p:spPr>
        <p:txBody>
          <a:bodyPr/>
          <a:lstStyle>
            <a:lvl1pPr>
              <a:defRPr sz="4400" b="1"/>
            </a:lvl1pPr>
            <a:lvl2pPr marL="0" indent="0">
              <a:defRPr sz="2800"/>
            </a:lvl2pPr>
          </a:lstStyle>
          <a:p>
            <a:pPr lvl="0"/>
            <a:r>
              <a:rPr lang="en-US" dirty="0" smtClean="0"/>
              <a:t>Click to edit Master text styles</a:t>
            </a:r>
          </a:p>
          <a:p>
            <a:pPr lvl="1"/>
            <a:r>
              <a:rPr lang="en-US" dirty="0" smtClean="0"/>
              <a:t>Second level</a:t>
            </a:r>
          </a:p>
        </p:txBody>
      </p:sp>
      <p:sp>
        <p:nvSpPr>
          <p:cNvPr id="14" name="Subtitle 2"/>
          <p:cNvSpPr>
            <a:spLocks noGrp="1"/>
          </p:cNvSpPr>
          <p:nvPr>
            <p:ph type="subTitle" idx="16"/>
          </p:nvPr>
        </p:nvSpPr>
        <p:spPr>
          <a:xfrm>
            <a:off x="7772400" y="4038600"/>
            <a:ext cx="21793200" cy="1371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15" name="Content Placeholder 2"/>
          <p:cNvSpPr>
            <a:spLocks noGrp="1"/>
          </p:cNvSpPr>
          <p:nvPr>
            <p:ph idx="17" hasCustomPrompt="1"/>
          </p:nvPr>
        </p:nvSpPr>
        <p:spPr>
          <a:xfrm>
            <a:off x="838200" y="34747200"/>
            <a:ext cx="17983200" cy="2743200"/>
          </a:xfrm>
        </p:spPr>
        <p:txBody>
          <a:bodyPr/>
          <a:lstStyle>
            <a:lvl1pPr>
              <a:defRPr sz="4400" b="1"/>
            </a:lvl1pPr>
            <a:lvl2pPr marL="0" indent="0">
              <a:defRPr sz="2800"/>
            </a:lvl2pPr>
          </a:lstStyle>
          <a:p>
            <a:pPr lvl="0"/>
            <a:r>
              <a:rPr lang="en-US" dirty="0" smtClean="0"/>
              <a:t>References:</a:t>
            </a:r>
          </a:p>
          <a:p>
            <a:pPr lvl="1"/>
            <a:r>
              <a:rPr lang="en-US" dirty="0" smtClean="0"/>
              <a:t>Second level</a:t>
            </a:r>
          </a:p>
        </p:txBody>
      </p:sp>
      <p:sp>
        <p:nvSpPr>
          <p:cNvPr id="16" name="Content Placeholder 2"/>
          <p:cNvSpPr>
            <a:spLocks noGrp="1"/>
          </p:cNvSpPr>
          <p:nvPr>
            <p:ph idx="18" hasCustomPrompt="1"/>
          </p:nvPr>
        </p:nvSpPr>
        <p:spPr>
          <a:xfrm>
            <a:off x="19583400" y="34747200"/>
            <a:ext cx="17983200" cy="2743200"/>
          </a:xfrm>
        </p:spPr>
        <p:txBody>
          <a:bodyPr/>
          <a:lstStyle>
            <a:lvl1pPr>
              <a:defRPr sz="4400" b="1"/>
            </a:lvl1pPr>
            <a:lvl2pPr marL="0" indent="0">
              <a:defRPr sz="2800"/>
            </a:lvl2pPr>
          </a:lstStyle>
          <a:p>
            <a:pPr lvl="0"/>
            <a:r>
              <a:rPr lang="en-US" dirty="0" smtClean="0"/>
              <a:t>Acknowledgements:</a:t>
            </a:r>
          </a:p>
          <a:p>
            <a:pPr lvl="1"/>
            <a:r>
              <a:rPr lang="en-US" dirty="0" smtClean="0"/>
              <a:t>Second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705600" y="1537973"/>
            <a:ext cx="23469600" cy="2272027"/>
          </a:xfrm>
        </p:spPr>
        <p:txBody>
          <a:bodyPr/>
          <a:lstStyle/>
          <a:p>
            <a:r>
              <a:rPr lang="en-US" smtClean="0"/>
              <a:t>Click to edit Master title style</a:t>
            </a:r>
            <a:endParaRPr lang="en-US"/>
          </a:p>
        </p:txBody>
      </p:sp>
      <p:sp>
        <p:nvSpPr>
          <p:cNvPr id="3" name="Content Placeholder 2"/>
          <p:cNvSpPr>
            <a:spLocks noGrp="1"/>
          </p:cNvSpPr>
          <p:nvPr>
            <p:ph idx="1" hasCustomPrompt="1"/>
          </p:nvPr>
        </p:nvSpPr>
        <p:spPr>
          <a:xfrm>
            <a:off x="838200" y="6477001"/>
            <a:ext cx="36652200" cy="6019800"/>
          </a:xfrm>
        </p:spPr>
        <p:txBody>
          <a:bodyPr/>
          <a:lstStyle>
            <a:lvl1pPr>
              <a:defRPr sz="4400" b="1"/>
            </a:lvl1pPr>
            <a:lvl2pPr marL="0" indent="0">
              <a:defRPr sz="2800"/>
            </a:lvl2pPr>
          </a:lstStyle>
          <a:p>
            <a:pPr lvl="0"/>
            <a:r>
              <a:rPr lang="en-US" dirty="0" smtClean="0"/>
              <a:t>Motivation:</a:t>
            </a:r>
          </a:p>
          <a:p>
            <a:pPr lvl="1"/>
            <a:r>
              <a:rPr lang="en-US" dirty="0" smtClean="0"/>
              <a:t>Second level</a:t>
            </a:r>
          </a:p>
        </p:txBody>
      </p:sp>
      <p:sp>
        <p:nvSpPr>
          <p:cNvPr id="11" name="Content Placeholder 2"/>
          <p:cNvSpPr>
            <a:spLocks noGrp="1"/>
          </p:cNvSpPr>
          <p:nvPr>
            <p:ph idx="14"/>
          </p:nvPr>
        </p:nvSpPr>
        <p:spPr>
          <a:xfrm>
            <a:off x="19583400" y="13258800"/>
            <a:ext cx="17983200" cy="20955000"/>
          </a:xfrm>
        </p:spPr>
        <p:txBody>
          <a:bodyPr/>
          <a:lstStyle>
            <a:lvl1pPr>
              <a:defRPr sz="4400" b="1"/>
            </a:lvl1pPr>
            <a:lvl2pPr marL="0" indent="0">
              <a:defRPr sz="2800"/>
            </a:lvl2pPr>
          </a:lstStyle>
          <a:p>
            <a:pPr lvl="0"/>
            <a:r>
              <a:rPr lang="en-US" dirty="0" smtClean="0"/>
              <a:t>Click to edit Master text styles</a:t>
            </a:r>
          </a:p>
          <a:p>
            <a:pPr lvl="1"/>
            <a:r>
              <a:rPr lang="en-US" dirty="0" smtClean="0"/>
              <a:t>Second level</a:t>
            </a:r>
          </a:p>
        </p:txBody>
      </p:sp>
      <p:sp>
        <p:nvSpPr>
          <p:cNvPr id="12" name="Content Placeholder 2"/>
          <p:cNvSpPr>
            <a:spLocks noGrp="1"/>
          </p:cNvSpPr>
          <p:nvPr>
            <p:ph idx="15"/>
          </p:nvPr>
        </p:nvSpPr>
        <p:spPr>
          <a:xfrm>
            <a:off x="838200" y="13258800"/>
            <a:ext cx="17983200" cy="20955000"/>
          </a:xfrm>
        </p:spPr>
        <p:txBody>
          <a:bodyPr/>
          <a:lstStyle>
            <a:lvl1pPr>
              <a:defRPr sz="4400" b="1"/>
            </a:lvl1pPr>
            <a:lvl2pPr marL="0" indent="0">
              <a:defRPr sz="2800"/>
            </a:lvl2pPr>
          </a:lstStyle>
          <a:p>
            <a:pPr lvl="0"/>
            <a:r>
              <a:rPr lang="en-US" dirty="0" smtClean="0"/>
              <a:t>Click to edit Master text styles</a:t>
            </a:r>
          </a:p>
          <a:p>
            <a:pPr lvl="1"/>
            <a:r>
              <a:rPr lang="en-US" dirty="0" smtClean="0"/>
              <a:t>Second level</a:t>
            </a:r>
          </a:p>
        </p:txBody>
      </p:sp>
      <p:sp>
        <p:nvSpPr>
          <p:cNvPr id="14" name="Subtitle 2"/>
          <p:cNvSpPr>
            <a:spLocks noGrp="1"/>
          </p:cNvSpPr>
          <p:nvPr>
            <p:ph type="subTitle" idx="16"/>
          </p:nvPr>
        </p:nvSpPr>
        <p:spPr>
          <a:xfrm>
            <a:off x="7772400" y="4038600"/>
            <a:ext cx="21793200" cy="1371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15" name="Content Placeholder 2"/>
          <p:cNvSpPr>
            <a:spLocks noGrp="1"/>
          </p:cNvSpPr>
          <p:nvPr>
            <p:ph idx="17" hasCustomPrompt="1"/>
          </p:nvPr>
        </p:nvSpPr>
        <p:spPr>
          <a:xfrm>
            <a:off x="838200" y="34747200"/>
            <a:ext cx="17983200" cy="2743200"/>
          </a:xfrm>
        </p:spPr>
        <p:txBody>
          <a:bodyPr/>
          <a:lstStyle>
            <a:lvl1pPr>
              <a:defRPr sz="4400" b="1"/>
            </a:lvl1pPr>
            <a:lvl2pPr marL="0" indent="0">
              <a:defRPr sz="2800"/>
            </a:lvl2pPr>
          </a:lstStyle>
          <a:p>
            <a:pPr lvl="0"/>
            <a:r>
              <a:rPr lang="en-US" dirty="0" smtClean="0"/>
              <a:t>References:</a:t>
            </a:r>
          </a:p>
          <a:p>
            <a:pPr lvl="1"/>
            <a:r>
              <a:rPr lang="en-US" dirty="0" smtClean="0"/>
              <a:t>Second level</a:t>
            </a:r>
          </a:p>
        </p:txBody>
      </p:sp>
      <p:sp>
        <p:nvSpPr>
          <p:cNvPr id="16" name="Content Placeholder 2"/>
          <p:cNvSpPr>
            <a:spLocks noGrp="1"/>
          </p:cNvSpPr>
          <p:nvPr>
            <p:ph idx="18" hasCustomPrompt="1"/>
          </p:nvPr>
        </p:nvSpPr>
        <p:spPr>
          <a:xfrm>
            <a:off x="19583400" y="34747200"/>
            <a:ext cx="17983200" cy="2743200"/>
          </a:xfrm>
        </p:spPr>
        <p:txBody>
          <a:bodyPr/>
          <a:lstStyle>
            <a:lvl1pPr>
              <a:defRPr sz="4400" b="1"/>
            </a:lvl1pPr>
            <a:lvl2pPr marL="0" indent="0">
              <a:defRPr sz="2800"/>
            </a:lvl2pPr>
          </a:lstStyle>
          <a:p>
            <a:pPr lvl="0"/>
            <a:r>
              <a:rPr lang="en-US" dirty="0" smtClean="0"/>
              <a:t>Acknowledgements:</a:t>
            </a:r>
          </a:p>
          <a:p>
            <a:pPr lvl="1"/>
            <a:r>
              <a:rPr lang="en-US" dirty="0" smtClean="0"/>
              <a:t>Second level</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Title and Content">
    <p:bg>
      <p:bgPr>
        <a:solidFill>
          <a:srgbClr val="276E99"/>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705600" y="1537973"/>
            <a:ext cx="23469600" cy="2272027"/>
          </a:xfrm>
        </p:spPr>
        <p:txBody>
          <a:bodyPr/>
          <a:lstStyle/>
          <a:p>
            <a:r>
              <a:rPr lang="en-US" smtClean="0"/>
              <a:t>Click to edit Master title style</a:t>
            </a:r>
            <a:endParaRPr lang="en-US"/>
          </a:p>
        </p:txBody>
      </p:sp>
      <p:sp>
        <p:nvSpPr>
          <p:cNvPr id="3" name="Content Placeholder 2"/>
          <p:cNvSpPr>
            <a:spLocks noGrp="1"/>
          </p:cNvSpPr>
          <p:nvPr>
            <p:ph idx="1" hasCustomPrompt="1"/>
          </p:nvPr>
        </p:nvSpPr>
        <p:spPr>
          <a:xfrm>
            <a:off x="838200" y="6477001"/>
            <a:ext cx="36652200" cy="6019800"/>
          </a:xfrm>
        </p:spPr>
        <p:txBody>
          <a:bodyPr/>
          <a:lstStyle>
            <a:lvl1pPr>
              <a:defRPr sz="4400" b="1"/>
            </a:lvl1pPr>
            <a:lvl2pPr marL="0" indent="0">
              <a:defRPr sz="2800"/>
            </a:lvl2pPr>
          </a:lstStyle>
          <a:p>
            <a:pPr lvl="0"/>
            <a:r>
              <a:rPr lang="en-US" dirty="0" smtClean="0"/>
              <a:t>Motivation:</a:t>
            </a:r>
          </a:p>
          <a:p>
            <a:pPr lvl="1"/>
            <a:r>
              <a:rPr lang="en-US" dirty="0" smtClean="0"/>
              <a:t>Second level</a:t>
            </a:r>
          </a:p>
        </p:txBody>
      </p:sp>
      <p:sp>
        <p:nvSpPr>
          <p:cNvPr id="11" name="Content Placeholder 2"/>
          <p:cNvSpPr>
            <a:spLocks noGrp="1"/>
          </p:cNvSpPr>
          <p:nvPr>
            <p:ph idx="14"/>
          </p:nvPr>
        </p:nvSpPr>
        <p:spPr>
          <a:xfrm>
            <a:off x="19583400" y="13258800"/>
            <a:ext cx="17983200" cy="20955000"/>
          </a:xfrm>
        </p:spPr>
        <p:txBody>
          <a:bodyPr/>
          <a:lstStyle>
            <a:lvl1pPr>
              <a:defRPr sz="4400" b="1"/>
            </a:lvl1pPr>
            <a:lvl2pPr marL="0" indent="0">
              <a:defRPr sz="2800"/>
            </a:lvl2pPr>
          </a:lstStyle>
          <a:p>
            <a:pPr lvl="0"/>
            <a:r>
              <a:rPr lang="en-US" dirty="0" smtClean="0"/>
              <a:t>Click to edit Master text styles</a:t>
            </a:r>
          </a:p>
          <a:p>
            <a:pPr lvl="1"/>
            <a:r>
              <a:rPr lang="en-US" dirty="0" smtClean="0"/>
              <a:t>Second level</a:t>
            </a:r>
          </a:p>
        </p:txBody>
      </p:sp>
      <p:sp>
        <p:nvSpPr>
          <p:cNvPr id="12" name="Content Placeholder 2"/>
          <p:cNvSpPr>
            <a:spLocks noGrp="1"/>
          </p:cNvSpPr>
          <p:nvPr>
            <p:ph idx="15"/>
          </p:nvPr>
        </p:nvSpPr>
        <p:spPr>
          <a:xfrm>
            <a:off x="838200" y="13258800"/>
            <a:ext cx="17983200" cy="20955000"/>
          </a:xfrm>
        </p:spPr>
        <p:txBody>
          <a:bodyPr/>
          <a:lstStyle>
            <a:lvl1pPr>
              <a:defRPr sz="4400" b="1"/>
            </a:lvl1pPr>
            <a:lvl2pPr marL="0" indent="0">
              <a:defRPr sz="2800"/>
            </a:lvl2pPr>
          </a:lstStyle>
          <a:p>
            <a:pPr lvl="0"/>
            <a:r>
              <a:rPr lang="en-US" dirty="0" smtClean="0"/>
              <a:t>Click to edit Master text styles</a:t>
            </a:r>
          </a:p>
          <a:p>
            <a:pPr lvl="1"/>
            <a:r>
              <a:rPr lang="en-US" dirty="0" smtClean="0"/>
              <a:t>Second level</a:t>
            </a:r>
          </a:p>
        </p:txBody>
      </p:sp>
      <p:sp>
        <p:nvSpPr>
          <p:cNvPr id="14" name="Subtitle 2"/>
          <p:cNvSpPr>
            <a:spLocks noGrp="1"/>
          </p:cNvSpPr>
          <p:nvPr>
            <p:ph type="subTitle" idx="16"/>
          </p:nvPr>
        </p:nvSpPr>
        <p:spPr>
          <a:xfrm>
            <a:off x="7772400" y="4038600"/>
            <a:ext cx="21793200" cy="1371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15" name="Content Placeholder 2"/>
          <p:cNvSpPr>
            <a:spLocks noGrp="1"/>
          </p:cNvSpPr>
          <p:nvPr>
            <p:ph idx="17" hasCustomPrompt="1"/>
          </p:nvPr>
        </p:nvSpPr>
        <p:spPr>
          <a:xfrm>
            <a:off x="838200" y="34747200"/>
            <a:ext cx="17983200" cy="2743200"/>
          </a:xfrm>
        </p:spPr>
        <p:txBody>
          <a:bodyPr/>
          <a:lstStyle>
            <a:lvl1pPr>
              <a:defRPr sz="4400" b="1"/>
            </a:lvl1pPr>
            <a:lvl2pPr marL="0" indent="0">
              <a:defRPr sz="2800"/>
            </a:lvl2pPr>
          </a:lstStyle>
          <a:p>
            <a:pPr lvl="0"/>
            <a:r>
              <a:rPr lang="en-US" dirty="0" smtClean="0"/>
              <a:t>References:</a:t>
            </a:r>
          </a:p>
          <a:p>
            <a:pPr lvl="1"/>
            <a:r>
              <a:rPr lang="en-US" dirty="0" smtClean="0"/>
              <a:t>Second level</a:t>
            </a:r>
          </a:p>
        </p:txBody>
      </p:sp>
      <p:sp>
        <p:nvSpPr>
          <p:cNvPr id="16" name="Content Placeholder 2"/>
          <p:cNvSpPr>
            <a:spLocks noGrp="1"/>
          </p:cNvSpPr>
          <p:nvPr>
            <p:ph idx="18" hasCustomPrompt="1"/>
          </p:nvPr>
        </p:nvSpPr>
        <p:spPr>
          <a:xfrm>
            <a:off x="19583400" y="34747200"/>
            <a:ext cx="17983200" cy="2743200"/>
          </a:xfrm>
        </p:spPr>
        <p:txBody>
          <a:bodyPr/>
          <a:lstStyle>
            <a:lvl1pPr>
              <a:defRPr sz="4400" b="1"/>
            </a:lvl1pPr>
            <a:lvl2pPr marL="0" indent="0">
              <a:defRPr sz="2800"/>
            </a:lvl2pPr>
          </a:lstStyle>
          <a:p>
            <a:pPr lvl="0"/>
            <a:r>
              <a:rPr lang="en-US" dirty="0" smtClean="0"/>
              <a:t>Acknowledgements:</a:t>
            </a:r>
          </a:p>
          <a:p>
            <a:pPr lvl="1"/>
            <a:r>
              <a:rPr lang="en-US" dirty="0" smtClean="0"/>
              <a:t>Second level</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3.gif"/><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10" Type="http://schemas.openxmlformats.org/officeDocument/2006/relationships/image" Target="../media/image5.png"/><Relationship Id="rId4" Type="http://schemas.openxmlformats.org/officeDocument/2006/relationships/slideLayout" Target="../slideLayouts/slideLayout4.xml"/><Relationship Id="rId9" Type="http://schemas.openxmlformats.org/officeDocument/2006/relationships/image" Target="../media/image4.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6" cstate="print">
            <a:lum/>
          </a:blip>
          <a:srcRect/>
          <a:stretch>
            <a:fillRect/>
          </a:stretch>
        </a:blip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920240" y="8961123"/>
            <a:ext cx="34564320" cy="25345393"/>
          </a:xfrm>
          <a:prstGeom prst="rect">
            <a:avLst/>
          </a:prstGeom>
          <a:solidFill>
            <a:schemeClr val="bg1"/>
          </a:solidFill>
        </p:spPr>
        <p:txBody>
          <a:bodyPr vert="horz" lIns="438912" tIns="219456" rIns="438912" bIns="219456" rtlCol="0">
            <a:normAutofit/>
          </a:bodyPr>
          <a:lstStyle/>
          <a:p>
            <a:pPr lvl="0"/>
            <a:r>
              <a:rPr lang="en-US" dirty="0" smtClean="0"/>
              <a:t>Click to edit Master text styles</a:t>
            </a:r>
          </a:p>
          <a:p>
            <a:pPr lvl="0"/>
            <a:r>
              <a:rPr lang="en-US" dirty="0" smtClean="0"/>
              <a:t>Second level</a:t>
            </a:r>
          </a:p>
        </p:txBody>
      </p:sp>
      <p:sp>
        <p:nvSpPr>
          <p:cNvPr id="4" name="Date Placeholder 3"/>
          <p:cNvSpPr>
            <a:spLocks noGrp="1"/>
          </p:cNvSpPr>
          <p:nvPr>
            <p:ph type="dt" sz="half" idx="2"/>
          </p:nvPr>
        </p:nvSpPr>
        <p:spPr>
          <a:xfrm>
            <a:off x="1920240" y="35595563"/>
            <a:ext cx="8961120" cy="2044700"/>
          </a:xfrm>
          <a:prstGeom prst="rect">
            <a:avLst/>
          </a:prstGeom>
        </p:spPr>
        <p:txBody>
          <a:bodyPr vert="horz" lIns="438912" tIns="219456" rIns="438912" bIns="219456" rtlCol="0" anchor="ctr"/>
          <a:lstStyle>
            <a:lvl1pPr algn="l">
              <a:defRPr sz="5800">
                <a:solidFill>
                  <a:schemeClr val="tx1">
                    <a:tint val="75000"/>
                  </a:schemeClr>
                </a:solidFill>
              </a:defRPr>
            </a:lvl1pPr>
          </a:lstStyle>
          <a:p>
            <a:fld id="{1728052D-E5BC-42EB-8E4B-3E6AE4302CD5}" type="datetimeFigureOut">
              <a:rPr lang="en-US" smtClean="0"/>
              <a:pPr/>
              <a:t>4/4/2012</a:t>
            </a:fld>
            <a:endParaRPr lang="en-US"/>
          </a:p>
        </p:txBody>
      </p:sp>
      <p:sp>
        <p:nvSpPr>
          <p:cNvPr id="5" name="Footer Placeholder 4"/>
          <p:cNvSpPr>
            <a:spLocks noGrp="1"/>
          </p:cNvSpPr>
          <p:nvPr>
            <p:ph type="ftr" sz="quarter" idx="3"/>
          </p:nvPr>
        </p:nvSpPr>
        <p:spPr>
          <a:xfrm>
            <a:off x="13121640" y="35595563"/>
            <a:ext cx="12161520" cy="2044700"/>
          </a:xfrm>
          <a:prstGeom prst="rect">
            <a:avLst/>
          </a:prstGeom>
        </p:spPr>
        <p:txBody>
          <a:bodyPr vert="horz" lIns="438912" tIns="219456" rIns="438912" bIns="219456" rtlCol="0" anchor="ctr"/>
          <a:lstStyle>
            <a:lvl1pPr algn="ctr">
              <a:defRPr sz="58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7523440" y="35595563"/>
            <a:ext cx="8961120" cy="2044700"/>
          </a:xfrm>
          <a:prstGeom prst="rect">
            <a:avLst/>
          </a:prstGeom>
        </p:spPr>
        <p:txBody>
          <a:bodyPr vert="horz" lIns="438912" tIns="219456" rIns="438912" bIns="219456" rtlCol="0" anchor="ctr"/>
          <a:lstStyle>
            <a:lvl1pPr algn="r">
              <a:defRPr sz="5800">
                <a:solidFill>
                  <a:schemeClr val="tx1">
                    <a:tint val="75000"/>
                  </a:schemeClr>
                </a:solidFill>
              </a:defRPr>
            </a:lvl1pPr>
          </a:lstStyle>
          <a:p>
            <a:fld id="{1C9170AF-46D0-4CF7-AFD7-B9CEAFD0C2CF}" type="slidenum">
              <a:rPr lang="en-US" smtClean="0"/>
              <a:pPr/>
              <a:t>‹N°›</a:t>
            </a:fld>
            <a:endParaRPr lang="en-US"/>
          </a:p>
        </p:txBody>
      </p:sp>
      <p:sp>
        <p:nvSpPr>
          <p:cNvPr id="7" name="Rectangle 6"/>
          <p:cNvSpPr/>
          <p:nvPr userDrawn="1"/>
        </p:nvSpPr>
        <p:spPr>
          <a:xfrm>
            <a:off x="914400" y="990600"/>
            <a:ext cx="36499800" cy="4800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descr="censam_logo.png"/>
          <p:cNvPicPr>
            <a:picLocks noChangeAspect="1"/>
          </p:cNvPicPr>
          <p:nvPr userDrawn="1"/>
        </p:nvPicPr>
        <p:blipFill>
          <a:blip r:embed="rId7" cstate="print"/>
          <a:stretch>
            <a:fillRect/>
          </a:stretch>
        </p:blipFill>
        <p:spPr>
          <a:xfrm>
            <a:off x="30403800" y="1752600"/>
            <a:ext cx="2762636" cy="3372321"/>
          </a:xfrm>
          <a:prstGeom prst="rect">
            <a:avLst/>
          </a:prstGeom>
        </p:spPr>
      </p:pic>
      <p:pic>
        <p:nvPicPr>
          <p:cNvPr id="9" name="Picture 8" descr="LASG_logo1.gif"/>
          <p:cNvPicPr>
            <a:picLocks noChangeAspect="1"/>
          </p:cNvPicPr>
          <p:nvPr userDrawn="1"/>
        </p:nvPicPr>
        <p:blipFill>
          <a:blip r:embed="rId8" cstate="print"/>
          <a:stretch>
            <a:fillRect/>
          </a:stretch>
        </p:blipFill>
        <p:spPr>
          <a:xfrm>
            <a:off x="33699836" y="2286000"/>
            <a:ext cx="3069167" cy="2209800"/>
          </a:xfrm>
          <a:prstGeom prst="rect">
            <a:avLst/>
          </a:prstGeom>
        </p:spPr>
      </p:pic>
      <p:pic>
        <p:nvPicPr>
          <p:cNvPr id="10" name="Picture 9" descr="mit-logo.jpg"/>
          <p:cNvPicPr>
            <a:picLocks noChangeAspect="1"/>
          </p:cNvPicPr>
          <p:nvPr userDrawn="1"/>
        </p:nvPicPr>
        <p:blipFill>
          <a:blip r:embed="rId9" cstate="print"/>
          <a:stretch>
            <a:fillRect/>
          </a:stretch>
        </p:blipFill>
        <p:spPr>
          <a:xfrm>
            <a:off x="1834246" y="1676400"/>
            <a:ext cx="3094616" cy="1618593"/>
          </a:xfrm>
          <a:prstGeom prst="rect">
            <a:avLst/>
          </a:prstGeom>
        </p:spPr>
      </p:pic>
      <p:pic>
        <p:nvPicPr>
          <p:cNvPr id="11" name="Picture 10" descr="coe_logo.png"/>
          <p:cNvPicPr>
            <a:picLocks noChangeAspect="1"/>
          </p:cNvPicPr>
          <p:nvPr userDrawn="1"/>
        </p:nvPicPr>
        <p:blipFill>
          <a:blip r:embed="rId10" cstate="print"/>
          <a:stretch>
            <a:fillRect/>
          </a:stretch>
        </p:blipFill>
        <p:spPr>
          <a:xfrm>
            <a:off x="1681846" y="3505200"/>
            <a:ext cx="3423554" cy="1676400"/>
          </a:xfrm>
          <a:prstGeom prst="rect">
            <a:avLst/>
          </a:prstGeom>
        </p:spPr>
      </p:pic>
      <p:sp>
        <p:nvSpPr>
          <p:cNvPr id="2" name="Title Placeholder 1"/>
          <p:cNvSpPr>
            <a:spLocks noGrp="1"/>
          </p:cNvSpPr>
          <p:nvPr>
            <p:ph type="title"/>
          </p:nvPr>
        </p:nvSpPr>
        <p:spPr>
          <a:xfrm>
            <a:off x="5638800" y="1537973"/>
            <a:ext cx="24536400" cy="1967227"/>
          </a:xfrm>
          <a:prstGeom prst="rect">
            <a:avLst/>
          </a:prstGeom>
        </p:spPr>
        <p:txBody>
          <a:bodyPr vert="horz" lIns="438912" tIns="219456" rIns="438912" bIns="219456" rtlCol="0" anchor="ctr">
            <a:normAutofit/>
          </a:bodyPr>
          <a:lstStyle/>
          <a:p>
            <a:r>
              <a:rPr lang="en-US" dirty="0" smtClean="0"/>
              <a:t>Click to edit Master title style</a:t>
            </a:r>
            <a:endParaRPr lang="en-US" dirty="0"/>
          </a:p>
        </p:txBody>
      </p:sp>
    </p:spTree>
  </p:cSld>
  <p:clrMap bg1="lt1" tx1="dk1" bg2="lt2" tx2="dk2" accent1="accent1" accent2="accent2" accent3="accent3" accent4="accent4" accent5="accent5" accent6="accent6" hlink="hlink" folHlink="folHlink"/>
  <p:sldLayoutIdLst>
    <p:sldLayoutId id="2147483650" r:id="rId1"/>
    <p:sldLayoutId id="2147483652" r:id="rId2"/>
    <p:sldLayoutId id="2147483651" r:id="rId3"/>
    <p:sldLayoutId id="2147483653" r:id="rId4"/>
  </p:sldLayoutIdLst>
  <p:txStyles>
    <p:titleStyle>
      <a:lvl1pPr algn="ctr" defTabSz="4389120" rtl="0" eaLnBrk="1" latinLnBrk="0" hangingPunct="1">
        <a:spcBef>
          <a:spcPct val="0"/>
        </a:spcBef>
        <a:buNone/>
        <a:defRPr sz="7200" b="1" kern="1200">
          <a:solidFill>
            <a:schemeClr val="tx1"/>
          </a:solidFill>
          <a:latin typeface="Helvetica"/>
          <a:ea typeface="+mj-ea"/>
          <a:cs typeface="+mj-cs"/>
        </a:defRPr>
      </a:lvl1pPr>
    </p:titleStyle>
    <p:bodyStyle>
      <a:lvl1pPr marL="0" indent="0" algn="l" defTabSz="4389120" rtl="0" eaLnBrk="1" latinLnBrk="0" hangingPunct="1">
        <a:spcBef>
          <a:spcPct val="20000"/>
        </a:spcBef>
        <a:buFontTx/>
        <a:buNone/>
        <a:defRPr sz="6000" b="0" kern="1200">
          <a:solidFill>
            <a:srgbClr val="002060"/>
          </a:solidFill>
          <a:latin typeface="+mn-lt"/>
          <a:ea typeface="+mn-ea"/>
          <a:cs typeface="+mn-cs"/>
        </a:defRPr>
      </a:lvl1pPr>
      <a:lvl2pPr marL="3566160" indent="-1371600" algn="l" defTabSz="4389120" rtl="0" eaLnBrk="1" latinLnBrk="0" hangingPunct="1">
        <a:spcBef>
          <a:spcPct val="20000"/>
        </a:spcBef>
        <a:buFontTx/>
        <a:buNone/>
        <a:defRPr sz="5400" kern="1200">
          <a:solidFill>
            <a:schemeClr val="tx1"/>
          </a:solidFill>
          <a:latin typeface="+mn-lt"/>
          <a:ea typeface="+mn-ea"/>
          <a:cs typeface="+mn-cs"/>
        </a:defRPr>
      </a:lvl2pPr>
      <a:lvl3pPr marL="5486400" indent="-1097280" algn="l" defTabSz="4389120" rtl="0" eaLnBrk="1" latinLnBrk="0" hangingPunct="1">
        <a:spcBef>
          <a:spcPct val="20000"/>
        </a:spcBef>
        <a:buFontTx/>
        <a:buNone/>
        <a:defRPr sz="4800" kern="1200">
          <a:solidFill>
            <a:schemeClr val="tx1"/>
          </a:solidFill>
          <a:latin typeface="+mn-lt"/>
          <a:ea typeface="+mn-ea"/>
          <a:cs typeface="+mn-cs"/>
        </a:defRPr>
      </a:lvl3pPr>
      <a:lvl4pPr marL="7680960" indent="-1097280" algn="l" defTabSz="4389120" rtl="0" eaLnBrk="1" latinLnBrk="0" hangingPunct="1">
        <a:spcBef>
          <a:spcPct val="20000"/>
        </a:spcBef>
        <a:buFontTx/>
        <a:buNone/>
        <a:defRPr sz="4400" kern="1200">
          <a:solidFill>
            <a:schemeClr val="tx1"/>
          </a:solidFill>
          <a:latin typeface="+mn-lt"/>
          <a:ea typeface="+mn-ea"/>
          <a:cs typeface="+mn-cs"/>
        </a:defRPr>
      </a:lvl4pPr>
      <a:lvl5pPr marL="9875520" indent="-1097280" algn="l" defTabSz="4389120" rtl="0" eaLnBrk="1" latinLnBrk="0" hangingPunct="1">
        <a:spcBef>
          <a:spcPct val="20000"/>
        </a:spcBef>
        <a:buFontTx/>
        <a:buNone/>
        <a:defRPr sz="4400" kern="1200">
          <a:solidFill>
            <a:schemeClr val="tx1"/>
          </a:solidFill>
          <a:latin typeface="+mn-lt"/>
          <a:ea typeface="+mn-ea"/>
          <a:cs typeface="+mn-cs"/>
        </a:defRPr>
      </a:lvl5pPr>
      <a:lvl6pPr marL="12070080" indent="-1097280" algn="l" defTabSz="438912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4640" indent="-1097280" algn="l" defTabSz="438912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9200" indent="-1097280" algn="l" defTabSz="438912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3760" indent="-1097280" algn="l" defTabSz="438912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9120" rtl="0" eaLnBrk="1" latinLnBrk="0" hangingPunct="1">
        <a:defRPr sz="8600" kern="1200">
          <a:solidFill>
            <a:schemeClr val="tx1"/>
          </a:solidFill>
          <a:latin typeface="+mn-lt"/>
          <a:ea typeface="+mn-ea"/>
          <a:cs typeface="+mn-cs"/>
        </a:defRPr>
      </a:lvl1pPr>
      <a:lvl2pPr marL="2194560" algn="l" defTabSz="4389120" rtl="0" eaLnBrk="1" latinLnBrk="0" hangingPunct="1">
        <a:defRPr sz="8600" kern="1200">
          <a:solidFill>
            <a:schemeClr val="tx1"/>
          </a:solidFill>
          <a:latin typeface="+mn-lt"/>
          <a:ea typeface="+mn-ea"/>
          <a:cs typeface="+mn-cs"/>
        </a:defRPr>
      </a:lvl2pPr>
      <a:lvl3pPr marL="4389120" algn="l" defTabSz="4389120" rtl="0" eaLnBrk="1" latinLnBrk="0" hangingPunct="1">
        <a:defRPr sz="8600" kern="1200">
          <a:solidFill>
            <a:schemeClr val="tx1"/>
          </a:solidFill>
          <a:latin typeface="+mn-lt"/>
          <a:ea typeface="+mn-ea"/>
          <a:cs typeface="+mn-cs"/>
        </a:defRPr>
      </a:lvl3pPr>
      <a:lvl4pPr marL="6583680" algn="l" defTabSz="4389120" rtl="0" eaLnBrk="1" latinLnBrk="0" hangingPunct="1">
        <a:defRPr sz="8600" kern="1200">
          <a:solidFill>
            <a:schemeClr val="tx1"/>
          </a:solidFill>
          <a:latin typeface="+mn-lt"/>
          <a:ea typeface="+mn-ea"/>
          <a:cs typeface="+mn-cs"/>
        </a:defRPr>
      </a:lvl4pPr>
      <a:lvl5pPr marL="8778240" algn="l" defTabSz="4389120" rtl="0" eaLnBrk="1" latinLnBrk="0" hangingPunct="1">
        <a:defRPr sz="8600" kern="1200">
          <a:solidFill>
            <a:schemeClr val="tx1"/>
          </a:solidFill>
          <a:latin typeface="+mn-lt"/>
          <a:ea typeface="+mn-ea"/>
          <a:cs typeface="+mn-cs"/>
        </a:defRPr>
      </a:lvl5pPr>
      <a:lvl6pPr marL="10972800" algn="l" defTabSz="4389120" rtl="0" eaLnBrk="1" latinLnBrk="0" hangingPunct="1">
        <a:defRPr sz="8600" kern="1200">
          <a:solidFill>
            <a:schemeClr val="tx1"/>
          </a:solidFill>
          <a:latin typeface="+mn-lt"/>
          <a:ea typeface="+mn-ea"/>
          <a:cs typeface="+mn-cs"/>
        </a:defRPr>
      </a:lvl6pPr>
      <a:lvl7pPr marL="13167360" algn="l" defTabSz="4389120" rtl="0" eaLnBrk="1" latinLnBrk="0" hangingPunct="1">
        <a:defRPr sz="8600" kern="1200">
          <a:solidFill>
            <a:schemeClr val="tx1"/>
          </a:solidFill>
          <a:latin typeface="+mn-lt"/>
          <a:ea typeface="+mn-ea"/>
          <a:cs typeface="+mn-cs"/>
        </a:defRPr>
      </a:lvl7pPr>
      <a:lvl8pPr marL="15361920" algn="l" defTabSz="4389120" rtl="0" eaLnBrk="1" latinLnBrk="0" hangingPunct="1">
        <a:defRPr sz="8600" kern="1200">
          <a:solidFill>
            <a:schemeClr val="tx1"/>
          </a:solidFill>
          <a:latin typeface="+mn-lt"/>
          <a:ea typeface="+mn-ea"/>
          <a:cs typeface="+mn-cs"/>
        </a:defRPr>
      </a:lvl8pPr>
      <a:lvl9pPr marL="17556480" algn="l" defTabSz="4389120" rtl="0" eaLnBrk="1" latinLnBrk="0" hangingPunct="1">
        <a:defRPr sz="8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2.jpeg"/><Relationship Id="rId13" Type="http://schemas.openxmlformats.org/officeDocument/2006/relationships/image" Target="../media/image17.jpeg"/><Relationship Id="rId18" Type="http://schemas.openxmlformats.org/officeDocument/2006/relationships/image" Target="../media/image22.png"/><Relationship Id="rId3" Type="http://schemas.openxmlformats.org/officeDocument/2006/relationships/image" Target="../media/image7.jpeg"/><Relationship Id="rId21" Type="http://schemas.openxmlformats.org/officeDocument/2006/relationships/image" Target="../media/image25.png"/><Relationship Id="rId7" Type="http://schemas.openxmlformats.org/officeDocument/2006/relationships/image" Target="../media/image11.tiff"/><Relationship Id="rId12" Type="http://schemas.openxmlformats.org/officeDocument/2006/relationships/image" Target="../media/image16.png"/><Relationship Id="rId17" Type="http://schemas.openxmlformats.org/officeDocument/2006/relationships/image" Target="../media/image21.jpeg"/><Relationship Id="rId2" Type="http://schemas.openxmlformats.org/officeDocument/2006/relationships/image" Target="../media/image6.png"/><Relationship Id="rId16" Type="http://schemas.openxmlformats.org/officeDocument/2006/relationships/image" Target="../media/image20.jpeg"/><Relationship Id="rId20" Type="http://schemas.openxmlformats.org/officeDocument/2006/relationships/image" Target="../media/image24.jpeg"/><Relationship Id="rId1" Type="http://schemas.openxmlformats.org/officeDocument/2006/relationships/slideLayout" Target="../slideLayouts/slideLayout1.xml"/><Relationship Id="rId6" Type="http://schemas.openxmlformats.org/officeDocument/2006/relationships/image" Target="../media/image10.tiff"/><Relationship Id="rId11" Type="http://schemas.openxmlformats.org/officeDocument/2006/relationships/image" Target="../media/image15.png"/><Relationship Id="rId5" Type="http://schemas.openxmlformats.org/officeDocument/2006/relationships/image" Target="../media/image9.tiff"/><Relationship Id="rId15" Type="http://schemas.openxmlformats.org/officeDocument/2006/relationships/image" Target="../media/image19.jpeg"/><Relationship Id="rId10" Type="http://schemas.openxmlformats.org/officeDocument/2006/relationships/image" Target="../media/image14.png"/><Relationship Id="rId19" Type="http://schemas.openxmlformats.org/officeDocument/2006/relationships/image" Target="../media/image23.jpeg"/><Relationship Id="rId4" Type="http://schemas.openxmlformats.org/officeDocument/2006/relationships/image" Target="../media/image8.jpeg"/><Relationship Id="rId9" Type="http://schemas.openxmlformats.org/officeDocument/2006/relationships/image" Target="../media/image13.png"/><Relationship Id="rId14" Type="http://schemas.openxmlformats.org/officeDocument/2006/relationships/image" Target="../media/image18.jpeg"/><Relationship Id="rId22" Type="http://schemas.openxmlformats.org/officeDocument/2006/relationships/image" Target="../media/image2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838200" y="6172200"/>
            <a:ext cx="36728400" cy="6477000"/>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Content Placeholder 33"/>
          <p:cNvSpPr>
            <a:spLocks noGrp="1"/>
          </p:cNvSpPr>
          <p:nvPr>
            <p:ph idx="13"/>
          </p:nvPr>
        </p:nvSpPr>
        <p:spPr>
          <a:xfrm>
            <a:off x="838200" y="13030200"/>
            <a:ext cx="11811000" cy="5867400"/>
          </a:xfrm>
        </p:spPr>
        <p:txBody>
          <a:bodyPr>
            <a:normAutofit/>
          </a:bodyPr>
          <a:lstStyle/>
          <a:p>
            <a:pPr algn="ctr"/>
            <a:r>
              <a:rPr lang="en-US" dirty="0" smtClean="0"/>
              <a:t>Vortex Shedding on Hydrofoils</a:t>
            </a:r>
          </a:p>
        </p:txBody>
      </p:sp>
      <p:sp>
        <p:nvSpPr>
          <p:cNvPr id="32" name="Title 31"/>
          <p:cNvSpPr>
            <a:spLocks noGrp="1"/>
          </p:cNvSpPr>
          <p:nvPr>
            <p:ph type="title"/>
          </p:nvPr>
        </p:nvSpPr>
        <p:spPr>
          <a:xfrm>
            <a:off x="6172200" y="1600200"/>
            <a:ext cx="23469600" cy="2819400"/>
          </a:xfrm>
        </p:spPr>
        <p:txBody>
          <a:bodyPr>
            <a:noAutofit/>
          </a:bodyPr>
          <a:lstStyle/>
          <a:p>
            <a:r>
              <a:rPr lang="en-US" dirty="0" smtClean="0"/>
              <a:t>It’s </a:t>
            </a:r>
            <a:r>
              <a:rPr lang="en-US" dirty="0" smtClean="0"/>
              <a:t>dark and </a:t>
            </a:r>
            <a:r>
              <a:rPr lang="en-US" dirty="0" smtClean="0"/>
              <a:t>lonely </a:t>
            </a:r>
            <a:r>
              <a:rPr lang="en-US" dirty="0"/>
              <a:t>d</a:t>
            </a:r>
            <a:r>
              <a:rPr lang="en-US" dirty="0" smtClean="0"/>
              <a:t>own there…</a:t>
            </a:r>
            <a:br>
              <a:rPr lang="en-US" dirty="0" smtClean="0"/>
            </a:br>
            <a:r>
              <a:rPr lang="en-US" dirty="0" smtClean="0"/>
              <a:t>  </a:t>
            </a:r>
            <a:r>
              <a:rPr lang="en-US" sz="5400" dirty="0" smtClean="0"/>
              <a:t>Improving marine vehicle sensing, with a little help from biology</a:t>
            </a:r>
            <a:endParaRPr lang="en-US" sz="5400" dirty="0"/>
          </a:p>
        </p:txBody>
      </p:sp>
      <p:sp>
        <p:nvSpPr>
          <p:cNvPr id="35" name="Content Placeholder 34"/>
          <p:cNvSpPr>
            <a:spLocks noGrp="1"/>
          </p:cNvSpPr>
          <p:nvPr>
            <p:ph idx="14"/>
          </p:nvPr>
        </p:nvSpPr>
        <p:spPr>
          <a:xfrm>
            <a:off x="25755600" y="12954000"/>
            <a:ext cx="11811000" cy="21488400"/>
          </a:xfrm>
        </p:spPr>
        <p:txBody>
          <a:bodyPr>
            <a:normAutofit/>
          </a:bodyPr>
          <a:lstStyle/>
          <a:p>
            <a:pPr lvl="0">
              <a:defRPr/>
            </a:pPr>
            <a:r>
              <a:rPr lang="en-US" sz="5400" dirty="0" smtClean="0"/>
              <a:t>Obstacle detection and identification</a:t>
            </a:r>
            <a:endParaRPr lang="en-US" b="0" dirty="0" smtClean="0"/>
          </a:p>
          <a:p>
            <a:pPr lvl="0" algn="just">
              <a:defRPr/>
            </a:pPr>
            <a:r>
              <a:rPr lang="en-US" sz="3200" b="0" dirty="0" smtClean="0">
                <a:solidFill>
                  <a:srgbClr val="333366"/>
                </a:solidFill>
              </a:rPr>
              <a:t>When an underwater vehicle moves, it displaces water, generating a unique velocity and pressure field around it.  The presence of an obstacle in the vicinity of a cruising vehicle forces the fluid to  move around it, which results in a modified velocity and pressure field.  A vehicle equipped with surface mounted pressure sensor arrays can measure the pressure signature of the object and infer the shape of the obstacle that is responsible for it.</a:t>
            </a:r>
          </a:p>
          <a:p>
            <a:pPr lvl="0" algn="just">
              <a:defRPr/>
            </a:pPr>
            <a:endParaRPr lang="en-US" sz="3200" b="0" dirty="0" smtClean="0">
              <a:solidFill>
                <a:srgbClr val="333366"/>
              </a:solidFill>
            </a:endParaRPr>
          </a:p>
          <a:p>
            <a:pPr lvl="0" algn="just">
              <a:defRPr/>
            </a:pPr>
            <a:endParaRPr lang="en-US" b="0" dirty="0" smtClean="0">
              <a:solidFill>
                <a:srgbClr val="333366"/>
              </a:solidFill>
            </a:endParaRPr>
          </a:p>
          <a:p>
            <a:pPr lvl="0">
              <a:defRPr/>
            </a:pPr>
            <a:endParaRPr lang="en-US" b="0" dirty="0" smtClean="0">
              <a:solidFill>
                <a:srgbClr val="333366"/>
              </a:solidFill>
            </a:endParaRPr>
          </a:p>
          <a:p>
            <a:pPr lvl="0">
              <a:defRPr/>
            </a:pPr>
            <a:endParaRPr lang="en-US" b="0" dirty="0" smtClean="0">
              <a:solidFill>
                <a:srgbClr val="333366"/>
              </a:solidFill>
            </a:endParaRPr>
          </a:p>
          <a:p>
            <a:pPr lvl="0">
              <a:defRPr/>
            </a:pPr>
            <a:endParaRPr lang="en-US" b="0" dirty="0" smtClean="0">
              <a:solidFill>
                <a:srgbClr val="333366"/>
              </a:solidFill>
            </a:endParaRPr>
          </a:p>
          <a:p>
            <a:pPr lvl="0">
              <a:defRPr/>
            </a:pPr>
            <a:endParaRPr lang="en-US" b="0" dirty="0" smtClean="0">
              <a:solidFill>
                <a:srgbClr val="333366"/>
              </a:solidFill>
            </a:endParaRPr>
          </a:p>
          <a:p>
            <a:pPr lvl="0" algn="just">
              <a:defRPr/>
            </a:pPr>
            <a:r>
              <a:rPr lang="en-US" sz="3200" b="0" dirty="0" smtClean="0">
                <a:solidFill>
                  <a:srgbClr val="333366"/>
                </a:solidFill>
              </a:rPr>
              <a:t>A model based on potential flow theory provides a good approximation of the pressure signature until the viscous effects become dominant. Experimental pressure traces (solid lines) from the set-up shown above are compared to the model (dashed lines) in Figure </a:t>
            </a:r>
            <a:r>
              <a:rPr lang="en-US" sz="3200" dirty="0" smtClean="0">
                <a:solidFill>
                  <a:srgbClr val="333366"/>
                </a:solidFill>
              </a:rPr>
              <a:t>A</a:t>
            </a:r>
            <a:r>
              <a:rPr lang="en-US" sz="3200" b="0" dirty="0" smtClean="0">
                <a:solidFill>
                  <a:srgbClr val="333366"/>
                </a:solidFill>
              </a:rPr>
              <a:t> below</a:t>
            </a:r>
            <a:r>
              <a:rPr lang="en-US" sz="3500" b="0" dirty="0" smtClean="0">
                <a:solidFill>
                  <a:srgbClr val="333366"/>
                </a:solidFill>
              </a:rPr>
              <a:t>.</a:t>
            </a:r>
          </a:p>
          <a:p>
            <a:pPr lvl="0" algn="just">
              <a:defRPr/>
            </a:pPr>
            <a:endParaRPr lang="en-US" sz="3500" b="0" dirty="0">
              <a:solidFill>
                <a:srgbClr val="333366"/>
              </a:solidFill>
            </a:endParaRPr>
          </a:p>
          <a:p>
            <a:pPr lvl="0" algn="just">
              <a:defRPr/>
            </a:pPr>
            <a:endParaRPr lang="en-US" sz="3500" b="0" dirty="0" smtClean="0">
              <a:solidFill>
                <a:srgbClr val="333366"/>
              </a:solidFill>
            </a:endParaRPr>
          </a:p>
          <a:p>
            <a:pPr lvl="0" algn="just">
              <a:defRPr/>
            </a:pPr>
            <a:endParaRPr lang="en-US" sz="3500" b="0" dirty="0" smtClean="0">
              <a:solidFill>
                <a:srgbClr val="333366"/>
              </a:solidFill>
            </a:endParaRPr>
          </a:p>
          <a:p>
            <a:pPr lvl="0" algn="just">
              <a:defRPr/>
            </a:pPr>
            <a:endParaRPr lang="en-US" b="0" dirty="0" smtClean="0">
              <a:solidFill>
                <a:srgbClr val="333366"/>
              </a:solidFill>
            </a:endParaRPr>
          </a:p>
          <a:p>
            <a:pPr lvl="0" algn="just">
              <a:defRPr/>
            </a:pPr>
            <a:endParaRPr lang="en-US" b="0" dirty="0" smtClean="0">
              <a:solidFill>
                <a:srgbClr val="333366"/>
              </a:solidFill>
            </a:endParaRPr>
          </a:p>
          <a:p>
            <a:pPr lvl="0" algn="just">
              <a:defRPr/>
            </a:pPr>
            <a:endParaRPr lang="en-US" b="0" dirty="0">
              <a:solidFill>
                <a:srgbClr val="333366"/>
              </a:solidFill>
            </a:endParaRPr>
          </a:p>
          <a:p>
            <a:pPr lvl="0" algn="just">
              <a:defRPr/>
            </a:pPr>
            <a:endParaRPr lang="en-US" sz="3200" b="0" dirty="0" smtClean="0">
              <a:solidFill>
                <a:srgbClr val="333366"/>
              </a:solidFill>
            </a:endParaRPr>
          </a:p>
          <a:p>
            <a:pPr lvl="0" algn="just">
              <a:defRPr/>
            </a:pPr>
            <a:r>
              <a:rPr lang="en-US" sz="3200" b="0" dirty="0" smtClean="0">
                <a:solidFill>
                  <a:srgbClr val="333366"/>
                </a:solidFill>
              </a:rPr>
              <a:t>The potential flow approximation has been used in a non linear </a:t>
            </a:r>
            <a:r>
              <a:rPr lang="en-US" sz="3200" b="0" dirty="0" err="1" smtClean="0">
                <a:solidFill>
                  <a:srgbClr val="333366"/>
                </a:solidFill>
              </a:rPr>
              <a:t>Kalman</a:t>
            </a:r>
            <a:r>
              <a:rPr lang="en-US" sz="3200" b="0" dirty="0" smtClean="0">
                <a:solidFill>
                  <a:srgbClr val="333366"/>
                </a:solidFill>
              </a:rPr>
              <a:t> filter to identify cylinders (Figure </a:t>
            </a:r>
            <a:r>
              <a:rPr lang="en-US" sz="3200" dirty="0" smtClean="0">
                <a:solidFill>
                  <a:srgbClr val="333366"/>
                </a:solidFill>
              </a:rPr>
              <a:t>B</a:t>
            </a:r>
            <a:r>
              <a:rPr lang="en-US" sz="3200" b="0" dirty="0" smtClean="0">
                <a:solidFill>
                  <a:srgbClr val="333366"/>
                </a:solidFill>
              </a:rPr>
              <a:t>). The </a:t>
            </a:r>
            <a:r>
              <a:rPr lang="en-US" sz="3200" b="0" dirty="0" err="1" smtClean="0">
                <a:solidFill>
                  <a:srgbClr val="333366"/>
                </a:solidFill>
              </a:rPr>
              <a:t>pathline</a:t>
            </a:r>
            <a:r>
              <a:rPr lang="en-US" sz="3200" b="0" dirty="0" smtClean="0">
                <a:solidFill>
                  <a:srgbClr val="333366"/>
                </a:solidFill>
              </a:rPr>
              <a:t> highlighted in green below shows one of the manifestations of the viscous effects. </a:t>
            </a:r>
          </a:p>
          <a:p>
            <a:pPr lvl="0" algn="just">
              <a:defRPr/>
            </a:pPr>
            <a:endParaRPr lang="en-US" sz="3500" b="0" dirty="0" smtClean="0"/>
          </a:p>
          <a:p>
            <a:endParaRPr lang="en-US" dirty="0"/>
          </a:p>
        </p:txBody>
      </p:sp>
      <p:sp>
        <p:nvSpPr>
          <p:cNvPr id="36" name="Content Placeholder 35"/>
          <p:cNvSpPr>
            <a:spLocks noGrp="1"/>
          </p:cNvSpPr>
          <p:nvPr>
            <p:ph idx="15"/>
          </p:nvPr>
        </p:nvSpPr>
        <p:spPr>
          <a:xfrm>
            <a:off x="13335000" y="12954000"/>
            <a:ext cx="11811000" cy="21488400"/>
          </a:xfrm>
        </p:spPr>
        <p:txBody>
          <a:bodyPr/>
          <a:lstStyle/>
          <a:p>
            <a:pPr algn="ctr"/>
            <a:r>
              <a:rPr lang="en-US" sz="5400" dirty="0" smtClean="0"/>
              <a:t>Active Angle of Attack Control</a:t>
            </a:r>
          </a:p>
          <a:p>
            <a:pPr lvl="1" algn="just"/>
            <a:r>
              <a:rPr lang="en-US" sz="3200" dirty="0" smtClean="0">
                <a:solidFill>
                  <a:srgbClr val="333366"/>
                </a:solidFill>
              </a:rPr>
              <a:t>Anyone who has tried to steer a boat or swim in a </a:t>
            </a:r>
            <a:r>
              <a:rPr lang="en-US" sz="3200" dirty="0" err="1" smtClean="0">
                <a:solidFill>
                  <a:srgbClr val="333366"/>
                </a:solidFill>
              </a:rPr>
              <a:t>crossflow</a:t>
            </a:r>
            <a:r>
              <a:rPr lang="en-US" sz="3200" dirty="0" smtClean="0">
                <a:solidFill>
                  <a:srgbClr val="333366"/>
                </a:solidFill>
              </a:rPr>
              <a:t> knows how difficult it can be to maintain a bearing or maneuver when currents are acting in a different direction. By equipping an underwater vehicle with low-cost, low-bandwidth pressure sensors, we can measure the pressure of flows around the vehicle so that it can utilize rather than fight those flows, saving energy and improving maneuverability. Toward this, a towed vehicle with five pressure ports has been constructed and tested.</a:t>
            </a:r>
          </a:p>
          <a:p>
            <a:pPr lvl="1" algn="just"/>
            <a:endParaRPr lang="en-US" sz="3200" dirty="0" smtClean="0">
              <a:solidFill>
                <a:srgbClr val="333366"/>
              </a:solidFill>
            </a:endParaRPr>
          </a:p>
          <a:p>
            <a:pPr lvl="1" algn="just"/>
            <a:endParaRPr lang="en-US" sz="3200" dirty="0" smtClean="0">
              <a:solidFill>
                <a:srgbClr val="333366"/>
              </a:solidFill>
            </a:endParaRPr>
          </a:p>
          <a:p>
            <a:pPr lvl="1" algn="just"/>
            <a:endParaRPr lang="en-US" sz="3200" dirty="0" smtClean="0">
              <a:solidFill>
                <a:srgbClr val="333366"/>
              </a:solidFill>
            </a:endParaRPr>
          </a:p>
          <a:p>
            <a:pPr lvl="1" algn="just"/>
            <a:endParaRPr lang="en-US" sz="3200" dirty="0" smtClean="0">
              <a:solidFill>
                <a:srgbClr val="333366"/>
              </a:solidFill>
            </a:endParaRPr>
          </a:p>
          <a:p>
            <a:pPr lvl="1" algn="just"/>
            <a:endParaRPr lang="en-US" sz="3200" dirty="0" smtClean="0">
              <a:solidFill>
                <a:srgbClr val="333366"/>
              </a:solidFill>
            </a:endParaRPr>
          </a:p>
          <a:p>
            <a:pPr lvl="1" algn="just"/>
            <a:endParaRPr lang="en-US" sz="3200" dirty="0" smtClean="0">
              <a:solidFill>
                <a:srgbClr val="333366"/>
              </a:solidFill>
            </a:endParaRPr>
          </a:p>
          <a:p>
            <a:pPr lvl="1" algn="just"/>
            <a:endParaRPr lang="en-US" sz="3200" dirty="0" smtClean="0">
              <a:solidFill>
                <a:srgbClr val="333366"/>
              </a:solidFill>
            </a:endParaRPr>
          </a:p>
          <a:p>
            <a:pPr lvl="1" algn="just"/>
            <a:endParaRPr lang="en-US" sz="3200" dirty="0" smtClean="0">
              <a:solidFill>
                <a:srgbClr val="333366"/>
              </a:solidFill>
            </a:endParaRPr>
          </a:p>
          <a:p>
            <a:pPr lvl="1" algn="just"/>
            <a:endParaRPr lang="en-US" sz="3200" dirty="0" smtClean="0">
              <a:solidFill>
                <a:srgbClr val="333366"/>
              </a:solidFill>
            </a:endParaRPr>
          </a:p>
          <a:p>
            <a:pPr lvl="1" algn="just"/>
            <a:endParaRPr lang="en-US" sz="3200" dirty="0" smtClean="0">
              <a:solidFill>
                <a:srgbClr val="333366"/>
              </a:solidFill>
            </a:endParaRPr>
          </a:p>
          <a:p>
            <a:pPr lvl="1" algn="just"/>
            <a:r>
              <a:rPr lang="en-US" sz="3200" dirty="0" smtClean="0">
                <a:solidFill>
                  <a:srgbClr val="333366"/>
                </a:solidFill>
              </a:rPr>
              <a:t>Experiments have shown that angle of attack can be estimated quite well with just a combination of differential pressure measurements, and a simple proportional control system is sufficient to actively reorient the vehicle to the flow. With a potential flow model, the pressure at the front of the vehicle can be estimated with astounding accuracy.</a:t>
            </a:r>
          </a:p>
          <a:p>
            <a:pPr lvl="1" algn="just"/>
            <a:endParaRPr lang="en-US" sz="3200" dirty="0" smtClean="0">
              <a:solidFill>
                <a:srgbClr val="333366"/>
              </a:solidFill>
            </a:endParaRPr>
          </a:p>
          <a:p>
            <a:pPr lvl="1" algn="just"/>
            <a:endParaRPr lang="en-US" sz="3200" dirty="0" smtClean="0">
              <a:solidFill>
                <a:srgbClr val="333366"/>
              </a:solidFill>
            </a:endParaRPr>
          </a:p>
          <a:p>
            <a:pPr lvl="1" algn="just"/>
            <a:endParaRPr lang="en-US" sz="3200" dirty="0" smtClean="0">
              <a:solidFill>
                <a:srgbClr val="333366"/>
              </a:solidFill>
            </a:endParaRPr>
          </a:p>
          <a:p>
            <a:pPr lvl="1" algn="just"/>
            <a:endParaRPr lang="en-US" sz="3200" dirty="0" smtClean="0">
              <a:solidFill>
                <a:srgbClr val="333366"/>
              </a:solidFill>
            </a:endParaRPr>
          </a:p>
          <a:p>
            <a:pPr lvl="1" algn="just"/>
            <a:endParaRPr lang="en-US" sz="3200" dirty="0" smtClean="0">
              <a:solidFill>
                <a:srgbClr val="333366"/>
              </a:solidFill>
            </a:endParaRPr>
          </a:p>
          <a:p>
            <a:pPr lvl="1" algn="just"/>
            <a:endParaRPr lang="en-US" sz="3200" dirty="0" smtClean="0">
              <a:solidFill>
                <a:srgbClr val="333366"/>
              </a:solidFill>
            </a:endParaRPr>
          </a:p>
          <a:p>
            <a:pPr lvl="1" algn="just"/>
            <a:endParaRPr lang="en-US" sz="3200" dirty="0" smtClean="0">
              <a:solidFill>
                <a:srgbClr val="333366"/>
              </a:solidFill>
            </a:endParaRPr>
          </a:p>
          <a:p>
            <a:pPr lvl="1" algn="just"/>
            <a:endParaRPr lang="en-US" sz="3200" dirty="0" smtClean="0">
              <a:solidFill>
                <a:srgbClr val="333366"/>
              </a:solidFill>
            </a:endParaRPr>
          </a:p>
          <a:p>
            <a:pPr lvl="1" algn="just"/>
            <a:r>
              <a:rPr lang="en-US" sz="3200" dirty="0" smtClean="0">
                <a:solidFill>
                  <a:srgbClr val="333366"/>
                </a:solidFill>
              </a:rPr>
              <a:t>Furthermore, by building a control system based on some physical knowledge (the potential flow model), the dynamic pressure experienced during maneuvers can be estimated even faster, to yield a vehicle that is capable of fish-like, reflexive responses with minimal processing. </a:t>
            </a:r>
          </a:p>
          <a:p>
            <a:pPr lvl="1" algn="just"/>
            <a:endParaRPr lang="en-US" sz="3200" dirty="0" smtClean="0">
              <a:solidFill>
                <a:srgbClr val="333366"/>
              </a:solidFill>
            </a:endParaRPr>
          </a:p>
        </p:txBody>
      </p:sp>
      <p:sp>
        <p:nvSpPr>
          <p:cNvPr id="37" name="Subtitle 36"/>
          <p:cNvSpPr>
            <a:spLocks noGrp="1"/>
          </p:cNvSpPr>
          <p:nvPr>
            <p:ph type="subTitle" idx="16"/>
          </p:nvPr>
        </p:nvSpPr>
        <p:spPr>
          <a:xfrm>
            <a:off x="7239000" y="4267200"/>
            <a:ext cx="21793200" cy="1371600"/>
          </a:xfrm>
        </p:spPr>
        <p:txBody>
          <a:bodyPr>
            <a:normAutofit fontScale="92500"/>
          </a:bodyPr>
          <a:lstStyle/>
          <a:p>
            <a:r>
              <a:rPr lang="en-US" dirty="0" smtClean="0"/>
              <a:t>Jeff Dusek, Amy Gao</a:t>
            </a:r>
            <a:r>
              <a:rPr lang="en-US" dirty="0"/>
              <a:t>, Audrey </a:t>
            </a:r>
            <a:r>
              <a:rPr lang="en-US" dirty="0" smtClean="0"/>
              <a:t>Maertens, Professor Michael Triantafyllou</a:t>
            </a:r>
            <a:endParaRPr lang="en-US" dirty="0"/>
          </a:p>
        </p:txBody>
      </p:sp>
      <p:sp>
        <p:nvSpPr>
          <p:cNvPr id="38" name="Content Placeholder 37"/>
          <p:cNvSpPr>
            <a:spLocks noGrp="1"/>
          </p:cNvSpPr>
          <p:nvPr>
            <p:ph idx="17"/>
          </p:nvPr>
        </p:nvSpPr>
        <p:spPr/>
        <p:txBody>
          <a:bodyPr>
            <a:normAutofit fontScale="92500" lnSpcReduction="20000"/>
          </a:bodyPr>
          <a:lstStyle/>
          <a:p>
            <a:r>
              <a:rPr lang="en-US" sz="3600" dirty="0" smtClean="0"/>
              <a:t>For additional information, please see the following publications</a:t>
            </a:r>
          </a:p>
          <a:p>
            <a:pPr marL="514350" indent="-514350">
              <a:buFont typeface="+mj-lt"/>
              <a:buAutoNum type="romanUcPeriod"/>
            </a:pPr>
            <a:r>
              <a:rPr lang="de-DE" sz="2400" b="0" dirty="0" smtClean="0">
                <a:solidFill>
                  <a:srgbClr val="333366"/>
                </a:solidFill>
              </a:rPr>
              <a:t>V </a:t>
            </a:r>
            <a:r>
              <a:rPr lang="de-DE" sz="2400" b="0" dirty="0">
                <a:solidFill>
                  <a:srgbClr val="333366"/>
                </a:solidFill>
              </a:rPr>
              <a:t>Fernandez, J </a:t>
            </a:r>
            <a:r>
              <a:rPr lang="de-DE" sz="2400" b="0" dirty="0" err="1">
                <a:solidFill>
                  <a:srgbClr val="333366"/>
                </a:solidFill>
              </a:rPr>
              <a:t>Dusek</a:t>
            </a:r>
            <a:r>
              <a:rPr lang="de-DE" sz="2400" b="0" dirty="0">
                <a:solidFill>
                  <a:srgbClr val="333366"/>
                </a:solidFill>
              </a:rPr>
              <a:t>, J Schulmeister, A </a:t>
            </a:r>
            <a:r>
              <a:rPr lang="de-DE" sz="2400" b="0" dirty="0" err="1">
                <a:solidFill>
                  <a:srgbClr val="333366"/>
                </a:solidFill>
              </a:rPr>
              <a:t>Maertens</a:t>
            </a:r>
            <a:r>
              <a:rPr lang="de-DE" sz="2400" b="0" dirty="0">
                <a:solidFill>
                  <a:srgbClr val="333366"/>
                </a:solidFill>
              </a:rPr>
              <a:t>, S Hou, K </a:t>
            </a:r>
            <a:r>
              <a:rPr lang="de-DE" sz="2400" b="0" dirty="0" err="1">
                <a:solidFill>
                  <a:srgbClr val="333366"/>
                </a:solidFill>
              </a:rPr>
              <a:t>Srivatsa</a:t>
            </a:r>
            <a:r>
              <a:rPr lang="de-DE" sz="2400" b="0" dirty="0">
                <a:solidFill>
                  <a:srgbClr val="333366"/>
                </a:solidFill>
              </a:rPr>
              <a:t>, J Lang, </a:t>
            </a:r>
            <a:r>
              <a:rPr lang="de-DE" sz="2400" b="0" dirty="0" err="1">
                <a:solidFill>
                  <a:srgbClr val="333366"/>
                </a:solidFill>
              </a:rPr>
              <a:t>and</a:t>
            </a:r>
            <a:r>
              <a:rPr lang="de-DE" sz="2400" b="0" dirty="0">
                <a:solidFill>
                  <a:srgbClr val="333366"/>
                </a:solidFill>
              </a:rPr>
              <a:t> </a:t>
            </a:r>
            <a:r>
              <a:rPr lang="de-DE" sz="2400" b="0" dirty="0" smtClean="0">
                <a:solidFill>
                  <a:srgbClr val="333366"/>
                </a:solidFill>
              </a:rPr>
              <a:t>M S </a:t>
            </a:r>
            <a:r>
              <a:rPr lang="en-US" sz="2400" b="0" dirty="0" err="1" smtClean="0">
                <a:solidFill>
                  <a:srgbClr val="333366"/>
                </a:solidFill>
              </a:rPr>
              <a:t>Triantafyllou</a:t>
            </a:r>
            <a:r>
              <a:rPr lang="en-US" sz="2400" b="0" dirty="0">
                <a:solidFill>
                  <a:srgbClr val="333366"/>
                </a:solidFill>
              </a:rPr>
              <a:t>. Pressure sensor arrays to optimize the high </a:t>
            </a:r>
            <a:r>
              <a:rPr lang="en-US" sz="2400" b="0" dirty="0" smtClean="0">
                <a:solidFill>
                  <a:srgbClr val="333366"/>
                </a:solidFill>
              </a:rPr>
              <a:t>speed performance </a:t>
            </a:r>
            <a:r>
              <a:rPr lang="en-US" sz="2400" b="0" dirty="0">
                <a:solidFill>
                  <a:srgbClr val="333366"/>
                </a:solidFill>
              </a:rPr>
              <a:t>of ocean vehicles</a:t>
            </a:r>
            <a:r>
              <a:rPr lang="en-US" sz="2400" b="0" dirty="0" smtClean="0">
                <a:solidFill>
                  <a:srgbClr val="333366"/>
                </a:solidFill>
              </a:rPr>
              <a:t>. 11th </a:t>
            </a:r>
            <a:r>
              <a:rPr lang="en-US" sz="2400" b="0" dirty="0">
                <a:solidFill>
                  <a:srgbClr val="333366"/>
                </a:solidFill>
              </a:rPr>
              <a:t>International Conference on Fast Sea Transportation, pages </a:t>
            </a:r>
            <a:r>
              <a:rPr lang="en-US" sz="2400" b="0" dirty="0" smtClean="0">
                <a:solidFill>
                  <a:srgbClr val="333366"/>
                </a:solidFill>
              </a:rPr>
              <a:t>1-8</a:t>
            </a:r>
            <a:r>
              <a:rPr lang="en-US" sz="2400" b="0" dirty="0">
                <a:solidFill>
                  <a:srgbClr val="333366"/>
                </a:solidFill>
              </a:rPr>
              <a:t>, Jul 2011</a:t>
            </a:r>
            <a:r>
              <a:rPr lang="en-US" sz="2400" b="0" dirty="0" smtClean="0">
                <a:solidFill>
                  <a:srgbClr val="333366"/>
                </a:solidFill>
              </a:rPr>
              <a:t>.</a:t>
            </a:r>
          </a:p>
          <a:p>
            <a:pPr marL="514350" indent="-514350">
              <a:buFont typeface="+mj-lt"/>
              <a:buAutoNum type="romanUcPeriod"/>
            </a:pPr>
            <a:r>
              <a:rPr lang="en-US" sz="2400" b="0" dirty="0" smtClean="0">
                <a:solidFill>
                  <a:srgbClr val="333366"/>
                </a:solidFill>
              </a:rPr>
              <a:t>V </a:t>
            </a:r>
            <a:r>
              <a:rPr lang="en-US" sz="2400" b="0" dirty="0">
                <a:solidFill>
                  <a:srgbClr val="333366"/>
                </a:solidFill>
              </a:rPr>
              <a:t>Fernandez, A </a:t>
            </a:r>
            <a:r>
              <a:rPr lang="en-US" sz="2400" b="0" dirty="0" err="1">
                <a:solidFill>
                  <a:srgbClr val="333366"/>
                </a:solidFill>
              </a:rPr>
              <a:t>Maertens</a:t>
            </a:r>
            <a:r>
              <a:rPr lang="en-US" sz="2400" b="0" dirty="0">
                <a:solidFill>
                  <a:srgbClr val="333366"/>
                </a:solidFill>
              </a:rPr>
              <a:t>, </a:t>
            </a:r>
            <a:r>
              <a:rPr lang="en-US" sz="2400" b="0" dirty="0" smtClean="0">
                <a:solidFill>
                  <a:srgbClr val="333366"/>
                </a:solidFill>
              </a:rPr>
              <a:t>F </a:t>
            </a:r>
            <a:r>
              <a:rPr lang="en-US" sz="2400" b="0" dirty="0" err="1" smtClean="0">
                <a:solidFill>
                  <a:srgbClr val="333366"/>
                </a:solidFill>
              </a:rPr>
              <a:t>Yaul</a:t>
            </a:r>
            <a:r>
              <a:rPr lang="en-US" sz="2400" b="0" dirty="0" smtClean="0">
                <a:solidFill>
                  <a:srgbClr val="333366"/>
                </a:solidFill>
              </a:rPr>
              <a:t>, J Dahl, J Lang, and M S </a:t>
            </a:r>
            <a:r>
              <a:rPr lang="en-US" sz="2400" b="0" dirty="0" err="1" smtClean="0">
                <a:solidFill>
                  <a:srgbClr val="333366"/>
                </a:solidFill>
              </a:rPr>
              <a:t>Triantafyllou</a:t>
            </a:r>
            <a:r>
              <a:rPr lang="en-US" sz="2400" b="0" dirty="0" smtClean="0">
                <a:solidFill>
                  <a:srgbClr val="333366"/>
                </a:solidFill>
              </a:rPr>
              <a:t>. </a:t>
            </a:r>
            <a:r>
              <a:rPr lang="en-US" sz="2400" b="0" dirty="0">
                <a:solidFill>
                  <a:srgbClr val="333366"/>
                </a:solidFill>
              </a:rPr>
              <a:t>Lateral-line-inspired sensor arrays for navigation </a:t>
            </a:r>
            <a:r>
              <a:rPr lang="en-US" sz="2400" b="0" dirty="0" smtClean="0">
                <a:solidFill>
                  <a:srgbClr val="333366"/>
                </a:solidFill>
              </a:rPr>
              <a:t>and object identification</a:t>
            </a:r>
            <a:r>
              <a:rPr lang="en-US" sz="2400" b="0" dirty="0">
                <a:solidFill>
                  <a:srgbClr val="333366"/>
                </a:solidFill>
              </a:rPr>
              <a:t>. Marine Technology </a:t>
            </a:r>
            <a:r>
              <a:rPr lang="en-US" sz="2400" b="0" dirty="0" smtClean="0">
                <a:solidFill>
                  <a:srgbClr val="333366"/>
                </a:solidFill>
              </a:rPr>
              <a:t>Society Journal </a:t>
            </a:r>
            <a:r>
              <a:rPr lang="en-US" sz="2400" b="0" dirty="0">
                <a:solidFill>
                  <a:srgbClr val="333366"/>
                </a:solidFill>
              </a:rPr>
              <a:t>, </a:t>
            </a:r>
            <a:r>
              <a:rPr lang="en-US" sz="2400" b="0" dirty="0" smtClean="0">
                <a:solidFill>
                  <a:srgbClr val="333366"/>
                </a:solidFill>
              </a:rPr>
              <a:t>Jul </a:t>
            </a:r>
            <a:r>
              <a:rPr lang="en-US" sz="2400" b="0" dirty="0">
                <a:solidFill>
                  <a:srgbClr val="333366"/>
                </a:solidFill>
              </a:rPr>
              <a:t>2011</a:t>
            </a:r>
            <a:r>
              <a:rPr lang="en-US" sz="2400" b="0" dirty="0" smtClean="0">
                <a:solidFill>
                  <a:srgbClr val="333366"/>
                </a:solidFill>
              </a:rPr>
              <a:t>.</a:t>
            </a:r>
          </a:p>
          <a:p>
            <a:pPr marL="514350" indent="-514350">
              <a:buFont typeface="+mj-lt"/>
              <a:buAutoNum type="romanUcPeriod"/>
            </a:pPr>
            <a:r>
              <a:rPr lang="en-US" sz="2400" b="0" dirty="0" smtClean="0"/>
              <a:t>A </a:t>
            </a:r>
            <a:r>
              <a:rPr lang="en-US" sz="2400" b="0" dirty="0" err="1"/>
              <a:t>Maertens</a:t>
            </a:r>
            <a:r>
              <a:rPr lang="en-US" sz="2400" b="0" dirty="0"/>
              <a:t>, </a:t>
            </a:r>
            <a:r>
              <a:rPr lang="en-US" sz="2400" b="0" dirty="0" smtClean="0"/>
              <a:t>J </a:t>
            </a:r>
            <a:r>
              <a:rPr lang="en-US" sz="2400" b="0" dirty="0"/>
              <a:t>Dahl, and </a:t>
            </a:r>
            <a:r>
              <a:rPr lang="en-US" sz="2400" b="0" dirty="0" smtClean="0"/>
              <a:t>M S </a:t>
            </a:r>
            <a:r>
              <a:rPr lang="en-US" sz="2400" b="0" dirty="0" err="1"/>
              <a:t>Triantafyllou</a:t>
            </a:r>
            <a:r>
              <a:rPr lang="en-US" sz="2400" b="0" dirty="0"/>
              <a:t>. Distributed pressure sensing to locate and </a:t>
            </a:r>
            <a:r>
              <a:rPr lang="en-US" sz="2400" b="0" dirty="0" smtClean="0"/>
              <a:t>identify‬ obstacles</a:t>
            </a:r>
            <a:r>
              <a:rPr lang="en-US" sz="2400" b="0" dirty="0"/>
              <a:t>. In Proceedings of the 17th International Symposium UUST11, </a:t>
            </a:r>
            <a:r>
              <a:rPr lang="en-US" sz="2400" b="0" dirty="0" smtClean="0"/>
              <a:t>Aug 2011</a:t>
            </a:r>
            <a:r>
              <a:rPr lang="en-US" sz="2400" b="0" dirty="0"/>
              <a:t>.‬</a:t>
            </a:r>
            <a:endParaRPr lang="en-US" sz="2400" b="0" dirty="0" smtClean="0">
              <a:solidFill>
                <a:srgbClr val="333366"/>
              </a:solidFill>
            </a:endParaRPr>
          </a:p>
        </p:txBody>
      </p:sp>
      <p:sp>
        <p:nvSpPr>
          <p:cNvPr id="39" name="Content Placeholder 38"/>
          <p:cNvSpPr>
            <a:spLocks noGrp="1"/>
          </p:cNvSpPr>
          <p:nvPr>
            <p:ph idx="18"/>
          </p:nvPr>
        </p:nvSpPr>
        <p:spPr/>
        <p:txBody>
          <a:bodyPr>
            <a:normAutofit fontScale="77500" lnSpcReduction="20000"/>
          </a:bodyPr>
          <a:lstStyle/>
          <a:p>
            <a:pPr>
              <a:spcBef>
                <a:spcPts val="1200"/>
              </a:spcBef>
            </a:pPr>
            <a:r>
              <a:rPr lang="en-US" sz="4600" dirty="0" smtClean="0"/>
              <a:t>Acknowledgements</a:t>
            </a:r>
            <a:r>
              <a:rPr lang="en-US" sz="4600" dirty="0"/>
              <a:t>:</a:t>
            </a:r>
          </a:p>
          <a:p>
            <a:pPr algn="just"/>
            <a:r>
              <a:rPr lang="en-US" b="0" dirty="0">
                <a:solidFill>
                  <a:srgbClr val="333366"/>
                </a:solidFill>
              </a:rPr>
              <a:t>The authors gratefully acknowledge the support of the Singapore-MIT Alliance for Research and Technology (SMART) program’s Center for Environmental Sensing and Modeling (CENSAM) and that of the National Oceanic and Atmospheric Administration’s (NOAA) Sea Grant program</a:t>
            </a:r>
            <a:r>
              <a:rPr lang="en-US" b="0" dirty="0" smtClean="0">
                <a:solidFill>
                  <a:srgbClr val="333366"/>
                </a:solidFill>
              </a:rPr>
              <a:t>.</a:t>
            </a:r>
            <a:endParaRPr lang="en-US" b="0" dirty="0">
              <a:solidFill>
                <a:srgbClr val="333366"/>
              </a:solidFill>
            </a:endParaRPr>
          </a:p>
        </p:txBody>
      </p:sp>
      <p:pic>
        <p:nvPicPr>
          <p:cNvPr id="44" name="Picture 43" descr="Gabe_vortexshed.png"/>
          <p:cNvPicPr>
            <a:picLocks noChangeAspect="1"/>
          </p:cNvPicPr>
          <p:nvPr/>
        </p:nvPicPr>
        <p:blipFill rotWithShape="1">
          <a:blip r:embed="rId2" cstate="print">
            <a:extLst>
              <a:ext uri="{28A0092B-C50C-407E-A947-70E740481C1C}">
                <a14:useLocalDpi xmlns="" xmlns:a14="http://schemas.microsoft.com/office/drawing/2010/main" val="0"/>
              </a:ext>
            </a:extLst>
          </a:blip>
          <a:srcRect l="12571" t="8916" r="12412" b="17078"/>
          <a:stretch/>
        </p:blipFill>
        <p:spPr>
          <a:xfrm>
            <a:off x="1023202" y="14097000"/>
            <a:ext cx="4572000" cy="2359512"/>
          </a:xfrm>
          <a:prstGeom prst="rect">
            <a:avLst/>
          </a:prstGeom>
        </p:spPr>
      </p:pic>
      <p:sp>
        <p:nvSpPr>
          <p:cNvPr id="45" name="Content Placeholder 33"/>
          <p:cNvSpPr txBox="1">
            <a:spLocks/>
          </p:cNvSpPr>
          <p:nvPr/>
        </p:nvSpPr>
        <p:spPr>
          <a:xfrm>
            <a:off x="838200" y="19126200"/>
            <a:ext cx="11811000" cy="7239000"/>
          </a:xfrm>
          <a:prstGeom prst="rect">
            <a:avLst/>
          </a:prstGeom>
          <a:solidFill>
            <a:schemeClr val="bg1"/>
          </a:solidFill>
        </p:spPr>
        <p:txBody>
          <a:bodyPr vert="horz" lIns="438912" tIns="219456" rIns="438912" bIns="219456" rtlCol="0">
            <a:normAutofit/>
          </a:bodyPr>
          <a:lstStyle>
            <a:lvl1pPr marL="0" indent="0" algn="l" defTabSz="4389120" rtl="0" eaLnBrk="1" latinLnBrk="0" hangingPunct="1">
              <a:spcBef>
                <a:spcPct val="20000"/>
              </a:spcBef>
              <a:buFontTx/>
              <a:buNone/>
              <a:defRPr sz="4400" b="1" kern="1200">
                <a:solidFill>
                  <a:srgbClr val="002060"/>
                </a:solidFill>
                <a:latin typeface="+mn-lt"/>
                <a:ea typeface="+mn-ea"/>
                <a:cs typeface="+mn-cs"/>
              </a:defRPr>
            </a:lvl1pPr>
            <a:lvl2pPr marL="0" indent="0" algn="l" defTabSz="4389120" rtl="0" eaLnBrk="1" latinLnBrk="0" hangingPunct="1">
              <a:spcBef>
                <a:spcPct val="20000"/>
              </a:spcBef>
              <a:buFontTx/>
              <a:buNone/>
              <a:defRPr sz="2800" kern="1200">
                <a:solidFill>
                  <a:schemeClr val="tx1"/>
                </a:solidFill>
                <a:latin typeface="+mn-lt"/>
                <a:ea typeface="+mn-ea"/>
                <a:cs typeface="+mn-cs"/>
              </a:defRPr>
            </a:lvl2pPr>
            <a:lvl3pPr marL="5486400" indent="-1097280" algn="l" defTabSz="4389120" rtl="0" eaLnBrk="1" latinLnBrk="0" hangingPunct="1">
              <a:spcBef>
                <a:spcPct val="20000"/>
              </a:spcBef>
              <a:buFontTx/>
              <a:buNone/>
              <a:defRPr sz="4800" kern="1200">
                <a:solidFill>
                  <a:schemeClr val="tx1"/>
                </a:solidFill>
                <a:latin typeface="+mn-lt"/>
                <a:ea typeface="+mn-ea"/>
                <a:cs typeface="+mn-cs"/>
              </a:defRPr>
            </a:lvl3pPr>
            <a:lvl4pPr marL="7680960" indent="-1097280" algn="l" defTabSz="4389120" rtl="0" eaLnBrk="1" latinLnBrk="0" hangingPunct="1">
              <a:spcBef>
                <a:spcPct val="20000"/>
              </a:spcBef>
              <a:buFontTx/>
              <a:buNone/>
              <a:defRPr sz="4400" kern="1200">
                <a:solidFill>
                  <a:schemeClr val="tx1"/>
                </a:solidFill>
                <a:latin typeface="+mn-lt"/>
                <a:ea typeface="+mn-ea"/>
                <a:cs typeface="+mn-cs"/>
              </a:defRPr>
            </a:lvl4pPr>
            <a:lvl5pPr marL="9875520" indent="-1097280" algn="l" defTabSz="4389120" rtl="0" eaLnBrk="1" latinLnBrk="0" hangingPunct="1">
              <a:spcBef>
                <a:spcPct val="20000"/>
              </a:spcBef>
              <a:buFontTx/>
              <a:buNone/>
              <a:defRPr sz="4400" kern="1200">
                <a:solidFill>
                  <a:schemeClr val="tx1"/>
                </a:solidFill>
                <a:latin typeface="+mn-lt"/>
                <a:ea typeface="+mn-ea"/>
                <a:cs typeface="+mn-cs"/>
              </a:defRPr>
            </a:lvl5pPr>
            <a:lvl6pPr marL="12070080" indent="-1097280" algn="l" defTabSz="438912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4640" indent="-1097280" algn="l" defTabSz="438912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9200" indent="-1097280" algn="l" defTabSz="438912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3760" indent="-1097280" algn="l" defTabSz="4389120" rtl="0" eaLnBrk="1" latinLnBrk="0" hangingPunct="1">
              <a:spcBef>
                <a:spcPct val="20000"/>
              </a:spcBef>
              <a:buFont typeface="Arial" pitchFamily="34" charset="0"/>
              <a:buChar char="•"/>
              <a:defRPr sz="9600" kern="1200">
                <a:solidFill>
                  <a:schemeClr val="tx1"/>
                </a:solidFill>
                <a:latin typeface="+mn-lt"/>
                <a:ea typeface="+mn-ea"/>
                <a:cs typeface="+mn-cs"/>
              </a:defRPr>
            </a:lvl9pPr>
          </a:lstStyle>
          <a:p>
            <a:pPr algn="ctr"/>
            <a:r>
              <a:rPr lang="en-US" dirty="0" smtClean="0"/>
              <a:t>Vortex Sensing and Control Applications</a:t>
            </a:r>
          </a:p>
          <a:p>
            <a:pPr algn="ctr"/>
            <a:endParaRPr lang="en-US" dirty="0" smtClean="0"/>
          </a:p>
          <a:p>
            <a:pPr algn="ctr"/>
            <a:endParaRPr lang="en-US" dirty="0" smtClean="0"/>
          </a:p>
          <a:p>
            <a:pPr algn="ctr"/>
            <a:endParaRPr lang="en-US" dirty="0" smtClean="0"/>
          </a:p>
          <a:p>
            <a:pPr algn="ctr"/>
            <a:endParaRPr lang="en-US" dirty="0" smtClean="0"/>
          </a:p>
          <a:p>
            <a:pPr algn="ctr"/>
            <a:endParaRPr lang="en-US" dirty="0" smtClean="0"/>
          </a:p>
          <a:p>
            <a:pPr algn="ctr"/>
            <a:endParaRPr lang="en-US" dirty="0" smtClean="0"/>
          </a:p>
          <a:p>
            <a:pPr algn="ctr"/>
            <a:endParaRPr lang="en-US" dirty="0" smtClean="0"/>
          </a:p>
        </p:txBody>
      </p:sp>
      <p:pic>
        <p:nvPicPr>
          <p:cNvPr id="47" name="Picture 46" descr="stingray.jpg"/>
          <p:cNvPicPr>
            <a:picLocks noChangeAspect="1"/>
          </p:cNvPicPr>
          <p:nvPr/>
        </p:nvPicPr>
        <p:blipFill rotWithShape="1">
          <a:blip r:embed="rId3" cstate="print">
            <a:extLst>
              <a:ext uri="{28A0092B-C50C-407E-A947-70E740481C1C}">
                <a14:useLocalDpi xmlns="" xmlns:a14="http://schemas.microsoft.com/office/drawing/2010/main" val="0"/>
              </a:ext>
            </a:extLst>
          </a:blip>
          <a:srcRect l="5056" t="8460" r="36675"/>
          <a:stretch/>
        </p:blipFill>
        <p:spPr>
          <a:xfrm>
            <a:off x="1066800" y="20116800"/>
            <a:ext cx="3027670" cy="2514600"/>
          </a:xfrm>
          <a:prstGeom prst="rect">
            <a:avLst/>
          </a:prstGeom>
        </p:spPr>
      </p:pic>
      <p:pic>
        <p:nvPicPr>
          <p:cNvPr id="50" name="Picture 49" descr="AC45.jpg"/>
          <p:cNvPicPr>
            <a:picLocks noChangeAspect="1"/>
          </p:cNvPicPr>
          <p:nvPr/>
        </p:nvPicPr>
        <p:blipFill rotWithShape="1">
          <a:blip r:embed="rId4" cstate="print">
            <a:extLst>
              <a:ext uri="{28A0092B-C50C-407E-A947-70E740481C1C}">
                <a14:useLocalDpi xmlns="" xmlns:a14="http://schemas.microsoft.com/office/drawing/2010/main" val="0"/>
              </a:ext>
            </a:extLst>
          </a:blip>
          <a:srcRect l="7744" t="14011" r="7530"/>
          <a:stretch/>
        </p:blipFill>
        <p:spPr>
          <a:xfrm>
            <a:off x="4419600" y="20116800"/>
            <a:ext cx="3692500" cy="2514600"/>
          </a:xfrm>
          <a:prstGeom prst="rect">
            <a:avLst/>
          </a:prstGeom>
        </p:spPr>
      </p:pic>
      <p:sp>
        <p:nvSpPr>
          <p:cNvPr id="51" name="Content Placeholder 33"/>
          <p:cNvSpPr txBox="1">
            <a:spLocks/>
          </p:cNvSpPr>
          <p:nvPr/>
        </p:nvSpPr>
        <p:spPr>
          <a:xfrm>
            <a:off x="838200" y="26670000"/>
            <a:ext cx="11811000" cy="7772400"/>
          </a:xfrm>
          <a:prstGeom prst="rect">
            <a:avLst/>
          </a:prstGeom>
          <a:solidFill>
            <a:schemeClr val="bg1"/>
          </a:solidFill>
        </p:spPr>
        <p:txBody>
          <a:bodyPr vert="horz" lIns="438912" tIns="219456" rIns="438912" bIns="219456" rtlCol="0">
            <a:normAutofit/>
          </a:bodyPr>
          <a:lstStyle>
            <a:lvl1pPr marL="0" indent="0" algn="l" defTabSz="4389120" rtl="0" eaLnBrk="1" latinLnBrk="0" hangingPunct="1">
              <a:spcBef>
                <a:spcPct val="20000"/>
              </a:spcBef>
              <a:buFontTx/>
              <a:buNone/>
              <a:defRPr sz="4400" b="1" kern="1200">
                <a:solidFill>
                  <a:srgbClr val="002060"/>
                </a:solidFill>
                <a:latin typeface="+mn-lt"/>
                <a:ea typeface="+mn-ea"/>
                <a:cs typeface="+mn-cs"/>
              </a:defRPr>
            </a:lvl1pPr>
            <a:lvl2pPr marL="0" indent="0" algn="l" defTabSz="4389120" rtl="0" eaLnBrk="1" latinLnBrk="0" hangingPunct="1">
              <a:spcBef>
                <a:spcPct val="20000"/>
              </a:spcBef>
              <a:buFontTx/>
              <a:buNone/>
              <a:defRPr sz="2800" kern="1200">
                <a:solidFill>
                  <a:schemeClr val="tx1"/>
                </a:solidFill>
                <a:latin typeface="+mn-lt"/>
                <a:ea typeface="+mn-ea"/>
                <a:cs typeface="+mn-cs"/>
              </a:defRPr>
            </a:lvl2pPr>
            <a:lvl3pPr marL="5486400" indent="-1097280" algn="l" defTabSz="4389120" rtl="0" eaLnBrk="1" latinLnBrk="0" hangingPunct="1">
              <a:spcBef>
                <a:spcPct val="20000"/>
              </a:spcBef>
              <a:buFontTx/>
              <a:buNone/>
              <a:defRPr sz="4800" kern="1200">
                <a:solidFill>
                  <a:schemeClr val="tx1"/>
                </a:solidFill>
                <a:latin typeface="+mn-lt"/>
                <a:ea typeface="+mn-ea"/>
                <a:cs typeface="+mn-cs"/>
              </a:defRPr>
            </a:lvl3pPr>
            <a:lvl4pPr marL="7680960" indent="-1097280" algn="l" defTabSz="4389120" rtl="0" eaLnBrk="1" latinLnBrk="0" hangingPunct="1">
              <a:spcBef>
                <a:spcPct val="20000"/>
              </a:spcBef>
              <a:buFontTx/>
              <a:buNone/>
              <a:defRPr sz="4400" kern="1200">
                <a:solidFill>
                  <a:schemeClr val="tx1"/>
                </a:solidFill>
                <a:latin typeface="+mn-lt"/>
                <a:ea typeface="+mn-ea"/>
                <a:cs typeface="+mn-cs"/>
              </a:defRPr>
            </a:lvl4pPr>
            <a:lvl5pPr marL="9875520" indent="-1097280" algn="l" defTabSz="4389120" rtl="0" eaLnBrk="1" latinLnBrk="0" hangingPunct="1">
              <a:spcBef>
                <a:spcPct val="20000"/>
              </a:spcBef>
              <a:buFontTx/>
              <a:buNone/>
              <a:defRPr sz="4400" kern="1200">
                <a:solidFill>
                  <a:schemeClr val="tx1"/>
                </a:solidFill>
                <a:latin typeface="+mn-lt"/>
                <a:ea typeface="+mn-ea"/>
                <a:cs typeface="+mn-cs"/>
              </a:defRPr>
            </a:lvl5pPr>
            <a:lvl6pPr marL="12070080" indent="-1097280" algn="l" defTabSz="438912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4640" indent="-1097280" algn="l" defTabSz="438912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9200" indent="-1097280" algn="l" defTabSz="438912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3760" indent="-1097280" algn="l" defTabSz="4389120" rtl="0" eaLnBrk="1" latinLnBrk="0" hangingPunct="1">
              <a:spcBef>
                <a:spcPct val="20000"/>
              </a:spcBef>
              <a:buFont typeface="Arial" pitchFamily="34" charset="0"/>
              <a:buChar char="•"/>
              <a:defRPr sz="9600" kern="1200">
                <a:solidFill>
                  <a:schemeClr val="tx1"/>
                </a:solidFill>
                <a:latin typeface="+mn-lt"/>
                <a:ea typeface="+mn-ea"/>
                <a:cs typeface="+mn-cs"/>
              </a:defRPr>
            </a:lvl9pPr>
          </a:lstStyle>
          <a:p>
            <a:pPr algn="ctr"/>
            <a:r>
              <a:rPr lang="en-US" dirty="0" smtClean="0"/>
              <a:t>Vortex Detection Using Pressure Sensing</a:t>
            </a:r>
          </a:p>
          <a:p>
            <a:pPr algn="ctr"/>
            <a:endParaRPr lang="en-US" dirty="0" smtClean="0"/>
          </a:p>
          <a:p>
            <a:pPr algn="ctr"/>
            <a:endParaRPr lang="en-US" dirty="0" smtClean="0"/>
          </a:p>
          <a:p>
            <a:pPr algn="ctr"/>
            <a:endParaRPr lang="en-US" dirty="0" smtClean="0"/>
          </a:p>
          <a:p>
            <a:pPr algn="ctr"/>
            <a:endParaRPr lang="en-US" dirty="0" smtClean="0"/>
          </a:p>
          <a:p>
            <a:pPr algn="ctr"/>
            <a:endParaRPr lang="en-US" dirty="0" smtClean="0"/>
          </a:p>
          <a:p>
            <a:pPr algn="ctr"/>
            <a:endParaRPr lang="en-US" dirty="0" smtClean="0"/>
          </a:p>
          <a:p>
            <a:pPr algn="ctr"/>
            <a:endParaRPr lang="en-US" dirty="0" smtClean="0"/>
          </a:p>
          <a:p>
            <a:pPr algn="ctr"/>
            <a:endParaRPr lang="en-US" dirty="0" smtClean="0"/>
          </a:p>
        </p:txBody>
      </p:sp>
      <p:pic>
        <p:nvPicPr>
          <p:cNvPr id="52" name="Picture 51"/>
          <p:cNvPicPr>
            <a:picLocks noChangeAspect="1"/>
          </p:cNvPicPr>
          <p:nvPr/>
        </p:nvPicPr>
        <p:blipFill>
          <a:blip r:embed="rId5" cstate="print">
            <a:extLst>
              <a:ext uri="{28A0092B-C50C-407E-A947-70E740481C1C}">
                <a14:useLocalDpi xmlns="" xmlns:a14="http://schemas.microsoft.com/office/drawing/2010/main" val="0"/>
              </a:ext>
            </a:extLst>
          </a:blip>
          <a:stretch>
            <a:fillRect/>
          </a:stretch>
        </p:blipFill>
        <p:spPr>
          <a:xfrm>
            <a:off x="1116185" y="27676538"/>
            <a:ext cx="7056713" cy="3184462"/>
          </a:xfrm>
          <a:prstGeom prst="rect">
            <a:avLst/>
          </a:prstGeom>
        </p:spPr>
      </p:pic>
      <p:sp>
        <p:nvSpPr>
          <p:cNvPr id="53" name="TextBox 52"/>
          <p:cNvSpPr txBox="1"/>
          <p:nvPr/>
        </p:nvSpPr>
        <p:spPr>
          <a:xfrm>
            <a:off x="5715000" y="13915847"/>
            <a:ext cx="6781800" cy="5678478"/>
          </a:xfrm>
          <a:prstGeom prst="rect">
            <a:avLst/>
          </a:prstGeom>
          <a:noFill/>
        </p:spPr>
        <p:txBody>
          <a:bodyPr wrap="square" rtlCol="0">
            <a:spAutoFit/>
          </a:bodyPr>
          <a:lstStyle/>
          <a:p>
            <a:pPr algn="just"/>
            <a:r>
              <a:rPr lang="en-US" sz="3200" dirty="0" smtClean="0">
                <a:solidFill>
                  <a:srgbClr val="333366"/>
                </a:solidFill>
              </a:rPr>
              <a:t>During operation at large angles of attack, foils shed vortices from their leading and trailing edges in a similar fashion to the Karman vortex street in the wake of a circular cylinder.  Because vortices represent a strong low pressure region, the presence of a shed vortex near the foil surface exerts forces on the body that can be harnessed to enhance foil performance.</a:t>
            </a:r>
            <a:endParaRPr lang="en-US" sz="3200" dirty="0">
              <a:solidFill>
                <a:srgbClr val="333366"/>
              </a:solidFill>
            </a:endParaRPr>
          </a:p>
          <a:p>
            <a:pPr algn="just"/>
            <a:endParaRPr lang="en-US" sz="3200" dirty="0">
              <a:solidFill>
                <a:srgbClr val="333366"/>
              </a:solidFill>
            </a:endParaRPr>
          </a:p>
        </p:txBody>
      </p:sp>
      <p:pic>
        <p:nvPicPr>
          <p:cNvPr id="55" name="Picture 54" descr="troutvortexwake.tiff"/>
          <p:cNvPicPr>
            <a:picLocks noChangeAspect="1"/>
          </p:cNvPicPr>
          <p:nvPr/>
        </p:nvPicPr>
        <p:blipFill>
          <a:blip r:embed="rId6" cstate="print">
            <a:extLst>
              <a:ext uri="{28A0092B-C50C-407E-A947-70E740481C1C}">
                <a14:useLocalDpi xmlns="" xmlns:a14="http://schemas.microsoft.com/office/drawing/2010/main" val="0"/>
              </a:ext>
            </a:extLst>
          </a:blip>
          <a:stretch>
            <a:fillRect/>
          </a:stretch>
        </p:blipFill>
        <p:spPr>
          <a:xfrm>
            <a:off x="8382000" y="20116800"/>
            <a:ext cx="4021042" cy="2514600"/>
          </a:xfrm>
          <a:prstGeom prst="rect">
            <a:avLst/>
          </a:prstGeom>
        </p:spPr>
      </p:pic>
      <p:sp>
        <p:nvSpPr>
          <p:cNvPr id="56" name="TextBox 55"/>
          <p:cNvSpPr txBox="1"/>
          <p:nvPr/>
        </p:nvSpPr>
        <p:spPr>
          <a:xfrm>
            <a:off x="1066800" y="22749570"/>
            <a:ext cx="11277600" cy="3539430"/>
          </a:xfrm>
          <a:prstGeom prst="rect">
            <a:avLst/>
          </a:prstGeom>
          <a:noFill/>
        </p:spPr>
        <p:txBody>
          <a:bodyPr wrap="square" rtlCol="0">
            <a:spAutoFit/>
          </a:bodyPr>
          <a:lstStyle/>
          <a:p>
            <a:pPr algn="just"/>
            <a:r>
              <a:rPr lang="en-US" sz="3200" dirty="0" smtClean="0">
                <a:solidFill>
                  <a:srgbClr val="333366"/>
                </a:solidFill>
              </a:rPr>
              <a:t>Vortex detection and tracking has applications across a wide range of mechanical and biological systems.  For flapping foil ocean energy systems, shed vortices could provide enhanced lift and reduce control force.  On high speed sailing yachts, the ability to monitor flow separation could improve sail trim and increase performance.  In biology, fish harness shed vortices to maintain position behind obstacles and reduce muscle usage.</a:t>
            </a:r>
            <a:endParaRPr lang="en-US" sz="3200" dirty="0">
              <a:solidFill>
                <a:srgbClr val="333366"/>
              </a:solidFill>
            </a:endParaRPr>
          </a:p>
        </p:txBody>
      </p:sp>
      <p:sp>
        <p:nvSpPr>
          <p:cNvPr id="59" name="TextBox 58"/>
          <p:cNvSpPr txBox="1"/>
          <p:nvPr/>
        </p:nvSpPr>
        <p:spPr>
          <a:xfrm>
            <a:off x="990600" y="30861000"/>
            <a:ext cx="11506200" cy="3539430"/>
          </a:xfrm>
          <a:prstGeom prst="rect">
            <a:avLst/>
          </a:prstGeom>
          <a:noFill/>
        </p:spPr>
        <p:txBody>
          <a:bodyPr wrap="square" rtlCol="0">
            <a:spAutoFit/>
          </a:bodyPr>
          <a:lstStyle/>
          <a:p>
            <a:pPr algn="just"/>
            <a:r>
              <a:rPr lang="en-US" sz="3200" dirty="0" smtClean="0">
                <a:solidFill>
                  <a:srgbClr val="333366"/>
                </a:solidFill>
              </a:rPr>
              <a:t>Experiments using a pressure sensor instrumented hydrofoil have shown that leading edge vortex shedding produces a distinct and repeatable pressure signature. Force measurements also revealed a transient variation in lift force and torque consistent with the presence of a low pressure region near the foil surface.  The ability to detect and track shed vortices could allow for active control of devices to ensure beneficial interactions with near-body </a:t>
            </a:r>
            <a:r>
              <a:rPr lang="en-US" sz="3200" dirty="0" err="1" smtClean="0">
                <a:solidFill>
                  <a:srgbClr val="333366"/>
                </a:solidFill>
              </a:rPr>
              <a:t>vorticity</a:t>
            </a:r>
            <a:r>
              <a:rPr lang="en-US" sz="3200" dirty="0" smtClean="0">
                <a:solidFill>
                  <a:srgbClr val="333366"/>
                </a:solidFill>
              </a:rPr>
              <a:t>.</a:t>
            </a:r>
            <a:endParaRPr lang="en-US" sz="3200" dirty="0">
              <a:solidFill>
                <a:srgbClr val="333366"/>
              </a:solidFill>
            </a:endParaRPr>
          </a:p>
        </p:txBody>
      </p:sp>
      <p:pic>
        <p:nvPicPr>
          <p:cNvPr id="60" name="Picture 59"/>
          <p:cNvPicPr>
            <a:picLocks noChangeAspect="1"/>
          </p:cNvPicPr>
          <p:nvPr/>
        </p:nvPicPr>
        <p:blipFill>
          <a:blip r:embed="rId7" cstate="print">
            <a:extLst>
              <a:ext uri="{28A0092B-C50C-407E-A947-70E740481C1C}">
                <a14:useLocalDpi xmlns="" xmlns:a14="http://schemas.microsoft.com/office/drawing/2010/main" val="0"/>
              </a:ext>
            </a:extLst>
          </a:blip>
          <a:stretch>
            <a:fillRect/>
          </a:stretch>
        </p:blipFill>
        <p:spPr>
          <a:xfrm>
            <a:off x="7772400" y="27660600"/>
            <a:ext cx="4530524" cy="3200400"/>
          </a:xfrm>
          <a:prstGeom prst="rect">
            <a:avLst/>
          </a:prstGeom>
        </p:spPr>
      </p:pic>
      <p:pic>
        <p:nvPicPr>
          <p:cNvPr id="2" name="Picture 1" descr="Karman1.jpg"/>
          <p:cNvPicPr>
            <a:picLocks noChangeAspect="1"/>
          </p:cNvPicPr>
          <p:nvPr/>
        </p:nvPicPr>
        <p:blipFill rotWithShape="1">
          <a:blip r:embed="rId8" cstate="print">
            <a:extLst>
              <a:ext uri="{28A0092B-C50C-407E-A947-70E740481C1C}">
                <a14:useLocalDpi xmlns="" xmlns:a14="http://schemas.microsoft.com/office/drawing/2010/main" val="0"/>
              </a:ext>
            </a:extLst>
          </a:blip>
          <a:srcRect t="12883" b="18669"/>
          <a:stretch/>
        </p:blipFill>
        <p:spPr>
          <a:xfrm>
            <a:off x="1023202" y="16611600"/>
            <a:ext cx="4572000" cy="2013144"/>
          </a:xfrm>
          <a:prstGeom prst="rect">
            <a:avLst/>
          </a:prstGeom>
        </p:spPr>
      </p:pic>
      <p:pic>
        <p:nvPicPr>
          <p:cNvPr id="23" name="Image 75" descr="separation.png"/>
          <p:cNvPicPr>
            <a:picLocks noChangeAspect="1"/>
          </p:cNvPicPr>
          <p:nvPr/>
        </p:nvPicPr>
        <p:blipFill>
          <a:blip r:embed="rId9" cstate="print"/>
          <a:srcRect/>
          <a:stretch>
            <a:fillRect/>
          </a:stretch>
        </p:blipFill>
        <p:spPr bwMode="auto">
          <a:xfrm>
            <a:off x="25908000" y="32308800"/>
            <a:ext cx="11506200" cy="1906551"/>
          </a:xfrm>
          <a:prstGeom prst="rect">
            <a:avLst/>
          </a:prstGeom>
          <a:noFill/>
          <a:ln w="9525">
            <a:noFill/>
            <a:miter lim="800000"/>
            <a:headEnd/>
            <a:tailEnd/>
          </a:ln>
        </p:spPr>
      </p:pic>
      <p:pic>
        <p:nvPicPr>
          <p:cNvPr id="24" name="Image 79" descr="dist_exp.png"/>
          <p:cNvPicPr>
            <a:picLocks noChangeAspect="1"/>
          </p:cNvPicPr>
          <p:nvPr/>
        </p:nvPicPr>
        <p:blipFill>
          <a:blip r:embed="rId10" cstate="print"/>
          <a:srcRect r="51542"/>
          <a:stretch>
            <a:fillRect/>
          </a:stretch>
        </p:blipFill>
        <p:spPr bwMode="auto">
          <a:xfrm>
            <a:off x="26161142" y="25374601"/>
            <a:ext cx="6604858" cy="4648199"/>
          </a:xfrm>
          <a:prstGeom prst="rect">
            <a:avLst/>
          </a:prstGeom>
          <a:noFill/>
          <a:ln w="9525">
            <a:noFill/>
            <a:miter lim="800000"/>
            <a:headEnd/>
            <a:tailEnd/>
          </a:ln>
        </p:spPr>
      </p:pic>
      <p:pic>
        <p:nvPicPr>
          <p:cNvPr id="25" name="Espace réservé du contenu 85" descr="identification2.png"/>
          <p:cNvPicPr>
            <a:picLocks noChangeAspect="1"/>
          </p:cNvPicPr>
          <p:nvPr/>
        </p:nvPicPr>
        <p:blipFill>
          <a:blip r:embed="rId11" cstate="print"/>
          <a:srcRect t="8163" r="4651"/>
          <a:stretch>
            <a:fillRect/>
          </a:stretch>
        </p:blipFill>
        <p:spPr>
          <a:xfrm>
            <a:off x="32674465" y="25984200"/>
            <a:ext cx="4739735" cy="3429000"/>
          </a:xfrm>
          <a:prstGeom prst="rect">
            <a:avLst/>
          </a:prstGeom>
          <a:solidFill>
            <a:schemeClr val="bg1"/>
          </a:solidFill>
        </p:spPr>
      </p:pic>
      <p:pic>
        <p:nvPicPr>
          <p:cNvPr id="26" name="Espace réservé du contenu 24" descr="set-up-piv.png"/>
          <p:cNvPicPr>
            <a:picLocks noChangeAspect="1"/>
          </p:cNvPicPr>
          <p:nvPr/>
        </p:nvPicPr>
        <p:blipFill>
          <a:blip r:embed="rId12" cstate="print"/>
          <a:srcRect t="17253"/>
          <a:stretch>
            <a:fillRect/>
          </a:stretch>
        </p:blipFill>
        <p:spPr>
          <a:xfrm>
            <a:off x="26830867" y="17830800"/>
            <a:ext cx="9821333" cy="4419600"/>
          </a:xfrm>
          <a:prstGeom prst="rect">
            <a:avLst/>
          </a:prstGeom>
          <a:solidFill>
            <a:schemeClr val="bg1"/>
          </a:solidFill>
        </p:spPr>
      </p:pic>
      <p:sp>
        <p:nvSpPr>
          <p:cNvPr id="4" name="TextBox 3"/>
          <p:cNvSpPr txBox="1"/>
          <p:nvPr/>
        </p:nvSpPr>
        <p:spPr>
          <a:xfrm>
            <a:off x="32461200" y="25261669"/>
            <a:ext cx="838200" cy="646331"/>
          </a:xfrm>
          <a:prstGeom prst="rect">
            <a:avLst/>
          </a:prstGeom>
          <a:noFill/>
        </p:spPr>
        <p:txBody>
          <a:bodyPr wrap="square" rtlCol="0">
            <a:spAutoFit/>
          </a:bodyPr>
          <a:lstStyle/>
          <a:p>
            <a:r>
              <a:rPr lang="en-US" sz="3600" b="1" dirty="0" smtClean="0"/>
              <a:t>B</a:t>
            </a:r>
            <a:endParaRPr lang="en-US" sz="3600" b="1" dirty="0"/>
          </a:p>
        </p:txBody>
      </p:sp>
      <p:grpSp>
        <p:nvGrpSpPr>
          <p:cNvPr id="28" name="Group 377"/>
          <p:cNvGrpSpPr>
            <a:grpSpLocks/>
          </p:cNvGrpSpPr>
          <p:nvPr/>
        </p:nvGrpSpPr>
        <p:grpSpPr bwMode="auto">
          <a:xfrm>
            <a:off x="29032200" y="6111875"/>
            <a:ext cx="2330450" cy="2727325"/>
            <a:chOff x="3453" y="9216"/>
            <a:chExt cx="1468" cy="1718"/>
          </a:xfrm>
        </p:grpSpPr>
        <p:sp>
          <p:nvSpPr>
            <p:cNvPr id="29" name="Text Box 359"/>
            <p:cNvSpPr txBox="1">
              <a:spLocks noChangeArrowheads="1"/>
            </p:cNvSpPr>
            <p:nvPr/>
          </p:nvSpPr>
          <p:spPr bwMode="auto">
            <a:xfrm>
              <a:off x="3778" y="10464"/>
              <a:ext cx="287" cy="288"/>
            </a:xfrm>
            <a:prstGeom prst="rect">
              <a:avLst/>
            </a:prstGeom>
            <a:noFill/>
            <a:ln w="9525">
              <a:noFill/>
              <a:miter lim="800000"/>
              <a:headEnd/>
              <a:tailEnd/>
            </a:ln>
          </p:spPr>
          <p:txBody>
            <a:bodyPr wrap="none">
              <a:spAutoFit/>
            </a:bodyPr>
            <a:lstStyle/>
            <a:p>
              <a:pPr algn="l">
                <a:buClrTx/>
                <a:buSzTx/>
                <a:buFontTx/>
                <a:buNone/>
              </a:pPr>
              <a:r>
                <a:rPr lang="en-US" sz="2400" dirty="0">
                  <a:solidFill>
                    <a:srgbClr val="002060"/>
                  </a:solidFill>
                </a:rPr>
                <a:t>b)</a:t>
              </a:r>
            </a:p>
          </p:txBody>
        </p:sp>
        <p:grpSp>
          <p:nvGrpSpPr>
            <p:cNvPr id="30" name="Group 363"/>
            <p:cNvGrpSpPr>
              <a:grpSpLocks/>
            </p:cNvGrpSpPr>
            <p:nvPr/>
          </p:nvGrpSpPr>
          <p:grpSpPr bwMode="auto">
            <a:xfrm rot="2158136">
              <a:off x="3453" y="9216"/>
              <a:ext cx="1468" cy="1718"/>
              <a:chOff x="2872" y="1037"/>
              <a:chExt cx="2084" cy="2659"/>
            </a:xfrm>
          </p:grpSpPr>
          <p:pic>
            <p:nvPicPr>
              <p:cNvPr id="31" name="Picture 364" descr="fish_rheotaxis"/>
              <p:cNvPicPr>
                <a:picLocks noChangeAspect="1" noChangeArrowheads="1"/>
              </p:cNvPicPr>
              <p:nvPr/>
            </p:nvPicPr>
            <p:blipFill>
              <a:blip r:embed="rId13" cstate="print"/>
              <a:srcRect l="72388" t="39845" b="12738"/>
              <a:stretch>
                <a:fillRect/>
              </a:stretch>
            </p:blipFill>
            <p:spPr bwMode="auto">
              <a:xfrm>
                <a:off x="4121" y="1037"/>
                <a:ext cx="835" cy="1597"/>
              </a:xfrm>
              <a:prstGeom prst="rect">
                <a:avLst/>
              </a:prstGeom>
              <a:noFill/>
              <a:ln w="9525">
                <a:noFill/>
                <a:miter lim="800000"/>
                <a:headEnd/>
                <a:tailEnd/>
              </a:ln>
            </p:spPr>
          </p:pic>
          <p:pic>
            <p:nvPicPr>
              <p:cNvPr id="33" name="Picture 365" descr="fish_rheotaxis"/>
              <p:cNvPicPr>
                <a:picLocks noChangeAspect="1" noChangeArrowheads="1"/>
              </p:cNvPicPr>
              <p:nvPr/>
            </p:nvPicPr>
            <p:blipFill>
              <a:blip r:embed="rId13" cstate="print"/>
              <a:srcRect l="72388" t="40024" b="12738"/>
              <a:stretch>
                <a:fillRect/>
              </a:stretch>
            </p:blipFill>
            <p:spPr bwMode="auto">
              <a:xfrm rot="-832621">
                <a:off x="2872" y="2105"/>
                <a:ext cx="835" cy="1591"/>
              </a:xfrm>
              <a:prstGeom prst="rect">
                <a:avLst/>
              </a:prstGeom>
              <a:noFill/>
              <a:ln w="9525">
                <a:noFill/>
                <a:miter lim="800000"/>
                <a:headEnd/>
                <a:tailEnd/>
              </a:ln>
            </p:spPr>
          </p:pic>
          <p:grpSp>
            <p:nvGrpSpPr>
              <p:cNvPr id="40" name="Group 366"/>
              <p:cNvGrpSpPr>
                <a:grpSpLocks/>
              </p:cNvGrpSpPr>
              <p:nvPr/>
            </p:nvGrpSpPr>
            <p:grpSpPr bwMode="auto">
              <a:xfrm rot="1754875">
                <a:off x="3656" y="1621"/>
                <a:ext cx="818" cy="904"/>
                <a:chOff x="1302" y="1348"/>
                <a:chExt cx="949" cy="1107"/>
              </a:xfrm>
            </p:grpSpPr>
            <p:sp>
              <p:nvSpPr>
                <p:cNvPr id="41" name="Freeform 367"/>
                <p:cNvSpPr>
                  <a:spLocks/>
                </p:cNvSpPr>
                <p:nvPr/>
              </p:nvSpPr>
              <p:spPr bwMode="auto">
                <a:xfrm>
                  <a:off x="1302" y="1348"/>
                  <a:ext cx="824" cy="1107"/>
                </a:xfrm>
                <a:custGeom>
                  <a:avLst/>
                  <a:gdLst>
                    <a:gd name="T0" fmla="*/ 0 w 1800"/>
                    <a:gd name="T1" fmla="*/ 0 h 2402"/>
                    <a:gd name="T2" fmla="*/ 99 w 1800"/>
                    <a:gd name="T3" fmla="*/ 217 h 2402"/>
                    <a:gd name="T4" fmla="*/ 390 w 1800"/>
                    <a:gd name="T5" fmla="*/ 371 h 2402"/>
                    <a:gd name="T6" fmla="*/ 494 w 1800"/>
                    <a:gd name="T7" fmla="*/ 648 h 2402"/>
                    <a:gd name="T8" fmla="*/ 732 w 1800"/>
                    <a:gd name="T9" fmla="*/ 814 h 2402"/>
                    <a:gd name="T10" fmla="*/ 824 w 1800"/>
                    <a:gd name="T11" fmla="*/ 1107 h 2402"/>
                    <a:gd name="T12" fmla="*/ 0 60000 65536"/>
                    <a:gd name="T13" fmla="*/ 0 60000 65536"/>
                    <a:gd name="T14" fmla="*/ 0 60000 65536"/>
                    <a:gd name="T15" fmla="*/ 0 60000 65536"/>
                    <a:gd name="T16" fmla="*/ 0 60000 65536"/>
                    <a:gd name="T17" fmla="*/ 0 60000 65536"/>
                    <a:gd name="T18" fmla="*/ 0 w 1800"/>
                    <a:gd name="T19" fmla="*/ 0 h 2402"/>
                    <a:gd name="T20" fmla="*/ 1800 w 1800"/>
                    <a:gd name="T21" fmla="*/ 2402 h 2402"/>
                  </a:gdLst>
                  <a:ahLst/>
                  <a:cxnLst>
                    <a:cxn ang="T12">
                      <a:pos x="T0" y="T1"/>
                    </a:cxn>
                    <a:cxn ang="T13">
                      <a:pos x="T2" y="T3"/>
                    </a:cxn>
                    <a:cxn ang="T14">
                      <a:pos x="T4" y="T5"/>
                    </a:cxn>
                    <a:cxn ang="T15">
                      <a:pos x="T6" y="T7"/>
                    </a:cxn>
                    <a:cxn ang="T16">
                      <a:pos x="T8" y="T9"/>
                    </a:cxn>
                    <a:cxn ang="T17">
                      <a:pos x="T10" y="T11"/>
                    </a:cxn>
                  </a:cxnLst>
                  <a:rect l="T18" t="T19" r="T20" b="T21"/>
                  <a:pathLst>
                    <a:path w="1800" h="2402">
                      <a:moveTo>
                        <a:pt x="0" y="0"/>
                      </a:moveTo>
                      <a:cubicBezTo>
                        <a:pt x="37" y="168"/>
                        <a:pt x="74" y="337"/>
                        <a:pt x="216" y="471"/>
                      </a:cubicBezTo>
                      <a:cubicBezTo>
                        <a:pt x="358" y="605"/>
                        <a:pt x="707" y="649"/>
                        <a:pt x="851" y="805"/>
                      </a:cubicBezTo>
                      <a:cubicBezTo>
                        <a:pt x="995" y="961"/>
                        <a:pt x="955" y="1247"/>
                        <a:pt x="1080" y="1407"/>
                      </a:cubicBezTo>
                      <a:cubicBezTo>
                        <a:pt x="1205" y="1567"/>
                        <a:pt x="1478" y="1601"/>
                        <a:pt x="1598" y="1767"/>
                      </a:cubicBezTo>
                      <a:cubicBezTo>
                        <a:pt x="1718" y="1933"/>
                        <a:pt x="1758" y="2361"/>
                        <a:pt x="1800" y="2402"/>
                      </a:cubicBezTo>
                    </a:path>
                  </a:pathLst>
                </a:custGeom>
                <a:noFill/>
                <a:ln w="28575">
                  <a:solidFill>
                    <a:schemeClr val="tx1"/>
                  </a:solidFill>
                  <a:round/>
                  <a:headEnd/>
                  <a:tailEnd/>
                </a:ln>
              </p:spPr>
              <p:txBody>
                <a:bodyPr/>
                <a:lstStyle/>
                <a:p>
                  <a:endParaRPr lang="en-US"/>
                </a:p>
              </p:txBody>
            </p:sp>
            <p:sp>
              <p:nvSpPr>
                <p:cNvPr id="42" name="Freeform 368"/>
                <p:cNvSpPr>
                  <a:spLocks/>
                </p:cNvSpPr>
                <p:nvPr/>
              </p:nvSpPr>
              <p:spPr bwMode="auto">
                <a:xfrm>
                  <a:off x="1492" y="1373"/>
                  <a:ext cx="686" cy="943"/>
                </a:xfrm>
                <a:custGeom>
                  <a:avLst/>
                  <a:gdLst>
                    <a:gd name="T0" fmla="*/ 0 w 1800"/>
                    <a:gd name="T1" fmla="*/ 0 h 2402"/>
                    <a:gd name="T2" fmla="*/ 82 w 1800"/>
                    <a:gd name="T3" fmla="*/ 185 h 2402"/>
                    <a:gd name="T4" fmla="*/ 324 w 1800"/>
                    <a:gd name="T5" fmla="*/ 316 h 2402"/>
                    <a:gd name="T6" fmla="*/ 412 w 1800"/>
                    <a:gd name="T7" fmla="*/ 552 h 2402"/>
                    <a:gd name="T8" fmla="*/ 609 w 1800"/>
                    <a:gd name="T9" fmla="*/ 694 h 2402"/>
                    <a:gd name="T10" fmla="*/ 686 w 1800"/>
                    <a:gd name="T11" fmla="*/ 943 h 2402"/>
                    <a:gd name="T12" fmla="*/ 0 60000 65536"/>
                    <a:gd name="T13" fmla="*/ 0 60000 65536"/>
                    <a:gd name="T14" fmla="*/ 0 60000 65536"/>
                    <a:gd name="T15" fmla="*/ 0 60000 65536"/>
                    <a:gd name="T16" fmla="*/ 0 60000 65536"/>
                    <a:gd name="T17" fmla="*/ 0 60000 65536"/>
                    <a:gd name="T18" fmla="*/ 0 w 1800"/>
                    <a:gd name="T19" fmla="*/ 0 h 2402"/>
                    <a:gd name="T20" fmla="*/ 1800 w 1800"/>
                    <a:gd name="T21" fmla="*/ 2402 h 2402"/>
                  </a:gdLst>
                  <a:ahLst/>
                  <a:cxnLst>
                    <a:cxn ang="T12">
                      <a:pos x="T0" y="T1"/>
                    </a:cxn>
                    <a:cxn ang="T13">
                      <a:pos x="T2" y="T3"/>
                    </a:cxn>
                    <a:cxn ang="T14">
                      <a:pos x="T4" y="T5"/>
                    </a:cxn>
                    <a:cxn ang="T15">
                      <a:pos x="T6" y="T7"/>
                    </a:cxn>
                    <a:cxn ang="T16">
                      <a:pos x="T8" y="T9"/>
                    </a:cxn>
                    <a:cxn ang="T17">
                      <a:pos x="T10" y="T11"/>
                    </a:cxn>
                  </a:cxnLst>
                  <a:rect l="T18" t="T19" r="T20" b="T21"/>
                  <a:pathLst>
                    <a:path w="1800" h="2402">
                      <a:moveTo>
                        <a:pt x="0" y="0"/>
                      </a:moveTo>
                      <a:cubicBezTo>
                        <a:pt x="37" y="168"/>
                        <a:pt x="74" y="337"/>
                        <a:pt x="216" y="471"/>
                      </a:cubicBezTo>
                      <a:cubicBezTo>
                        <a:pt x="358" y="605"/>
                        <a:pt x="707" y="649"/>
                        <a:pt x="851" y="805"/>
                      </a:cubicBezTo>
                      <a:cubicBezTo>
                        <a:pt x="995" y="961"/>
                        <a:pt x="955" y="1247"/>
                        <a:pt x="1080" y="1407"/>
                      </a:cubicBezTo>
                      <a:cubicBezTo>
                        <a:pt x="1205" y="1567"/>
                        <a:pt x="1478" y="1601"/>
                        <a:pt x="1598" y="1767"/>
                      </a:cubicBezTo>
                      <a:cubicBezTo>
                        <a:pt x="1718" y="1933"/>
                        <a:pt x="1758" y="2361"/>
                        <a:pt x="1800" y="2402"/>
                      </a:cubicBezTo>
                    </a:path>
                  </a:pathLst>
                </a:custGeom>
                <a:noFill/>
                <a:ln w="28575">
                  <a:solidFill>
                    <a:schemeClr val="tx1"/>
                  </a:solidFill>
                  <a:round/>
                  <a:headEnd/>
                  <a:tailEnd/>
                </a:ln>
              </p:spPr>
              <p:txBody>
                <a:bodyPr/>
                <a:lstStyle/>
                <a:p>
                  <a:endParaRPr lang="en-US"/>
                </a:p>
              </p:txBody>
            </p:sp>
            <p:sp>
              <p:nvSpPr>
                <p:cNvPr id="46" name="Freeform 369"/>
                <p:cNvSpPr>
                  <a:spLocks/>
                </p:cNvSpPr>
                <p:nvPr/>
              </p:nvSpPr>
              <p:spPr bwMode="auto">
                <a:xfrm>
                  <a:off x="1676" y="1385"/>
                  <a:ext cx="575" cy="819"/>
                </a:xfrm>
                <a:custGeom>
                  <a:avLst/>
                  <a:gdLst>
                    <a:gd name="T0" fmla="*/ 0 w 1800"/>
                    <a:gd name="T1" fmla="*/ 0 h 2402"/>
                    <a:gd name="T2" fmla="*/ 69 w 1800"/>
                    <a:gd name="T3" fmla="*/ 161 h 2402"/>
                    <a:gd name="T4" fmla="*/ 272 w 1800"/>
                    <a:gd name="T5" fmla="*/ 274 h 2402"/>
                    <a:gd name="T6" fmla="*/ 345 w 1800"/>
                    <a:gd name="T7" fmla="*/ 480 h 2402"/>
                    <a:gd name="T8" fmla="*/ 510 w 1800"/>
                    <a:gd name="T9" fmla="*/ 602 h 2402"/>
                    <a:gd name="T10" fmla="*/ 575 w 1800"/>
                    <a:gd name="T11" fmla="*/ 819 h 2402"/>
                    <a:gd name="T12" fmla="*/ 0 60000 65536"/>
                    <a:gd name="T13" fmla="*/ 0 60000 65536"/>
                    <a:gd name="T14" fmla="*/ 0 60000 65536"/>
                    <a:gd name="T15" fmla="*/ 0 60000 65536"/>
                    <a:gd name="T16" fmla="*/ 0 60000 65536"/>
                    <a:gd name="T17" fmla="*/ 0 60000 65536"/>
                    <a:gd name="T18" fmla="*/ 0 w 1800"/>
                    <a:gd name="T19" fmla="*/ 0 h 2402"/>
                    <a:gd name="T20" fmla="*/ 1800 w 1800"/>
                    <a:gd name="T21" fmla="*/ 2402 h 2402"/>
                  </a:gdLst>
                  <a:ahLst/>
                  <a:cxnLst>
                    <a:cxn ang="T12">
                      <a:pos x="T0" y="T1"/>
                    </a:cxn>
                    <a:cxn ang="T13">
                      <a:pos x="T2" y="T3"/>
                    </a:cxn>
                    <a:cxn ang="T14">
                      <a:pos x="T4" y="T5"/>
                    </a:cxn>
                    <a:cxn ang="T15">
                      <a:pos x="T6" y="T7"/>
                    </a:cxn>
                    <a:cxn ang="T16">
                      <a:pos x="T8" y="T9"/>
                    </a:cxn>
                    <a:cxn ang="T17">
                      <a:pos x="T10" y="T11"/>
                    </a:cxn>
                  </a:cxnLst>
                  <a:rect l="T18" t="T19" r="T20" b="T21"/>
                  <a:pathLst>
                    <a:path w="1800" h="2402">
                      <a:moveTo>
                        <a:pt x="0" y="0"/>
                      </a:moveTo>
                      <a:cubicBezTo>
                        <a:pt x="37" y="168"/>
                        <a:pt x="74" y="337"/>
                        <a:pt x="216" y="471"/>
                      </a:cubicBezTo>
                      <a:cubicBezTo>
                        <a:pt x="358" y="605"/>
                        <a:pt x="707" y="649"/>
                        <a:pt x="851" y="805"/>
                      </a:cubicBezTo>
                      <a:cubicBezTo>
                        <a:pt x="995" y="961"/>
                        <a:pt x="955" y="1247"/>
                        <a:pt x="1080" y="1407"/>
                      </a:cubicBezTo>
                      <a:cubicBezTo>
                        <a:pt x="1205" y="1567"/>
                        <a:pt x="1478" y="1601"/>
                        <a:pt x="1598" y="1767"/>
                      </a:cubicBezTo>
                      <a:cubicBezTo>
                        <a:pt x="1718" y="1933"/>
                        <a:pt x="1758" y="2361"/>
                        <a:pt x="1800" y="2402"/>
                      </a:cubicBezTo>
                    </a:path>
                  </a:pathLst>
                </a:custGeom>
                <a:noFill/>
                <a:ln w="28575">
                  <a:solidFill>
                    <a:schemeClr val="tx1"/>
                  </a:solidFill>
                  <a:round/>
                  <a:headEnd/>
                  <a:tailEnd/>
                </a:ln>
              </p:spPr>
              <p:txBody>
                <a:bodyPr/>
                <a:lstStyle/>
                <a:p>
                  <a:endParaRPr lang="en-US"/>
                </a:p>
              </p:txBody>
            </p:sp>
          </p:grpSp>
        </p:grpSp>
      </p:grpSp>
      <p:grpSp>
        <p:nvGrpSpPr>
          <p:cNvPr id="48" name="Group 380"/>
          <p:cNvGrpSpPr>
            <a:grpSpLocks/>
          </p:cNvGrpSpPr>
          <p:nvPr/>
        </p:nvGrpSpPr>
        <p:grpSpPr bwMode="auto">
          <a:xfrm>
            <a:off x="24384000" y="7158037"/>
            <a:ext cx="2574925" cy="1223963"/>
            <a:chOff x="1138" y="10656"/>
            <a:chExt cx="1622" cy="771"/>
          </a:xfrm>
        </p:grpSpPr>
        <p:grpSp>
          <p:nvGrpSpPr>
            <p:cNvPr id="49" name="Group 348"/>
            <p:cNvGrpSpPr>
              <a:grpSpLocks/>
            </p:cNvGrpSpPr>
            <p:nvPr/>
          </p:nvGrpSpPr>
          <p:grpSpPr bwMode="auto">
            <a:xfrm rot="3800200">
              <a:off x="1615" y="10179"/>
              <a:ext cx="668" cy="1622"/>
              <a:chOff x="1089" y="1673"/>
              <a:chExt cx="924" cy="2266"/>
            </a:xfrm>
          </p:grpSpPr>
          <p:pic>
            <p:nvPicPr>
              <p:cNvPr id="57" name="Picture 349" descr="fish_rheotaxis"/>
              <p:cNvPicPr>
                <a:picLocks noChangeAspect="1" noChangeArrowheads="1"/>
              </p:cNvPicPr>
              <p:nvPr/>
            </p:nvPicPr>
            <p:blipFill>
              <a:blip r:embed="rId13" cstate="print"/>
              <a:srcRect l="72388" t="40024" b="12738"/>
              <a:stretch>
                <a:fillRect/>
              </a:stretch>
            </p:blipFill>
            <p:spPr bwMode="auto">
              <a:xfrm rot="-832621">
                <a:off x="1178" y="2348"/>
                <a:ext cx="835" cy="1591"/>
              </a:xfrm>
              <a:prstGeom prst="rect">
                <a:avLst/>
              </a:prstGeom>
              <a:noFill/>
              <a:ln w="9525">
                <a:noFill/>
                <a:miter lim="800000"/>
                <a:headEnd/>
                <a:tailEnd/>
              </a:ln>
            </p:spPr>
          </p:pic>
          <p:pic>
            <p:nvPicPr>
              <p:cNvPr id="58" name="Picture 350" descr="minnow"/>
              <p:cNvPicPr>
                <a:picLocks noChangeAspect="1" noChangeArrowheads="1"/>
              </p:cNvPicPr>
              <p:nvPr/>
            </p:nvPicPr>
            <p:blipFill>
              <a:blip r:embed="rId14" cstate="print"/>
              <a:srcRect r="15224" b="26733"/>
              <a:stretch>
                <a:fillRect/>
              </a:stretch>
            </p:blipFill>
            <p:spPr bwMode="auto">
              <a:xfrm rot="4256331">
                <a:off x="1026" y="1777"/>
                <a:ext cx="471" cy="263"/>
              </a:xfrm>
              <a:prstGeom prst="rect">
                <a:avLst/>
              </a:prstGeom>
              <a:noFill/>
              <a:ln w="9525">
                <a:noFill/>
                <a:miter lim="800000"/>
                <a:headEnd/>
                <a:tailEnd/>
              </a:ln>
            </p:spPr>
          </p:pic>
          <p:grpSp>
            <p:nvGrpSpPr>
              <p:cNvPr id="61" name="Group 351"/>
              <p:cNvGrpSpPr>
                <a:grpSpLocks/>
              </p:cNvGrpSpPr>
              <p:nvPr/>
            </p:nvGrpSpPr>
            <p:grpSpPr bwMode="auto">
              <a:xfrm rot="-827628">
                <a:off x="1089" y="1968"/>
                <a:ext cx="348" cy="341"/>
                <a:chOff x="902" y="2023"/>
                <a:chExt cx="348" cy="341"/>
              </a:xfrm>
            </p:grpSpPr>
            <p:sp>
              <p:nvSpPr>
                <p:cNvPr id="66" name="Freeform 352"/>
                <p:cNvSpPr>
                  <a:spLocks/>
                </p:cNvSpPr>
                <p:nvPr/>
              </p:nvSpPr>
              <p:spPr bwMode="auto">
                <a:xfrm>
                  <a:off x="1059" y="2076"/>
                  <a:ext cx="144" cy="132"/>
                </a:xfrm>
                <a:custGeom>
                  <a:avLst/>
                  <a:gdLst>
                    <a:gd name="T0" fmla="*/ 23 w 413"/>
                    <a:gd name="T1" fmla="*/ 0 h 418"/>
                    <a:gd name="T2" fmla="*/ 0 w 413"/>
                    <a:gd name="T3" fmla="*/ 33 h 418"/>
                    <a:gd name="T4" fmla="*/ 23 w 413"/>
                    <a:gd name="T5" fmla="*/ 54 h 418"/>
                    <a:gd name="T6" fmla="*/ 25 w 413"/>
                    <a:gd name="T7" fmla="*/ 89 h 418"/>
                    <a:gd name="T8" fmla="*/ 55 w 413"/>
                    <a:gd name="T9" fmla="*/ 101 h 418"/>
                    <a:gd name="T10" fmla="*/ 71 w 413"/>
                    <a:gd name="T11" fmla="*/ 128 h 418"/>
                    <a:gd name="T12" fmla="*/ 112 w 413"/>
                    <a:gd name="T13" fmla="*/ 124 h 418"/>
                    <a:gd name="T14" fmla="*/ 144 w 413"/>
                    <a:gd name="T15" fmla="*/ 103 h 418"/>
                    <a:gd name="T16" fmla="*/ 0 60000 65536"/>
                    <a:gd name="T17" fmla="*/ 0 60000 65536"/>
                    <a:gd name="T18" fmla="*/ 0 60000 65536"/>
                    <a:gd name="T19" fmla="*/ 0 60000 65536"/>
                    <a:gd name="T20" fmla="*/ 0 60000 65536"/>
                    <a:gd name="T21" fmla="*/ 0 60000 65536"/>
                    <a:gd name="T22" fmla="*/ 0 60000 65536"/>
                    <a:gd name="T23" fmla="*/ 0 60000 65536"/>
                    <a:gd name="T24" fmla="*/ 0 w 413"/>
                    <a:gd name="T25" fmla="*/ 0 h 418"/>
                    <a:gd name="T26" fmla="*/ 413 w 413"/>
                    <a:gd name="T27" fmla="*/ 418 h 41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13" h="418">
                      <a:moveTo>
                        <a:pt x="66" y="0"/>
                      </a:moveTo>
                      <a:cubicBezTo>
                        <a:pt x="56" y="17"/>
                        <a:pt x="0" y="76"/>
                        <a:pt x="0" y="104"/>
                      </a:cubicBezTo>
                      <a:cubicBezTo>
                        <a:pt x="0" y="132"/>
                        <a:pt x="54" y="141"/>
                        <a:pt x="66" y="170"/>
                      </a:cubicBezTo>
                      <a:cubicBezTo>
                        <a:pt x="78" y="199"/>
                        <a:pt x="57" y="256"/>
                        <a:pt x="72" y="281"/>
                      </a:cubicBezTo>
                      <a:cubicBezTo>
                        <a:pt x="87" y="306"/>
                        <a:pt x="136" y="299"/>
                        <a:pt x="158" y="320"/>
                      </a:cubicBezTo>
                      <a:cubicBezTo>
                        <a:pt x="180" y="341"/>
                        <a:pt x="176" y="394"/>
                        <a:pt x="203" y="406"/>
                      </a:cubicBezTo>
                      <a:cubicBezTo>
                        <a:pt x="230" y="418"/>
                        <a:pt x="286" y="405"/>
                        <a:pt x="321" y="392"/>
                      </a:cubicBezTo>
                      <a:cubicBezTo>
                        <a:pt x="356" y="379"/>
                        <a:pt x="394" y="341"/>
                        <a:pt x="413" y="327"/>
                      </a:cubicBezTo>
                    </a:path>
                  </a:pathLst>
                </a:custGeom>
                <a:noFill/>
                <a:ln w="9525">
                  <a:solidFill>
                    <a:schemeClr val="tx1"/>
                  </a:solidFill>
                  <a:round/>
                  <a:headEnd/>
                  <a:tailEnd/>
                </a:ln>
              </p:spPr>
              <p:txBody>
                <a:bodyPr/>
                <a:lstStyle/>
                <a:p>
                  <a:endParaRPr lang="en-US"/>
                </a:p>
              </p:txBody>
            </p:sp>
            <p:sp>
              <p:nvSpPr>
                <p:cNvPr id="67" name="Freeform 353"/>
                <p:cNvSpPr>
                  <a:spLocks/>
                </p:cNvSpPr>
                <p:nvPr/>
              </p:nvSpPr>
              <p:spPr bwMode="auto">
                <a:xfrm>
                  <a:off x="977" y="2072"/>
                  <a:ext cx="255" cy="203"/>
                </a:xfrm>
                <a:custGeom>
                  <a:avLst/>
                  <a:gdLst>
                    <a:gd name="T0" fmla="*/ 41 w 413"/>
                    <a:gd name="T1" fmla="*/ 0 h 418"/>
                    <a:gd name="T2" fmla="*/ 0 w 413"/>
                    <a:gd name="T3" fmla="*/ 51 h 418"/>
                    <a:gd name="T4" fmla="*/ 41 w 413"/>
                    <a:gd name="T5" fmla="*/ 83 h 418"/>
                    <a:gd name="T6" fmla="*/ 44 w 413"/>
                    <a:gd name="T7" fmla="*/ 136 h 418"/>
                    <a:gd name="T8" fmla="*/ 98 w 413"/>
                    <a:gd name="T9" fmla="*/ 155 h 418"/>
                    <a:gd name="T10" fmla="*/ 125 w 413"/>
                    <a:gd name="T11" fmla="*/ 197 h 418"/>
                    <a:gd name="T12" fmla="*/ 198 w 413"/>
                    <a:gd name="T13" fmla="*/ 190 h 418"/>
                    <a:gd name="T14" fmla="*/ 255 w 413"/>
                    <a:gd name="T15" fmla="*/ 159 h 418"/>
                    <a:gd name="T16" fmla="*/ 0 60000 65536"/>
                    <a:gd name="T17" fmla="*/ 0 60000 65536"/>
                    <a:gd name="T18" fmla="*/ 0 60000 65536"/>
                    <a:gd name="T19" fmla="*/ 0 60000 65536"/>
                    <a:gd name="T20" fmla="*/ 0 60000 65536"/>
                    <a:gd name="T21" fmla="*/ 0 60000 65536"/>
                    <a:gd name="T22" fmla="*/ 0 60000 65536"/>
                    <a:gd name="T23" fmla="*/ 0 60000 65536"/>
                    <a:gd name="T24" fmla="*/ 0 w 413"/>
                    <a:gd name="T25" fmla="*/ 0 h 418"/>
                    <a:gd name="T26" fmla="*/ 413 w 413"/>
                    <a:gd name="T27" fmla="*/ 418 h 41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13" h="418">
                      <a:moveTo>
                        <a:pt x="66" y="0"/>
                      </a:moveTo>
                      <a:cubicBezTo>
                        <a:pt x="56" y="17"/>
                        <a:pt x="0" y="76"/>
                        <a:pt x="0" y="104"/>
                      </a:cubicBezTo>
                      <a:cubicBezTo>
                        <a:pt x="0" y="132"/>
                        <a:pt x="54" y="141"/>
                        <a:pt x="66" y="170"/>
                      </a:cubicBezTo>
                      <a:cubicBezTo>
                        <a:pt x="78" y="199"/>
                        <a:pt x="57" y="256"/>
                        <a:pt x="72" y="281"/>
                      </a:cubicBezTo>
                      <a:cubicBezTo>
                        <a:pt x="87" y="306"/>
                        <a:pt x="136" y="299"/>
                        <a:pt x="158" y="320"/>
                      </a:cubicBezTo>
                      <a:cubicBezTo>
                        <a:pt x="180" y="341"/>
                        <a:pt x="176" y="394"/>
                        <a:pt x="203" y="406"/>
                      </a:cubicBezTo>
                      <a:cubicBezTo>
                        <a:pt x="230" y="418"/>
                        <a:pt x="286" y="405"/>
                        <a:pt x="321" y="392"/>
                      </a:cubicBezTo>
                      <a:cubicBezTo>
                        <a:pt x="356" y="379"/>
                        <a:pt x="394" y="341"/>
                        <a:pt x="413" y="327"/>
                      </a:cubicBezTo>
                    </a:path>
                  </a:pathLst>
                </a:custGeom>
                <a:noFill/>
                <a:ln w="9525">
                  <a:solidFill>
                    <a:schemeClr val="tx1"/>
                  </a:solidFill>
                  <a:round/>
                  <a:headEnd/>
                  <a:tailEnd/>
                </a:ln>
              </p:spPr>
              <p:txBody>
                <a:bodyPr/>
                <a:lstStyle/>
                <a:p>
                  <a:endParaRPr lang="en-US"/>
                </a:p>
              </p:txBody>
            </p:sp>
            <p:sp>
              <p:nvSpPr>
                <p:cNvPr id="68" name="Freeform 354"/>
                <p:cNvSpPr>
                  <a:spLocks/>
                </p:cNvSpPr>
                <p:nvPr/>
              </p:nvSpPr>
              <p:spPr bwMode="auto">
                <a:xfrm>
                  <a:off x="902" y="2023"/>
                  <a:ext cx="348" cy="341"/>
                </a:xfrm>
                <a:custGeom>
                  <a:avLst/>
                  <a:gdLst>
                    <a:gd name="T0" fmla="*/ 56 w 413"/>
                    <a:gd name="T1" fmla="*/ 0 h 418"/>
                    <a:gd name="T2" fmla="*/ 0 w 413"/>
                    <a:gd name="T3" fmla="*/ 85 h 418"/>
                    <a:gd name="T4" fmla="*/ 56 w 413"/>
                    <a:gd name="T5" fmla="*/ 139 h 418"/>
                    <a:gd name="T6" fmla="*/ 61 w 413"/>
                    <a:gd name="T7" fmla="*/ 229 h 418"/>
                    <a:gd name="T8" fmla="*/ 133 w 413"/>
                    <a:gd name="T9" fmla="*/ 261 h 418"/>
                    <a:gd name="T10" fmla="*/ 171 w 413"/>
                    <a:gd name="T11" fmla="*/ 331 h 418"/>
                    <a:gd name="T12" fmla="*/ 270 w 413"/>
                    <a:gd name="T13" fmla="*/ 320 h 418"/>
                    <a:gd name="T14" fmla="*/ 348 w 413"/>
                    <a:gd name="T15" fmla="*/ 267 h 418"/>
                    <a:gd name="T16" fmla="*/ 0 60000 65536"/>
                    <a:gd name="T17" fmla="*/ 0 60000 65536"/>
                    <a:gd name="T18" fmla="*/ 0 60000 65536"/>
                    <a:gd name="T19" fmla="*/ 0 60000 65536"/>
                    <a:gd name="T20" fmla="*/ 0 60000 65536"/>
                    <a:gd name="T21" fmla="*/ 0 60000 65536"/>
                    <a:gd name="T22" fmla="*/ 0 60000 65536"/>
                    <a:gd name="T23" fmla="*/ 0 60000 65536"/>
                    <a:gd name="T24" fmla="*/ 0 w 413"/>
                    <a:gd name="T25" fmla="*/ 0 h 418"/>
                    <a:gd name="T26" fmla="*/ 413 w 413"/>
                    <a:gd name="T27" fmla="*/ 418 h 41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13" h="418">
                      <a:moveTo>
                        <a:pt x="66" y="0"/>
                      </a:moveTo>
                      <a:cubicBezTo>
                        <a:pt x="56" y="17"/>
                        <a:pt x="0" y="76"/>
                        <a:pt x="0" y="104"/>
                      </a:cubicBezTo>
                      <a:cubicBezTo>
                        <a:pt x="0" y="132"/>
                        <a:pt x="54" y="141"/>
                        <a:pt x="66" y="170"/>
                      </a:cubicBezTo>
                      <a:cubicBezTo>
                        <a:pt x="78" y="199"/>
                        <a:pt x="57" y="256"/>
                        <a:pt x="72" y="281"/>
                      </a:cubicBezTo>
                      <a:cubicBezTo>
                        <a:pt x="87" y="306"/>
                        <a:pt x="136" y="299"/>
                        <a:pt x="158" y="320"/>
                      </a:cubicBezTo>
                      <a:cubicBezTo>
                        <a:pt x="180" y="341"/>
                        <a:pt x="176" y="394"/>
                        <a:pt x="203" y="406"/>
                      </a:cubicBezTo>
                      <a:cubicBezTo>
                        <a:pt x="230" y="418"/>
                        <a:pt x="286" y="405"/>
                        <a:pt x="321" y="392"/>
                      </a:cubicBezTo>
                      <a:cubicBezTo>
                        <a:pt x="356" y="379"/>
                        <a:pt x="394" y="341"/>
                        <a:pt x="413" y="327"/>
                      </a:cubicBezTo>
                    </a:path>
                  </a:pathLst>
                </a:custGeom>
                <a:noFill/>
                <a:ln w="9525">
                  <a:solidFill>
                    <a:schemeClr val="tx1"/>
                  </a:solidFill>
                  <a:round/>
                  <a:headEnd/>
                  <a:tailEnd/>
                </a:ln>
              </p:spPr>
              <p:txBody>
                <a:bodyPr/>
                <a:lstStyle/>
                <a:p>
                  <a:endParaRPr lang="en-US"/>
                </a:p>
              </p:txBody>
            </p:sp>
          </p:grpSp>
          <p:grpSp>
            <p:nvGrpSpPr>
              <p:cNvPr id="62" name="Group 355"/>
              <p:cNvGrpSpPr>
                <a:grpSpLocks/>
              </p:cNvGrpSpPr>
              <p:nvPr/>
            </p:nvGrpSpPr>
            <p:grpSpPr bwMode="auto">
              <a:xfrm rot="-9962729">
                <a:off x="1290" y="1789"/>
                <a:ext cx="348" cy="341"/>
                <a:chOff x="1624" y="1684"/>
                <a:chExt cx="348" cy="341"/>
              </a:xfrm>
            </p:grpSpPr>
            <p:sp>
              <p:nvSpPr>
                <p:cNvPr id="63" name="Freeform 356"/>
                <p:cNvSpPr>
                  <a:spLocks/>
                </p:cNvSpPr>
                <p:nvPr/>
              </p:nvSpPr>
              <p:spPr bwMode="auto">
                <a:xfrm>
                  <a:off x="1781" y="1737"/>
                  <a:ext cx="144" cy="132"/>
                </a:xfrm>
                <a:custGeom>
                  <a:avLst/>
                  <a:gdLst>
                    <a:gd name="T0" fmla="*/ 23 w 413"/>
                    <a:gd name="T1" fmla="*/ 0 h 418"/>
                    <a:gd name="T2" fmla="*/ 0 w 413"/>
                    <a:gd name="T3" fmla="*/ 33 h 418"/>
                    <a:gd name="T4" fmla="*/ 23 w 413"/>
                    <a:gd name="T5" fmla="*/ 54 h 418"/>
                    <a:gd name="T6" fmla="*/ 25 w 413"/>
                    <a:gd name="T7" fmla="*/ 89 h 418"/>
                    <a:gd name="T8" fmla="*/ 55 w 413"/>
                    <a:gd name="T9" fmla="*/ 101 h 418"/>
                    <a:gd name="T10" fmla="*/ 71 w 413"/>
                    <a:gd name="T11" fmla="*/ 128 h 418"/>
                    <a:gd name="T12" fmla="*/ 112 w 413"/>
                    <a:gd name="T13" fmla="*/ 124 h 418"/>
                    <a:gd name="T14" fmla="*/ 144 w 413"/>
                    <a:gd name="T15" fmla="*/ 103 h 418"/>
                    <a:gd name="T16" fmla="*/ 0 60000 65536"/>
                    <a:gd name="T17" fmla="*/ 0 60000 65536"/>
                    <a:gd name="T18" fmla="*/ 0 60000 65536"/>
                    <a:gd name="T19" fmla="*/ 0 60000 65536"/>
                    <a:gd name="T20" fmla="*/ 0 60000 65536"/>
                    <a:gd name="T21" fmla="*/ 0 60000 65536"/>
                    <a:gd name="T22" fmla="*/ 0 60000 65536"/>
                    <a:gd name="T23" fmla="*/ 0 60000 65536"/>
                    <a:gd name="T24" fmla="*/ 0 w 413"/>
                    <a:gd name="T25" fmla="*/ 0 h 418"/>
                    <a:gd name="T26" fmla="*/ 413 w 413"/>
                    <a:gd name="T27" fmla="*/ 418 h 41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13" h="418">
                      <a:moveTo>
                        <a:pt x="66" y="0"/>
                      </a:moveTo>
                      <a:cubicBezTo>
                        <a:pt x="56" y="17"/>
                        <a:pt x="0" y="76"/>
                        <a:pt x="0" y="104"/>
                      </a:cubicBezTo>
                      <a:cubicBezTo>
                        <a:pt x="0" y="132"/>
                        <a:pt x="54" y="141"/>
                        <a:pt x="66" y="170"/>
                      </a:cubicBezTo>
                      <a:cubicBezTo>
                        <a:pt x="78" y="199"/>
                        <a:pt x="57" y="256"/>
                        <a:pt x="72" y="281"/>
                      </a:cubicBezTo>
                      <a:cubicBezTo>
                        <a:pt x="87" y="306"/>
                        <a:pt x="136" y="299"/>
                        <a:pt x="158" y="320"/>
                      </a:cubicBezTo>
                      <a:cubicBezTo>
                        <a:pt x="180" y="341"/>
                        <a:pt x="176" y="394"/>
                        <a:pt x="203" y="406"/>
                      </a:cubicBezTo>
                      <a:cubicBezTo>
                        <a:pt x="230" y="418"/>
                        <a:pt x="286" y="405"/>
                        <a:pt x="321" y="392"/>
                      </a:cubicBezTo>
                      <a:cubicBezTo>
                        <a:pt x="356" y="379"/>
                        <a:pt x="394" y="341"/>
                        <a:pt x="413" y="327"/>
                      </a:cubicBezTo>
                    </a:path>
                  </a:pathLst>
                </a:custGeom>
                <a:noFill/>
                <a:ln w="9525">
                  <a:solidFill>
                    <a:schemeClr val="tx1"/>
                  </a:solidFill>
                  <a:round/>
                  <a:headEnd/>
                  <a:tailEnd/>
                </a:ln>
              </p:spPr>
              <p:txBody>
                <a:bodyPr/>
                <a:lstStyle/>
                <a:p>
                  <a:endParaRPr lang="en-US"/>
                </a:p>
              </p:txBody>
            </p:sp>
            <p:sp>
              <p:nvSpPr>
                <p:cNvPr id="64" name="Freeform 357"/>
                <p:cNvSpPr>
                  <a:spLocks/>
                </p:cNvSpPr>
                <p:nvPr/>
              </p:nvSpPr>
              <p:spPr bwMode="auto">
                <a:xfrm>
                  <a:off x="1699" y="1733"/>
                  <a:ext cx="255" cy="203"/>
                </a:xfrm>
                <a:custGeom>
                  <a:avLst/>
                  <a:gdLst>
                    <a:gd name="T0" fmla="*/ 41 w 413"/>
                    <a:gd name="T1" fmla="*/ 0 h 418"/>
                    <a:gd name="T2" fmla="*/ 0 w 413"/>
                    <a:gd name="T3" fmla="*/ 51 h 418"/>
                    <a:gd name="T4" fmla="*/ 41 w 413"/>
                    <a:gd name="T5" fmla="*/ 83 h 418"/>
                    <a:gd name="T6" fmla="*/ 44 w 413"/>
                    <a:gd name="T7" fmla="*/ 136 h 418"/>
                    <a:gd name="T8" fmla="*/ 98 w 413"/>
                    <a:gd name="T9" fmla="*/ 155 h 418"/>
                    <a:gd name="T10" fmla="*/ 125 w 413"/>
                    <a:gd name="T11" fmla="*/ 197 h 418"/>
                    <a:gd name="T12" fmla="*/ 198 w 413"/>
                    <a:gd name="T13" fmla="*/ 190 h 418"/>
                    <a:gd name="T14" fmla="*/ 255 w 413"/>
                    <a:gd name="T15" fmla="*/ 159 h 418"/>
                    <a:gd name="T16" fmla="*/ 0 60000 65536"/>
                    <a:gd name="T17" fmla="*/ 0 60000 65536"/>
                    <a:gd name="T18" fmla="*/ 0 60000 65536"/>
                    <a:gd name="T19" fmla="*/ 0 60000 65536"/>
                    <a:gd name="T20" fmla="*/ 0 60000 65536"/>
                    <a:gd name="T21" fmla="*/ 0 60000 65536"/>
                    <a:gd name="T22" fmla="*/ 0 60000 65536"/>
                    <a:gd name="T23" fmla="*/ 0 60000 65536"/>
                    <a:gd name="T24" fmla="*/ 0 w 413"/>
                    <a:gd name="T25" fmla="*/ 0 h 418"/>
                    <a:gd name="T26" fmla="*/ 413 w 413"/>
                    <a:gd name="T27" fmla="*/ 418 h 41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13" h="418">
                      <a:moveTo>
                        <a:pt x="66" y="0"/>
                      </a:moveTo>
                      <a:cubicBezTo>
                        <a:pt x="56" y="17"/>
                        <a:pt x="0" y="76"/>
                        <a:pt x="0" y="104"/>
                      </a:cubicBezTo>
                      <a:cubicBezTo>
                        <a:pt x="0" y="132"/>
                        <a:pt x="54" y="141"/>
                        <a:pt x="66" y="170"/>
                      </a:cubicBezTo>
                      <a:cubicBezTo>
                        <a:pt x="78" y="199"/>
                        <a:pt x="57" y="256"/>
                        <a:pt x="72" y="281"/>
                      </a:cubicBezTo>
                      <a:cubicBezTo>
                        <a:pt x="87" y="306"/>
                        <a:pt x="136" y="299"/>
                        <a:pt x="158" y="320"/>
                      </a:cubicBezTo>
                      <a:cubicBezTo>
                        <a:pt x="180" y="341"/>
                        <a:pt x="176" y="394"/>
                        <a:pt x="203" y="406"/>
                      </a:cubicBezTo>
                      <a:cubicBezTo>
                        <a:pt x="230" y="418"/>
                        <a:pt x="286" y="405"/>
                        <a:pt x="321" y="392"/>
                      </a:cubicBezTo>
                      <a:cubicBezTo>
                        <a:pt x="356" y="379"/>
                        <a:pt x="394" y="341"/>
                        <a:pt x="413" y="327"/>
                      </a:cubicBezTo>
                    </a:path>
                  </a:pathLst>
                </a:custGeom>
                <a:noFill/>
                <a:ln w="9525">
                  <a:solidFill>
                    <a:schemeClr val="tx1"/>
                  </a:solidFill>
                  <a:round/>
                  <a:headEnd/>
                  <a:tailEnd/>
                </a:ln>
              </p:spPr>
              <p:txBody>
                <a:bodyPr/>
                <a:lstStyle/>
                <a:p>
                  <a:endParaRPr lang="en-US"/>
                </a:p>
              </p:txBody>
            </p:sp>
            <p:sp>
              <p:nvSpPr>
                <p:cNvPr id="65" name="Freeform 358"/>
                <p:cNvSpPr>
                  <a:spLocks/>
                </p:cNvSpPr>
                <p:nvPr/>
              </p:nvSpPr>
              <p:spPr bwMode="auto">
                <a:xfrm>
                  <a:off x="1624" y="1684"/>
                  <a:ext cx="348" cy="341"/>
                </a:xfrm>
                <a:custGeom>
                  <a:avLst/>
                  <a:gdLst>
                    <a:gd name="T0" fmla="*/ 56 w 413"/>
                    <a:gd name="T1" fmla="*/ 0 h 418"/>
                    <a:gd name="T2" fmla="*/ 0 w 413"/>
                    <a:gd name="T3" fmla="*/ 85 h 418"/>
                    <a:gd name="T4" fmla="*/ 56 w 413"/>
                    <a:gd name="T5" fmla="*/ 139 h 418"/>
                    <a:gd name="T6" fmla="*/ 61 w 413"/>
                    <a:gd name="T7" fmla="*/ 229 h 418"/>
                    <a:gd name="T8" fmla="*/ 133 w 413"/>
                    <a:gd name="T9" fmla="*/ 261 h 418"/>
                    <a:gd name="T10" fmla="*/ 171 w 413"/>
                    <a:gd name="T11" fmla="*/ 331 h 418"/>
                    <a:gd name="T12" fmla="*/ 270 w 413"/>
                    <a:gd name="T13" fmla="*/ 320 h 418"/>
                    <a:gd name="T14" fmla="*/ 348 w 413"/>
                    <a:gd name="T15" fmla="*/ 267 h 418"/>
                    <a:gd name="T16" fmla="*/ 0 60000 65536"/>
                    <a:gd name="T17" fmla="*/ 0 60000 65536"/>
                    <a:gd name="T18" fmla="*/ 0 60000 65536"/>
                    <a:gd name="T19" fmla="*/ 0 60000 65536"/>
                    <a:gd name="T20" fmla="*/ 0 60000 65536"/>
                    <a:gd name="T21" fmla="*/ 0 60000 65536"/>
                    <a:gd name="T22" fmla="*/ 0 60000 65536"/>
                    <a:gd name="T23" fmla="*/ 0 60000 65536"/>
                    <a:gd name="T24" fmla="*/ 0 w 413"/>
                    <a:gd name="T25" fmla="*/ 0 h 418"/>
                    <a:gd name="T26" fmla="*/ 413 w 413"/>
                    <a:gd name="T27" fmla="*/ 418 h 41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13" h="418">
                      <a:moveTo>
                        <a:pt x="66" y="0"/>
                      </a:moveTo>
                      <a:cubicBezTo>
                        <a:pt x="56" y="17"/>
                        <a:pt x="0" y="76"/>
                        <a:pt x="0" y="104"/>
                      </a:cubicBezTo>
                      <a:cubicBezTo>
                        <a:pt x="0" y="132"/>
                        <a:pt x="54" y="141"/>
                        <a:pt x="66" y="170"/>
                      </a:cubicBezTo>
                      <a:cubicBezTo>
                        <a:pt x="78" y="199"/>
                        <a:pt x="57" y="256"/>
                        <a:pt x="72" y="281"/>
                      </a:cubicBezTo>
                      <a:cubicBezTo>
                        <a:pt x="87" y="306"/>
                        <a:pt x="136" y="299"/>
                        <a:pt x="158" y="320"/>
                      </a:cubicBezTo>
                      <a:cubicBezTo>
                        <a:pt x="180" y="341"/>
                        <a:pt x="176" y="394"/>
                        <a:pt x="203" y="406"/>
                      </a:cubicBezTo>
                      <a:cubicBezTo>
                        <a:pt x="230" y="418"/>
                        <a:pt x="286" y="405"/>
                        <a:pt x="321" y="392"/>
                      </a:cubicBezTo>
                      <a:cubicBezTo>
                        <a:pt x="356" y="379"/>
                        <a:pt x="394" y="341"/>
                        <a:pt x="413" y="327"/>
                      </a:cubicBezTo>
                    </a:path>
                  </a:pathLst>
                </a:custGeom>
                <a:noFill/>
                <a:ln w="9525">
                  <a:solidFill>
                    <a:schemeClr val="tx1"/>
                  </a:solidFill>
                  <a:round/>
                  <a:headEnd/>
                  <a:tailEnd/>
                </a:ln>
              </p:spPr>
              <p:txBody>
                <a:bodyPr/>
                <a:lstStyle/>
                <a:p>
                  <a:endParaRPr lang="en-US"/>
                </a:p>
              </p:txBody>
            </p:sp>
          </p:grpSp>
        </p:grpSp>
        <p:sp>
          <p:nvSpPr>
            <p:cNvPr id="54" name="Text Box 373"/>
            <p:cNvSpPr txBox="1">
              <a:spLocks noChangeArrowheads="1"/>
            </p:cNvSpPr>
            <p:nvPr/>
          </p:nvSpPr>
          <p:spPr bwMode="auto">
            <a:xfrm>
              <a:off x="2242" y="11136"/>
              <a:ext cx="268" cy="291"/>
            </a:xfrm>
            <a:prstGeom prst="rect">
              <a:avLst/>
            </a:prstGeom>
            <a:noFill/>
            <a:ln w="9525">
              <a:noFill/>
              <a:miter lim="800000"/>
              <a:headEnd/>
              <a:tailEnd/>
            </a:ln>
          </p:spPr>
          <p:txBody>
            <a:bodyPr wrap="none">
              <a:spAutoFit/>
            </a:bodyPr>
            <a:lstStyle/>
            <a:p>
              <a:pPr algn="l" defTabSz="957263" eaLnBrk="0" hangingPunct="0">
                <a:buClrTx/>
                <a:buSzTx/>
                <a:buFontTx/>
                <a:buNone/>
              </a:pPr>
              <a:r>
                <a:rPr lang="en-US" sz="2400" dirty="0">
                  <a:solidFill>
                    <a:srgbClr val="002060"/>
                  </a:solidFill>
                </a:rPr>
                <a:t>a</a:t>
              </a:r>
              <a:r>
                <a:rPr lang="en-US" sz="2400" dirty="0">
                  <a:solidFill>
                    <a:schemeClr val="tx1"/>
                  </a:solidFill>
                </a:rPr>
                <a:t>)</a:t>
              </a:r>
            </a:p>
          </p:txBody>
        </p:sp>
      </p:grpSp>
      <p:grpSp>
        <p:nvGrpSpPr>
          <p:cNvPr id="69" name="Group 381"/>
          <p:cNvGrpSpPr>
            <a:grpSpLocks/>
          </p:cNvGrpSpPr>
          <p:nvPr/>
        </p:nvGrpSpPr>
        <p:grpSpPr bwMode="auto">
          <a:xfrm>
            <a:off x="32156400" y="7448550"/>
            <a:ext cx="2922588" cy="2609850"/>
            <a:chOff x="2866" y="11472"/>
            <a:chExt cx="1841" cy="1644"/>
          </a:xfrm>
        </p:grpSpPr>
        <p:pic>
          <p:nvPicPr>
            <p:cNvPr id="70" name="Picture 360" descr="fish_active"/>
            <p:cNvPicPr>
              <a:picLocks noChangeAspect="1" noChangeArrowheads="1"/>
            </p:cNvPicPr>
            <p:nvPr/>
          </p:nvPicPr>
          <p:blipFill>
            <a:blip r:embed="rId15" cstate="print"/>
            <a:srcRect/>
            <a:stretch>
              <a:fillRect/>
            </a:stretch>
          </p:blipFill>
          <p:spPr bwMode="auto">
            <a:xfrm rot="-3266986">
              <a:off x="2965" y="11373"/>
              <a:ext cx="1644" cy="1841"/>
            </a:xfrm>
            <a:prstGeom prst="rect">
              <a:avLst/>
            </a:prstGeom>
            <a:noFill/>
            <a:ln w="9525">
              <a:noFill/>
              <a:miter lim="800000"/>
              <a:headEnd/>
              <a:tailEnd/>
            </a:ln>
          </p:spPr>
        </p:pic>
        <p:sp>
          <p:nvSpPr>
            <p:cNvPr id="71" name="Text Box 347"/>
            <p:cNvSpPr txBox="1">
              <a:spLocks noChangeArrowheads="1"/>
            </p:cNvSpPr>
            <p:nvPr/>
          </p:nvSpPr>
          <p:spPr bwMode="auto">
            <a:xfrm>
              <a:off x="2962" y="12348"/>
              <a:ext cx="257" cy="291"/>
            </a:xfrm>
            <a:prstGeom prst="rect">
              <a:avLst/>
            </a:prstGeom>
            <a:noFill/>
            <a:ln w="9525">
              <a:noFill/>
              <a:miter lim="800000"/>
              <a:headEnd/>
              <a:tailEnd/>
            </a:ln>
          </p:spPr>
          <p:txBody>
            <a:bodyPr wrap="none">
              <a:spAutoFit/>
            </a:bodyPr>
            <a:lstStyle/>
            <a:p>
              <a:pPr algn="l">
                <a:spcBef>
                  <a:spcPct val="20000"/>
                </a:spcBef>
                <a:buClrTx/>
                <a:buSzTx/>
                <a:buFontTx/>
                <a:buNone/>
              </a:pPr>
              <a:r>
                <a:rPr lang="en-US" sz="2400" dirty="0" smtClean="0">
                  <a:solidFill>
                    <a:srgbClr val="002060"/>
                  </a:solidFill>
                </a:rPr>
                <a:t>c</a:t>
              </a:r>
              <a:r>
                <a:rPr lang="en-US" sz="2400" dirty="0" smtClean="0">
                  <a:solidFill>
                    <a:schemeClr val="tx1"/>
                  </a:solidFill>
                </a:rPr>
                <a:t>)</a:t>
              </a:r>
              <a:endParaRPr lang="en-US" sz="2400" dirty="0">
                <a:solidFill>
                  <a:schemeClr val="tx1"/>
                </a:solidFill>
              </a:endParaRPr>
            </a:p>
          </p:txBody>
        </p:sp>
      </p:grpSp>
      <p:grpSp>
        <p:nvGrpSpPr>
          <p:cNvPr id="72" name="Group 379"/>
          <p:cNvGrpSpPr>
            <a:grpSpLocks/>
          </p:cNvGrpSpPr>
          <p:nvPr/>
        </p:nvGrpSpPr>
        <p:grpSpPr bwMode="auto">
          <a:xfrm>
            <a:off x="26212800" y="8472487"/>
            <a:ext cx="3300413" cy="1890713"/>
            <a:chOff x="1042" y="12096"/>
            <a:chExt cx="2079" cy="1191"/>
          </a:xfrm>
        </p:grpSpPr>
        <p:pic>
          <p:nvPicPr>
            <p:cNvPr id="73" name="Picture 346" descr="Blind Fish"/>
            <p:cNvPicPr>
              <a:picLocks noChangeAspect="1" noChangeArrowheads="1"/>
            </p:cNvPicPr>
            <p:nvPr/>
          </p:nvPicPr>
          <p:blipFill>
            <a:blip r:embed="rId16" cstate="print"/>
            <a:srcRect l="11435" t="15509" b="14702"/>
            <a:stretch>
              <a:fillRect/>
            </a:stretch>
          </p:blipFill>
          <p:spPr bwMode="auto">
            <a:xfrm rot="2163514">
              <a:off x="1042" y="12096"/>
              <a:ext cx="2079" cy="1191"/>
            </a:xfrm>
            <a:prstGeom prst="rect">
              <a:avLst/>
            </a:prstGeom>
            <a:noFill/>
            <a:ln w="9525">
              <a:noFill/>
              <a:miter lim="800000"/>
              <a:headEnd/>
              <a:tailEnd/>
            </a:ln>
          </p:spPr>
        </p:pic>
        <p:sp>
          <p:nvSpPr>
            <p:cNvPr id="74" name="Text Box 374"/>
            <p:cNvSpPr txBox="1">
              <a:spLocks noChangeArrowheads="1"/>
            </p:cNvSpPr>
            <p:nvPr/>
          </p:nvSpPr>
          <p:spPr bwMode="auto">
            <a:xfrm>
              <a:off x="1105" y="12960"/>
              <a:ext cx="272" cy="291"/>
            </a:xfrm>
            <a:prstGeom prst="rect">
              <a:avLst/>
            </a:prstGeom>
            <a:noFill/>
            <a:ln w="9525">
              <a:noFill/>
              <a:miter lim="800000"/>
              <a:headEnd/>
              <a:tailEnd/>
            </a:ln>
          </p:spPr>
          <p:txBody>
            <a:bodyPr wrap="none">
              <a:spAutoFit/>
            </a:bodyPr>
            <a:lstStyle/>
            <a:p>
              <a:pPr algn="l">
                <a:spcBef>
                  <a:spcPct val="20000"/>
                </a:spcBef>
                <a:buClrTx/>
                <a:buSzTx/>
                <a:buFontTx/>
                <a:buNone/>
              </a:pPr>
              <a:r>
                <a:rPr lang="en-US" sz="2400" dirty="0">
                  <a:solidFill>
                    <a:srgbClr val="002060"/>
                  </a:solidFill>
                </a:rPr>
                <a:t>e</a:t>
              </a:r>
              <a:r>
                <a:rPr lang="en-US" sz="2400" dirty="0">
                  <a:solidFill>
                    <a:schemeClr val="tx1"/>
                  </a:solidFill>
                </a:rPr>
                <a:t>)</a:t>
              </a:r>
            </a:p>
          </p:txBody>
        </p:sp>
      </p:grpSp>
      <p:grpSp>
        <p:nvGrpSpPr>
          <p:cNvPr id="75" name="Group 376"/>
          <p:cNvGrpSpPr>
            <a:grpSpLocks/>
          </p:cNvGrpSpPr>
          <p:nvPr/>
        </p:nvGrpSpPr>
        <p:grpSpPr bwMode="auto">
          <a:xfrm>
            <a:off x="35128200" y="6553200"/>
            <a:ext cx="1787525" cy="4330700"/>
            <a:chOff x="4930" y="10656"/>
            <a:chExt cx="1126" cy="2728"/>
          </a:xfrm>
        </p:grpSpPr>
        <p:pic>
          <p:nvPicPr>
            <p:cNvPr id="76" name="Picture 361" descr="fish_dodge"/>
            <p:cNvPicPr>
              <a:picLocks noChangeAspect="1" noChangeArrowheads="1"/>
            </p:cNvPicPr>
            <p:nvPr/>
          </p:nvPicPr>
          <p:blipFill>
            <a:blip r:embed="rId17" cstate="print"/>
            <a:srcRect r="55135"/>
            <a:stretch>
              <a:fillRect/>
            </a:stretch>
          </p:blipFill>
          <p:spPr bwMode="auto">
            <a:xfrm>
              <a:off x="5181" y="10656"/>
              <a:ext cx="875" cy="2728"/>
            </a:xfrm>
            <a:prstGeom prst="rect">
              <a:avLst/>
            </a:prstGeom>
            <a:noFill/>
            <a:ln w="9525">
              <a:noFill/>
              <a:miter lim="800000"/>
              <a:headEnd/>
              <a:tailEnd/>
            </a:ln>
          </p:spPr>
        </p:pic>
        <p:sp>
          <p:nvSpPr>
            <p:cNvPr id="77" name="Text Box 370"/>
            <p:cNvSpPr txBox="1">
              <a:spLocks noChangeArrowheads="1"/>
            </p:cNvSpPr>
            <p:nvPr/>
          </p:nvSpPr>
          <p:spPr bwMode="auto">
            <a:xfrm>
              <a:off x="4930" y="12144"/>
              <a:ext cx="277" cy="291"/>
            </a:xfrm>
            <a:prstGeom prst="rect">
              <a:avLst/>
            </a:prstGeom>
            <a:noFill/>
            <a:ln w="9525">
              <a:noFill/>
              <a:miter lim="800000"/>
              <a:headEnd/>
              <a:tailEnd/>
            </a:ln>
          </p:spPr>
          <p:txBody>
            <a:bodyPr wrap="none">
              <a:spAutoFit/>
            </a:bodyPr>
            <a:lstStyle/>
            <a:p>
              <a:pPr algn="l">
                <a:buClrTx/>
                <a:buSzTx/>
                <a:buFontTx/>
                <a:buNone/>
              </a:pPr>
              <a:r>
                <a:rPr lang="en-US" sz="2400" dirty="0" smtClean="0">
                  <a:solidFill>
                    <a:schemeClr val="tx1"/>
                  </a:solidFill>
                </a:rPr>
                <a:t>d)</a:t>
              </a:r>
              <a:endParaRPr lang="en-US" sz="2400" dirty="0">
                <a:solidFill>
                  <a:schemeClr val="tx1"/>
                </a:solidFill>
              </a:endParaRPr>
            </a:p>
          </p:txBody>
        </p:sp>
      </p:grpSp>
      <p:sp>
        <p:nvSpPr>
          <p:cNvPr id="78" name="Text Box 382"/>
          <p:cNvSpPr txBox="1">
            <a:spLocks noChangeArrowheads="1"/>
          </p:cNvSpPr>
          <p:nvPr/>
        </p:nvSpPr>
        <p:spPr bwMode="auto">
          <a:xfrm>
            <a:off x="24612600" y="10668000"/>
            <a:ext cx="12649200" cy="1820632"/>
          </a:xfrm>
          <a:prstGeom prst="rect">
            <a:avLst/>
          </a:prstGeom>
          <a:noFill/>
          <a:ln w="9525">
            <a:noFill/>
            <a:round/>
            <a:headEnd/>
            <a:tailEnd/>
          </a:ln>
        </p:spPr>
        <p:txBody>
          <a:bodyPr lIns="101880" tIns="51120" rIns="101880" bIns="51120">
            <a:spAutoFit/>
          </a:bodyPr>
          <a:lstStyle/>
          <a:p>
            <a:pPr>
              <a:lnSpc>
                <a:spcPct val="120000"/>
              </a:lnSpc>
              <a:spcBef>
                <a:spcPts val="1938"/>
              </a:spcBef>
              <a:tabLst>
                <a:tab pos="0" algn="l"/>
                <a:tab pos="57150" algn="l"/>
                <a:tab pos="457200" algn="l"/>
                <a:tab pos="971550" algn="l"/>
                <a:tab pos="13716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3100" dirty="0" smtClean="0">
                <a:solidFill>
                  <a:srgbClr val="333366"/>
                </a:solidFill>
              </a:rPr>
              <a:t>a)  Tracking </a:t>
            </a:r>
            <a:r>
              <a:rPr lang="en-US" sz="3100" dirty="0">
                <a:solidFill>
                  <a:srgbClr val="333366"/>
                </a:solidFill>
              </a:rPr>
              <a:t>prey								</a:t>
            </a:r>
            <a:r>
              <a:rPr lang="en-US" sz="3100" dirty="0" smtClean="0">
                <a:solidFill>
                  <a:srgbClr val="333366"/>
                </a:solidFill>
              </a:rPr>
              <a:t>b</a:t>
            </a:r>
            <a:r>
              <a:rPr lang="en-US" sz="3100" dirty="0">
                <a:solidFill>
                  <a:srgbClr val="333366"/>
                </a:solidFill>
              </a:rPr>
              <a:t>)  Communication between individuals c) </a:t>
            </a:r>
            <a:r>
              <a:rPr lang="en-US" sz="3100" dirty="0" smtClean="0">
                <a:solidFill>
                  <a:srgbClr val="333366"/>
                </a:solidFill>
              </a:rPr>
              <a:t>Recognizing physical features </a:t>
            </a:r>
            <a:r>
              <a:rPr lang="en-US" sz="3100" dirty="0">
                <a:solidFill>
                  <a:srgbClr val="333366"/>
                </a:solidFill>
              </a:rPr>
              <a:t>		</a:t>
            </a:r>
            <a:r>
              <a:rPr lang="en-US" sz="3100" dirty="0" smtClean="0">
                <a:solidFill>
                  <a:srgbClr val="333366"/>
                </a:solidFill>
              </a:rPr>
              <a:t>d) Exploiting energy in wakes </a:t>
            </a:r>
            <a:r>
              <a:rPr lang="en-US" sz="3100" dirty="0">
                <a:solidFill>
                  <a:srgbClr val="333366"/>
                </a:solidFill>
              </a:rPr>
              <a:t>	</a:t>
            </a:r>
            <a:r>
              <a:rPr lang="en-US" sz="3100" dirty="0" smtClean="0">
                <a:solidFill>
                  <a:srgbClr val="333366"/>
                </a:solidFill>
              </a:rPr>
              <a:t>e</a:t>
            </a:r>
            <a:r>
              <a:rPr lang="en-US" sz="3100" dirty="0">
                <a:solidFill>
                  <a:srgbClr val="333366"/>
                </a:solidFill>
              </a:rPr>
              <a:t>)  Schooling </a:t>
            </a:r>
          </a:p>
        </p:txBody>
      </p:sp>
      <p:sp>
        <p:nvSpPr>
          <p:cNvPr id="79" name="ZoneTexte 40"/>
          <p:cNvSpPr txBox="1">
            <a:spLocks noGrp="1"/>
          </p:cNvSpPr>
          <p:nvPr>
            <p:ph idx="1"/>
          </p:nvPr>
        </p:nvSpPr>
        <p:spPr>
          <a:xfrm>
            <a:off x="838200" y="6174629"/>
            <a:ext cx="22936200" cy="7312771"/>
          </a:xfrm>
          <a:prstGeom prst="rect">
            <a:avLst/>
          </a:prstGeom>
          <a:noFill/>
        </p:spPr>
        <p:txBody>
          <a:bodyPr wrap="square" rtlCol="0">
            <a:spAutoFit/>
          </a:bodyPr>
          <a:lstStyle/>
          <a:p>
            <a:pPr algn="just"/>
            <a:r>
              <a:rPr lang="en-US" sz="4000" b="1" dirty="0" smtClean="0">
                <a:solidFill>
                  <a:srgbClr val="002060"/>
                </a:solidFill>
              </a:rPr>
              <a:t>Marine systems operate in some of the least forgiving environments an engineer is likely to face.  Not only is a marine vehicle constantly assaulted by corrosive, highly dynamic, and inhospitable substance, but sensory feedback is severely limited in the marine environment.  Unlike surface vehicles that benefit from visual, GPS, and radio systems, underwater operation limits the usefulness of traditional forms of sensor systems.  Biology has overcome this deficit by equipping fish with a unique sensory organ known as the lateral line.  Acting in a similar fashion to an array of pressure sensors on the fish’s body, the lateral line allows vehicles to detect </a:t>
            </a:r>
            <a:r>
              <a:rPr lang="en-US" sz="4000" b="1" dirty="0" err="1" smtClean="0">
                <a:solidFill>
                  <a:srgbClr val="002060"/>
                </a:solidFill>
              </a:rPr>
              <a:t>vortical</a:t>
            </a:r>
            <a:r>
              <a:rPr lang="en-US" sz="4000" b="1" dirty="0" smtClean="0">
                <a:solidFill>
                  <a:srgbClr val="002060"/>
                </a:solidFill>
              </a:rPr>
              <a:t> flows, identify and avoid obstacles, and maintain orientation within a school or ambient flow field.  </a:t>
            </a:r>
            <a:r>
              <a:rPr lang="en-US" sz="4000" dirty="0" smtClean="0"/>
              <a:t>The </a:t>
            </a:r>
            <a:r>
              <a:rPr lang="en-US" sz="4000" b="1" dirty="0" smtClean="0">
                <a:solidFill>
                  <a:srgbClr val="002060"/>
                </a:solidFill>
              </a:rPr>
              <a:t>work of the HELM </a:t>
            </a:r>
            <a:r>
              <a:rPr lang="en-US" sz="4000" dirty="0" smtClean="0"/>
              <a:t>(</a:t>
            </a:r>
            <a:r>
              <a:rPr lang="en-US" sz="4000" dirty="0"/>
              <a:t>Hydrodynamic Engineering Laboratory and Modeling</a:t>
            </a:r>
            <a:r>
              <a:rPr lang="en-US" sz="4000" dirty="0" smtClean="0"/>
              <a:t>) group</a:t>
            </a:r>
            <a:r>
              <a:rPr lang="en-US" sz="4000" b="1" dirty="0" smtClean="0">
                <a:solidFill>
                  <a:srgbClr val="002060"/>
                </a:solidFill>
              </a:rPr>
              <a:t> strives to extend the unique capabilities of biology to the grand problems of marine operations.</a:t>
            </a:r>
          </a:p>
          <a:p>
            <a:endParaRPr lang="en-US" sz="3200" dirty="0"/>
          </a:p>
        </p:txBody>
      </p:sp>
      <p:pic>
        <p:nvPicPr>
          <p:cNvPr id="80" name="Content Placeholder 17" descr="vehicle3b.png"/>
          <p:cNvPicPr>
            <a:picLocks noChangeAspect="1"/>
          </p:cNvPicPr>
          <p:nvPr/>
        </p:nvPicPr>
        <p:blipFill>
          <a:blip r:embed="rId18" cstate="print"/>
          <a:srcRect l="10937" t="24051" r="14329" b="5063"/>
          <a:stretch>
            <a:fillRect/>
          </a:stretch>
        </p:blipFill>
        <p:spPr>
          <a:xfrm>
            <a:off x="13639800" y="18211800"/>
            <a:ext cx="7981948" cy="5451087"/>
          </a:xfrm>
          <a:prstGeom prst="rect">
            <a:avLst/>
          </a:prstGeom>
          <a:solidFill>
            <a:schemeClr val="bg1"/>
          </a:solidFill>
        </p:spPr>
      </p:pic>
      <p:pic>
        <p:nvPicPr>
          <p:cNvPr id="81" name="Content Placeholder 18" descr="IMG_0876.JPG"/>
          <p:cNvPicPr>
            <a:picLocks noChangeAspect="1"/>
          </p:cNvPicPr>
          <p:nvPr/>
        </p:nvPicPr>
        <p:blipFill>
          <a:blip r:embed="rId19" cstate="print"/>
          <a:stretch>
            <a:fillRect/>
          </a:stretch>
        </p:blipFill>
        <p:spPr>
          <a:xfrm>
            <a:off x="21404826" y="21564600"/>
            <a:ext cx="3200400" cy="2133600"/>
          </a:xfrm>
          <a:prstGeom prst="rect">
            <a:avLst/>
          </a:prstGeom>
          <a:solidFill>
            <a:schemeClr val="bg1"/>
          </a:solidFill>
        </p:spPr>
      </p:pic>
      <p:pic>
        <p:nvPicPr>
          <p:cNvPr id="82" name="Content Placeholder 17" descr="vehicle2.jpg"/>
          <p:cNvPicPr>
            <a:picLocks noChangeAspect="1"/>
          </p:cNvPicPr>
          <p:nvPr/>
        </p:nvPicPr>
        <p:blipFill>
          <a:blip r:embed="rId20" cstate="print"/>
          <a:srcRect t="25000" r="7635" b="10417"/>
          <a:stretch>
            <a:fillRect/>
          </a:stretch>
        </p:blipFill>
        <p:spPr>
          <a:xfrm>
            <a:off x="21404826" y="18211800"/>
            <a:ext cx="3207774" cy="3314700"/>
          </a:xfrm>
          <a:prstGeom prst="rect">
            <a:avLst/>
          </a:prstGeom>
          <a:solidFill>
            <a:schemeClr val="bg1"/>
          </a:solidFill>
        </p:spPr>
      </p:pic>
      <p:sp>
        <p:nvSpPr>
          <p:cNvPr id="85" name="TextBox 84"/>
          <p:cNvSpPr txBox="1"/>
          <p:nvPr/>
        </p:nvSpPr>
        <p:spPr>
          <a:xfrm>
            <a:off x="13868400" y="30639603"/>
            <a:ext cx="10744200" cy="830997"/>
          </a:xfrm>
          <a:prstGeom prst="rect">
            <a:avLst/>
          </a:prstGeom>
          <a:noFill/>
        </p:spPr>
        <p:txBody>
          <a:bodyPr wrap="square" rtlCol="0">
            <a:spAutoFit/>
          </a:bodyPr>
          <a:lstStyle/>
          <a:p>
            <a:r>
              <a:rPr lang="en-US" sz="2400" dirty="0" smtClean="0">
                <a:solidFill>
                  <a:srgbClr val="333366"/>
                </a:solidFill>
              </a:rPr>
              <a:t>Left: A potential flow model closely estimates the pressure at an angle of 10 degrees. Right: Closed-loop control maintains an angle of zero degrees when activated.</a:t>
            </a:r>
            <a:endParaRPr lang="en-US" sz="2400" dirty="0">
              <a:solidFill>
                <a:srgbClr val="333366"/>
              </a:solidFill>
            </a:endParaRPr>
          </a:p>
        </p:txBody>
      </p:sp>
      <p:sp>
        <p:nvSpPr>
          <p:cNvPr id="3" name="TextBox 2"/>
          <p:cNvSpPr txBox="1"/>
          <p:nvPr/>
        </p:nvSpPr>
        <p:spPr>
          <a:xfrm>
            <a:off x="3962400" y="18288000"/>
            <a:ext cx="1600200" cy="276999"/>
          </a:xfrm>
          <a:prstGeom prst="rect">
            <a:avLst/>
          </a:prstGeom>
          <a:noFill/>
        </p:spPr>
        <p:txBody>
          <a:bodyPr wrap="square" rtlCol="0">
            <a:spAutoFit/>
          </a:bodyPr>
          <a:lstStyle/>
          <a:p>
            <a:r>
              <a:rPr lang="en-US" sz="1200" dirty="0" smtClean="0"/>
              <a:t>From:   TT Lim, NUS</a:t>
            </a:r>
            <a:endParaRPr lang="en-US" sz="1200" dirty="0"/>
          </a:p>
        </p:txBody>
      </p:sp>
      <p:sp>
        <p:nvSpPr>
          <p:cNvPr id="5" name="TextBox 4"/>
          <p:cNvSpPr txBox="1"/>
          <p:nvPr/>
        </p:nvSpPr>
        <p:spPr>
          <a:xfrm>
            <a:off x="6705600" y="22354401"/>
            <a:ext cx="1524000" cy="276999"/>
          </a:xfrm>
          <a:prstGeom prst="rect">
            <a:avLst/>
          </a:prstGeom>
          <a:noFill/>
        </p:spPr>
        <p:txBody>
          <a:bodyPr wrap="square" rtlCol="0">
            <a:spAutoFit/>
          </a:bodyPr>
          <a:lstStyle/>
          <a:p>
            <a:r>
              <a:rPr lang="en-US" sz="1200" dirty="0" smtClean="0"/>
              <a:t>From: Oracle Racing</a:t>
            </a:r>
            <a:endParaRPr lang="en-US" sz="1200" dirty="0"/>
          </a:p>
        </p:txBody>
      </p:sp>
      <p:sp>
        <p:nvSpPr>
          <p:cNvPr id="7" name="TextBox 6"/>
          <p:cNvSpPr txBox="1"/>
          <p:nvPr/>
        </p:nvSpPr>
        <p:spPr>
          <a:xfrm>
            <a:off x="2971800" y="22354401"/>
            <a:ext cx="1066800" cy="276999"/>
          </a:xfrm>
          <a:prstGeom prst="rect">
            <a:avLst/>
          </a:prstGeom>
          <a:noFill/>
        </p:spPr>
        <p:txBody>
          <a:bodyPr wrap="square" rtlCol="0">
            <a:spAutoFit/>
          </a:bodyPr>
          <a:lstStyle/>
          <a:p>
            <a:r>
              <a:rPr lang="en-US" sz="1200" dirty="0" smtClean="0"/>
              <a:t>From: Z. </a:t>
            </a:r>
            <a:r>
              <a:rPr lang="en-US" sz="1200" dirty="0" err="1" smtClean="0"/>
              <a:t>Peng</a:t>
            </a:r>
            <a:endParaRPr lang="en-US" sz="1200" dirty="0"/>
          </a:p>
        </p:txBody>
      </p:sp>
      <p:pic>
        <p:nvPicPr>
          <p:cNvPr id="87" name="Picture 86" descr="test2_largefont.png"/>
          <p:cNvPicPr>
            <a:picLocks noChangeAspect="1"/>
          </p:cNvPicPr>
          <p:nvPr/>
        </p:nvPicPr>
        <p:blipFill>
          <a:blip r:embed="rId21" cstate="print"/>
          <a:srcRect l="3319" r="5967"/>
          <a:stretch>
            <a:fillRect/>
          </a:stretch>
        </p:blipFill>
        <p:spPr>
          <a:xfrm>
            <a:off x="18440400" y="26867499"/>
            <a:ext cx="6248400" cy="3761762"/>
          </a:xfrm>
          <a:prstGeom prst="rect">
            <a:avLst/>
          </a:prstGeom>
        </p:spPr>
      </p:pic>
      <p:pic>
        <p:nvPicPr>
          <p:cNvPr id="88" name="Picture 87" descr="10deg_largefont2.png"/>
          <p:cNvPicPr>
            <a:picLocks noChangeAspect="1"/>
          </p:cNvPicPr>
          <p:nvPr/>
        </p:nvPicPr>
        <p:blipFill>
          <a:blip r:embed="rId22" cstate="print"/>
          <a:srcRect r="6189"/>
          <a:stretch>
            <a:fillRect/>
          </a:stretch>
        </p:blipFill>
        <p:spPr>
          <a:xfrm>
            <a:off x="13716000" y="26974800"/>
            <a:ext cx="4619807" cy="3587750"/>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717</TotalTime>
  <Words>1009</Words>
  <Application>Microsoft Office PowerPoint</Application>
  <PresentationFormat>Personnalisé</PresentationFormat>
  <Paragraphs>76</Paragraphs>
  <Slides>1</Slides>
  <Notes>0</Notes>
  <HiddenSlides>0</HiddenSlides>
  <MMClips>0</MMClips>
  <ScaleCrop>false</ScaleCrop>
  <HeadingPairs>
    <vt:vector size="4" baseType="variant">
      <vt:variant>
        <vt:lpstr>Thème</vt:lpstr>
      </vt:variant>
      <vt:variant>
        <vt:i4>1</vt:i4>
      </vt:variant>
      <vt:variant>
        <vt:lpstr>Titres des diapositives</vt:lpstr>
      </vt:variant>
      <vt:variant>
        <vt:i4>1</vt:i4>
      </vt:variant>
    </vt:vector>
  </HeadingPairs>
  <TitlesOfParts>
    <vt:vector size="2" baseType="lpstr">
      <vt:lpstr>Office Theme</vt:lpstr>
      <vt:lpstr>It’s dark and lonely down there…   Improving marine vehicle sensing, with a little help from biology</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agao</dc:creator>
  <cp:lastModifiedBy>Audrey Maertens</cp:lastModifiedBy>
  <cp:revision>63</cp:revision>
  <dcterms:created xsi:type="dcterms:W3CDTF">2012-03-23T17:08:32Z</dcterms:created>
  <dcterms:modified xsi:type="dcterms:W3CDTF">2012-04-04T15:28:45Z</dcterms:modified>
</cp:coreProperties>
</file>