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8" r:id="rId3"/>
    <p:sldId id="260" r:id="rId4"/>
    <p:sldId id="289" r:id="rId5"/>
    <p:sldId id="262" r:id="rId6"/>
    <p:sldId id="261" r:id="rId7"/>
    <p:sldId id="275" r:id="rId8"/>
    <p:sldId id="276" r:id="rId9"/>
    <p:sldId id="292" r:id="rId10"/>
    <p:sldId id="293" r:id="rId11"/>
    <p:sldId id="266" r:id="rId12"/>
    <p:sldId id="278" r:id="rId13"/>
    <p:sldId id="277" r:id="rId14"/>
    <p:sldId id="279" r:id="rId15"/>
    <p:sldId id="280" r:id="rId16"/>
    <p:sldId id="265" r:id="rId17"/>
    <p:sldId id="282" r:id="rId18"/>
    <p:sldId id="281" r:id="rId19"/>
    <p:sldId id="283" r:id="rId20"/>
    <p:sldId id="284" r:id="rId21"/>
    <p:sldId id="285" r:id="rId22"/>
    <p:sldId id="264" r:id="rId23"/>
    <p:sldId id="273" r:id="rId24"/>
    <p:sldId id="287" r:id="rId25"/>
    <p:sldId id="288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24" autoAdjust="0"/>
    <p:restoredTop sz="80143" autoAdjust="0"/>
  </p:normalViewPr>
  <p:slideViewPr>
    <p:cSldViewPr>
      <p:cViewPr>
        <p:scale>
          <a:sx n="60" d="100"/>
          <a:sy n="60" d="100"/>
        </p:scale>
        <p:origin x="-1752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A0A7A12-2367-42C5-91EE-CAC0F5D4B28C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2FFCADA-A354-4394-AF49-D02E1359EFEF}">
      <dgm:prSet phldrT="[Text]"/>
      <dgm:spPr/>
      <dgm:t>
        <a:bodyPr/>
        <a:lstStyle/>
        <a:p>
          <a:r>
            <a:rPr lang="en-US" dirty="0" smtClean="0"/>
            <a:t>Plan</a:t>
          </a:r>
          <a:endParaRPr lang="en-US" dirty="0"/>
        </a:p>
      </dgm:t>
    </dgm:pt>
    <dgm:pt modelId="{ECF0F895-D788-4DBF-AE07-A37C73ABD56C}" type="parTrans" cxnId="{6F17FBE8-CA4D-4636-BDE8-1CB1AD7F7CA0}">
      <dgm:prSet/>
      <dgm:spPr/>
      <dgm:t>
        <a:bodyPr/>
        <a:lstStyle/>
        <a:p>
          <a:endParaRPr lang="en-US"/>
        </a:p>
      </dgm:t>
    </dgm:pt>
    <dgm:pt modelId="{4FC8EF33-C8B3-4817-AEFA-5CE98B8B2551}" type="sibTrans" cxnId="{6F17FBE8-CA4D-4636-BDE8-1CB1AD7F7CA0}">
      <dgm:prSet/>
      <dgm:spPr/>
      <dgm:t>
        <a:bodyPr/>
        <a:lstStyle/>
        <a:p>
          <a:endParaRPr lang="en-US"/>
        </a:p>
      </dgm:t>
    </dgm:pt>
    <dgm:pt modelId="{26E040CF-5F1B-4769-8D69-DA1F621C2EA1}">
      <dgm:prSet phldrT="[Text]"/>
      <dgm:spPr/>
      <dgm:t>
        <a:bodyPr/>
        <a:lstStyle/>
        <a:p>
          <a:r>
            <a:rPr lang="en-US" dirty="0" smtClean="0"/>
            <a:t>Do</a:t>
          </a:r>
          <a:endParaRPr lang="en-US" dirty="0"/>
        </a:p>
      </dgm:t>
    </dgm:pt>
    <dgm:pt modelId="{2B5DD69D-CC83-4263-919C-B4D2E5B69B64}" type="parTrans" cxnId="{0E3436D9-31F0-4292-AB39-449298DCF68B}">
      <dgm:prSet/>
      <dgm:spPr/>
      <dgm:t>
        <a:bodyPr/>
        <a:lstStyle/>
        <a:p>
          <a:endParaRPr lang="en-US"/>
        </a:p>
      </dgm:t>
    </dgm:pt>
    <dgm:pt modelId="{56B60D73-923E-45C5-966C-848EEA125318}" type="sibTrans" cxnId="{0E3436D9-31F0-4292-AB39-449298DCF68B}">
      <dgm:prSet/>
      <dgm:spPr/>
      <dgm:t>
        <a:bodyPr/>
        <a:lstStyle/>
        <a:p>
          <a:endParaRPr lang="en-US"/>
        </a:p>
      </dgm:t>
    </dgm:pt>
    <dgm:pt modelId="{7F6B5D57-5E37-4AF0-8220-2D5832F2ABDA}">
      <dgm:prSet phldrT="[Text]"/>
      <dgm:spPr>
        <a:ln w="57150">
          <a:solidFill>
            <a:srgbClr val="FF0000"/>
          </a:solidFill>
        </a:ln>
      </dgm:spPr>
      <dgm:t>
        <a:bodyPr/>
        <a:lstStyle/>
        <a:p>
          <a:r>
            <a:rPr lang="en-US" dirty="0" smtClean="0"/>
            <a:t>Check</a:t>
          </a:r>
          <a:endParaRPr lang="en-US" dirty="0"/>
        </a:p>
      </dgm:t>
    </dgm:pt>
    <dgm:pt modelId="{1EFFFB9F-07F3-4602-9B15-9C103647CA06}" type="parTrans" cxnId="{EA5281A2-4754-402A-B75E-7BF43F9DFD8E}">
      <dgm:prSet/>
      <dgm:spPr/>
      <dgm:t>
        <a:bodyPr/>
        <a:lstStyle/>
        <a:p>
          <a:endParaRPr lang="en-US"/>
        </a:p>
      </dgm:t>
    </dgm:pt>
    <dgm:pt modelId="{FEF22BA1-1F77-4DBD-B10E-2E37BE901124}" type="sibTrans" cxnId="{EA5281A2-4754-402A-B75E-7BF43F9DFD8E}">
      <dgm:prSet/>
      <dgm:spPr/>
      <dgm:t>
        <a:bodyPr/>
        <a:lstStyle/>
        <a:p>
          <a:endParaRPr lang="en-US"/>
        </a:p>
      </dgm:t>
    </dgm:pt>
    <dgm:pt modelId="{453B3E5F-8F18-41D2-B23C-964C6DC859D5}">
      <dgm:prSet phldrT="[Text]"/>
      <dgm:spPr/>
      <dgm:t>
        <a:bodyPr/>
        <a:lstStyle/>
        <a:p>
          <a:r>
            <a:rPr lang="en-US" dirty="0" smtClean="0"/>
            <a:t>Act</a:t>
          </a:r>
          <a:endParaRPr lang="en-US" dirty="0"/>
        </a:p>
      </dgm:t>
    </dgm:pt>
    <dgm:pt modelId="{0FECC248-6E74-4EB8-838E-3A5A54FDB903}" type="parTrans" cxnId="{EFD11C10-DB45-4424-B2A1-3402F69BCC9B}">
      <dgm:prSet/>
      <dgm:spPr/>
      <dgm:t>
        <a:bodyPr/>
        <a:lstStyle/>
        <a:p>
          <a:endParaRPr lang="en-US"/>
        </a:p>
      </dgm:t>
    </dgm:pt>
    <dgm:pt modelId="{6FF8A8FB-A1A6-4FE9-96CA-BC3688F4F450}" type="sibTrans" cxnId="{EFD11C10-DB45-4424-B2A1-3402F69BCC9B}">
      <dgm:prSet/>
      <dgm:spPr/>
      <dgm:t>
        <a:bodyPr/>
        <a:lstStyle/>
        <a:p>
          <a:endParaRPr lang="en-US"/>
        </a:p>
      </dgm:t>
    </dgm:pt>
    <dgm:pt modelId="{F92244E2-53C2-4963-8606-1A9E75FE34D3}" type="pres">
      <dgm:prSet presAssocID="{5A0A7A12-2367-42C5-91EE-CAC0F5D4B28C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387D19-86E0-4D2F-B1D0-10A2DA09BB07}" type="pres">
      <dgm:prSet presAssocID="{02FFCADA-A354-4394-AF49-D02E1359EFEF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185265-8FE3-4837-B883-D9691DCC5F3F}" type="pres">
      <dgm:prSet presAssocID="{4FC8EF33-C8B3-4817-AEFA-5CE98B8B2551}" presName="sibTrans" presStyleLbl="sibTrans2D1" presStyleIdx="0" presStyleCnt="4"/>
      <dgm:spPr/>
      <dgm:t>
        <a:bodyPr/>
        <a:lstStyle/>
        <a:p>
          <a:endParaRPr lang="en-US"/>
        </a:p>
      </dgm:t>
    </dgm:pt>
    <dgm:pt modelId="{C94304F3-FB9E-4E7F-AD3A-6AA0EB4772DB}" type="pres">
      <dgm:prSet presAssocID="{4FC8EF33-C8B3-4817-AEFA-5CE98B8B2551}" presName="connectorText" presStyleLbl="sibTrans2D1" presStyleIdx="0" presStyleCnt="4"/>
      <dgm:spPr/>
      <dgm:t>
        <a:bodyPr/>
        <a:lstStyle/>
        <a:p>
          <a:endParaRPr lang="en-US"/>
        </a:p>
      </dgm:t>
    </dgm:pt>
    <dgm:pt modelId="{F318F773-C5CF-4052-91B9-90E72B0A98A3}" type="pres">
      <dgm:prSet presAssocID="{26E040CF-5F1B-4769-8D69-DA1F621C2EA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FEF5FE-DF14-460A-BA18-48D6142DB803}" type="pres">
      <dgm:prSet presAssocID="{56B60D73-923E-45C5-966C-848EEA125318}" presName="sibTrans" presStyleLbl="sibTrans2D1" presStyleIdx="1" presStyleCnt="4"/>
      <dgm:spPr/>
      <dgm:t>
        <a:bodyPr/>
        <a:lstStyle/>
        <a:p>
          <a:endParaRPr lang="en-US"/>
        </a:p>
      </dgm:t>
    </dgm:pt>
    <dgm:pt modelId="{ED86014A-5A6A-45E9-A359-3008A42678B6}" type="pres">
      <dgm:prSet presAssocID="{56B60D73-923E-45C5-966C-848EEA125318}" presName="connectorText" presStyleLbl="sibTrans2D1" presStyleIdx="1" presStyleCnt="4"/>
      <dgm:spPr/>
      <dgm:t>
        <a:bodyPr/>
        <a:lstStyle/>
        <a:p>
          <a:endParaRPr lang="en-US"/>
        </a:p>
      </dgm:t>
    </dgm:pt>
    <dgm:pt modelId="{5A48D90B-514F-41AB-914B-A8C9AA04DA2B}" type="pres">
      <dgm:prSet presAssocID="{7F6B5D57-5E37-4AF0-8220-2D5832F2ABDA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12F032-B68E-4541-9527-D95CD7EC000F}" type="pres">
      <dgm:prSet presAssocID="{FEF22BA1-1F77-4DBD-B10E-2E37BE901124}" presName="sibTrans" presStyleLbl="sibTrans2D1" presStyleIdx="2" presStyleCnt="4"/>
      <dgm:spPr/>
      <dgm:t>
        <a:bodyPr/>
        <a:lstStyle/>
        <a:p>
          <a:endParaRPr lang="en-US"/>
        </a:p>
      </dgm:t>
    </dgm:pt>
    <dgm:pt modelId="{C7E9E0E6-B567-45ED-BAA0-DBD45C5C1E94}" type="pres">
      <dgm:prSet presAssocID="{FEF22BA1-1F77-4DBD-B10E-2E37BE901124}" presName="connectorText" presStyleLbl="sibTrans2D1" presStyleIdx="2" presStyleCnt="4"/>
      <dgm:spPr/>
      <dgm:t>
        <a:bodyPr/>
        <a:lstStyle/>
        <a:p>
          <a:endParaRPr lang="en-US"/>
        </a:p>
      </dgm:t>
    </dgm:pt>
    <dgm:pt modelId="{BDE1AFFD-2EBD-4529-BC74-7DCA42D15383}" type="pres">
      <dgm:prSet presAssocID="{453B3E5F-8F18-41D2-B23C-964C6DC859D5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63E75D-EF82-4564-9B75-4583401A5B99}" type="pres">
      <dgm:prSet presAssocID="{6FF8A8FB-A1A6-4FE9-96CA-BC3688F4F450}" presName="sibTrans" presStyleLbl="sibTrans2D1" presStyleIdx="3" presStyleCnt="4"/>
      <dgm:spPr/>
      <dgm:t>
        <a:bodyPr/>
        <a:lstStyle/>
        <a:p>
          <a:endParaRPr lang="en-US"/>
        </a:p>
      </dgm:t>
    </dgm:pt>
    <dgm:pt modelId="{0E4CF65E-FC50-4E0C-9B1E-D4006C8283ED}" type="pres">
      <dgm:prSet presAssocID="{6FF8A8FB-A1A6-4FE9-96CA-BC3688F4F450}" presName="connectorText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B0B953C7-FAFC-40FD-ACEC-44284B5905F0}" type="presOf" srcId="{FEF22BA1-1F77-4DBD-B10E-2E37BE901124}" destId="{6F12F032-B68E-4541-9527-D95CD7EC000F}" srcOrd="0" destOrd="0" presId="urn:microsoft.com/office/officeart/2005/8/layout/cycle2"/>
    <dgm:cxn modelId="{A5C7802B-6D1F-4A2D-9DB2-F490DB2C97EE}" type="presOf" srcId="{4FC8EF33-C8B3-4817-AEFA-5CE98B8B2551}" destId="{82185265-8FE3-4837-B883-D9691DCC5F3F}" srcOrd="0" destOrd="0" presId="urn:microsoft.com/office/officeart/2005/8/layout/cycle2"/>
    <dgm:cxn modelId="{E3804727-BEDC-459D-9549-43C7C7F42DCE}" type="presOf" srcId="{5A0A7A12-2367-42C5-91EE-CAC0F5D4B28C}" destId="{F92244E2-53C2-4963-8606-1A9E75FE34D3}" srcOrd="0" destOrd="0" presId="urn:microsoft.com/office/officeart/2005/8/layout/cycle2"/>
    <dgm:cxn modelId="{B9169C5B-8C67-4505-93B3-A504F17C9818}" type="presOf" srcId="{7F6B5D57-5E37-4AF0-8220-2D5832F2ABDA}" destId="{5A48D90B-514F-41AB-914B-A8C9AA04DA2B}" srcOrd="0" destOrd="0" presId="urn:microsoft.com/office/officeart/2005/8/layout/cycle2"/>
    <dgm:cxn modelId="{2CC7824D-1677-4994-9CA4-781E5B04D2FD}" type="presOf" srcId="{453B3E5F-8F18-41D2-B23C-964C6DC859D5}" destId="{BDE1AFFD-2EBD-4529-BC74-7DCA42D15383}" srcOrd="0" destOrd="0" presId="urn:microsoft.com/office/officeart/2005/8/layout/cycle2"/>
    <dgm:cxn modelId="{03009AB5-DBF8-42B5-ACC5-A308C545161C}" type="presOf" srcId="{6FF8A8FB-A1A6-4FE9-96CA-BC3688F4F450}" destId="{1563E75D-EF82-4564-9B75-4583401A5B99}" srcOrd="0" destOrd="0" presId="urn:microsoft.com/office/officeart/2005/8/layout/cycle2"/>
    <dgm:cxn modelId="{EFD11C10-DB45-4424-B2A1-3402F69BCC9B}" srcId="{5A0A7A12-2367-42C5-91EE-CAC0F5D4B28C}" destId="{453B3E5F-8F18-41D2-B23C-964C6DC859D5}" srcOrd="3" destOrd="0" parTransId="{0FECC248-6E74-4EB8-838E-3A5A54FDB903}" sibTransId="{6FF8A8FB-A1A6-4FE9-96CA-BC3688F4F450}"/>
    <dgm:cxn modelId="{6F17FBE8-CA4D-4636-BDE8-1CB1AD7F7CA0}" srcId="{5A0A7A12-2367-42C5-91EE-CAC0F5D4B28C}" destId="{02FFCADA-A354-4394-AF49-D02E1359EFEF}" srcOrd="0" destOrd="0" parTransId="{ECF0F895-D788-4DBF-AE07-A37C73ABD56C}" sibTransId="{4FC8EF33-C8B3-4817-AEFA-5CE98B8B2551}"/>
    <dgm:cxn modelId="{363AA288-02AF-4B47-81A0-6266AC5A199E}" type="presOf" srcId="{6FF8A8FB-A1A6-4FE9-96CA-BC3688F4F450}" destId="{0E4CF65E-FC50-4E0C-9B1E-D4006C8283ED}" srcOrd="1" destOrd="0" presId="urn:microsoft.com/office/officeart/2005/8/layout/cycle2"/>
    <dgm:cxn modelId="{6F714A3B-64BF-49E7-A4A7-FFCC4D232D4E}" type="presOf" srcId="{56B60D73-923E-45C5-966C-848EEA125318}" destId="{ED86014A-5A6A-45E9-A359-3008A42678B6}" srcOrd="1" destOrd="0" presId="urn:microsoft.com/office/officeart/2005/8/layout/cycle2"/>
    <dgm:cxn modelId="{7497A759-7C4E-4CEF-8DA6-B9C28D7031D4}" type="presOf" srcId="{26E040CF-5F1B-4769-8D69-DA1F621C2EA1}" destId="{F318F773-C5CF-4052-91B9-90E72B0A98A3}" srcOrd="0" destOrd="0" presId="urn:microsoft.com/office/officeart/2005/8/layout/cycle2"/>
    <dgm:cxn modelId="{AE50B79E-B0C7-48BB-8DBD-F1953379181D}" type="presOf" srcId="{56B60D73-923E-45C5-966C-848EEA125318}" destId="{58FEF5FE-DF14-460A-BA18-48D6142DB803}" srcOrd="0" destOrd="0" presId="urn:microsoft.com/office/officeart/2005/8/layout/cycle2"/>
    <dgm:cxn modelId="{C54B19E9-21A9-4230-A86B-159CBBFD49DC}" type="presOf" srcId="{02FFCADA-A354-4394-AF49-D02E1359EFEF}" destId="{52387D19-86E0-4D2F-B1D0-10A2DA09BB07}" srcOrd="0" destOrd="0" presId="urn:microsoft.com/office/officeart/2005/8/layout/cycle2"/>
    <dgm:cxn modelId="{EA5281A2-4754-402A-B75E-7BF43F9DFD8E}" srcId="{5A0A7A12-2367-42C5-91EE-CAC0F5D4B28C}" destId="{7F6B5D57-5E37-4AF0-8220-2D5832F2ABDA}" srcOrd="2" destOrd="0" parTransId="{1EFFFB9F-07F3-4602-9B15-9C103647CA06}" sibTransId="{FEF22BA1-1F77-4DBD-B10E-2E37BE901124}"/>
    <dgm:cxn modelId="{0E3436D9-31F0-4292-AB39-449298DCF68B}" srcId="{5A0A7A12-2367-42C5-91EE-CAC0F5D4B28C}" destId="{26E040CF-5F1B-4769-8D69-DA1F621C2EA1}" srcOrd="1" destOrd="0" parTransId="{2B5DD69D-CC83-4263-919C-B4D2E5B69B64}" sibTransId="{56B60D73-923E-45C5-966C-848EEA125318}"/>
    <dgm:cxn modelId="{465004DC-CD9D-4F9B-98BB-CB28EB813D61}" type="presOf" srcId="{4FC8EF33-C8B3-4817-AEFA-5CE98B8B2551}" destId="{C94304F3-FB9E-4E7F-AD3A-6AA0EB4772DB}" srcOrd="1" destOrd="0" presId="urn:microsoft.com/office/officeart/2005/8/layout/cycle2"/>
    <dgm:cxn modelId="{C4E3330B-0906-44FE-AAB2-B3EF7E8730AF}" type="presOf" srcId="{FEF22BA1-1F77-4DBD-B10E-2E37BE901124}" destId="{C7E9E0E6-B567-45ED-BAA0-DBD45C5C1E94}" srcOrd="1" destOrd="0" presId="urn:microsoft.com/office/officeart/2005/8/layout/cycle2"/>
    <dgm:cxn modelId="{2B8AF1F8-BDCE-47F0-90E5-E5A76D032CA4}" type="presParOf" srcId="{F92244E2-53C2-4963-8606-1A9E75FE34D3}" destId="{52387D19-86E0-4D2F-B1D0-10A2DA09BB07}" srcOrd="0" destOrd="0" presId="urn:microsoft.com/office/officeart/2005/8/layout/cycle2"/>
    <dgm:cxn modelId="{7AA6F3F0-C289-44A2-82A0-F39A336C2844}" type="presParOf" srcId="{F92244E2-53C2-4963-8606-1A9E75FE34D3}" destId="{82185265-8FE3-4837-B883-D9691DCC5F3F}" srcOrd="1" destOrd="0" presId="urn:microsoft.com/office/officeart/2005/8/layout/cycle2"/>
    <dgm:cxn modelId="{F189A204-7430-45EF-8DBA-F7726C6835B3}" type="presParOf" srcId="{82185265-8FE3-4837-B883-D9691DCC5F3F}" destId="{C94304F3-FB9E-4E7F-AD3A-6AA0EB4772DB}" srcOrd="0" destOrd="0" presId="urn:microsoft.com/office/officeart/2005/8/layout/cycle2"/>
    <dgm:cxn modelId="{267C638D-335C-4ADB-9478-2D4EF7BC2487}" type="presParOf" srcId="{F92244E2-53C2-4963-8606-1A9E75FE34D3}" destId="{F318F773-C5CF-4052-91B9-90E72B0A98A3}" srcOrd="2" destOrd="0" presId="urn:microsoft.com/office/officeart/2005/8/layout/cycle2"/>
    <dgm:cxn modelId="{C55E77B4-0953-4009-88F8-C8FB87482E9B}" type="presParOf" srcId="{F92244E2-53C2-4963-8606-1A9E75FE34D3}" destId="{58FEF5FE-DF14-460A-BA18-48D6142DB803}" srcOrd="3" destOrd="0" presId="urn:microsoft.com/office/officeart/2005/8/layout/cycle2"/>
    <dgm:cxn modelId="{5C01ECE8-CA6A-449E-BB1E-642C67A8C831}" type="presParOf" srcId="{58FEF5FE-DF14-460A-BA18-48D6142DB803}" destId="{ED86014A-5A6A-45E9-A359-3008A42678B6}" srcOrd="0" destOrd="0" presId="urn:microsoft.com/office/officeart/2005/8/layout/cycle2"/>
    <dgm:cxn modelId="{09E31C74-ABF6-4562-85D0-BD3FD9638131}" type="presParOf" srcId="{F92244E2-53C2-4963-8606-1A9E75FE34D3}" destId="{5A48D90B-514F-41AB-914B-A8C9AA04DA2B}" srcOrd="4" destOrd="0" presId="urn:microsoft.com/office/officeart/2005/8/layout/cycle2"/>
    <dgm:cxn modelId="{96E175F7-FAFA-4E5B-967B-4273AC5B71EE}" type="presParOf" srcId="{F92244E2-53C2-4963-8606-1A9E75FE34D3}" destId="{6F12F032-B68E-4541-9527-D95CD7EC000F}" srcOrd="5" destOrd="0" presId="urn:microsoft.com/office/officeart/2005/8/layout/cycle2"/>
    <dgm:cxn modelId="{A6D16240-ED1D-4420-BED1-9C830F60AE47}" type="presParOf" srcId="{6F12F032-B68E-4541-9527-D95CD7EC000F}" destId="{C7E9E0E6-B567-45ED-BAA0-DBD45C5C1E94}" srcOrd="0" destOrd="0" presId="urn:microsoft.com/office/officeart/2005/8/layout/cycle2"/>
    <dgm:cxn modelId="{77B9D017-C42D-40F5-8A98-C35EA16E1D62}" type="presParOf" srcId="{F92244E2-53C2-4963-8606-1A9E75FE34D3}" destId="{BDE1AFFD-2EBD-4529-BC74-7DCA42D15383}" srcOrd="6" destOrd="0" presId="urn:microsoft.com/office/officeart/2005/8/layout/cycle2"/>
    <dgm:cxn modelId="{C4FD86E7-6B25-4971-8197-FF1FD9C7952C}" type="presParOf" srcId="{F92244E2-53C2-4963-8606-1A9E75FE34D3}" destId="{1563E75D-EF82-4564-9B75-4583401A5B99}" srcOrd="7" destOrd="0" presId="urn:microsoft.com/office/officeart/2005/8/layout/cycle2"/>
    <dgm:cxn modelId="{1BB90182-06C2-429C-8F2C-FA3BBE35C583}" type="presParOf" srcId="{1563E75D-EF82-4564-9B75-4583401A5B99}" destId="{0E4CF65E-FC50-4E0C-9B1E-D4006C8283E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0A32966-7510-4505-ACCD-0D5B7D0DAB35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9497750-5E7C-4B0F-A925-CDA515222AE2}">
      <dgm:prSet phldrT="[Text]"/>
      <dgm:spPr/>
      <dgm:t>
        <a:bodyPr/>
        <a:lstStyle/>
        <a:p>
          <a:r>
            <a:rPr lang="en-US" dirty="0" smtClean="0"/>
            <a:t>Your Library organization</a:t>
          </a:r>
          <a:endParaRPr lang="en-US" dirty="0"/>
        </a:p>
      </dgm:t>
    </dgm:pt>
    <dgm:pt modelId="{3288874E-D773-43E9-BA6D-0C93DE4F9328}" type="parTrans" cxnId="{43CEE157-FCA4-40C6-A54C-FCF9FC678132}">
      <dgm:prSet/>
      <dgm:spPr/>
      <dgm:t>
        <a:bodyPr/>
        <a:lstStyle/>
        <a:p>
          <a:endParaRPr lang="en-US"/>
        </a:p>
      </dgm:t>
    </dgm:pt>
    <dgm:pt modelId="{7E9A85F2-2D41-4D03-9358-B2EEB43AF47D}" type="sibTrans" cxnId="{43CEE157-FCA4-40C6-A54C-FCF9FC678132}">
      <dgm:prSet/>
      <dgm:spPr/>
      <dgm:t>
        <a:bodyPr/>
        <a:lstStyle/>
        <a:p>
          <a:endParaRPr lang="en-US"/>
        </a:p>
      </dgm:t>
    </dgm:pt>
    <dgm:pt modelId="{086ED123-BC39-4BA6-97D0-6852C1CC83BE}">
      <dgm:prSet phldrT="[Text]" phldr="1"/>
      <dgm:spPr/>
      <dgm:t>
        <a:bodyPr/>
        <a:lstStyle/>
        <a:p>
          <a:endParaRPr lang="en-US" dirty="0"/>
        </a:p>
      </dgm:t>
    </dgm:pt>
    <dgm:pt modelId="{F1886000-1D75-44EE-88B8-6B08D2A9C5E2}" type="parTrans" cxnId="{702A2423-C5F9-47D8-B062-511D5DFE46B3}">
      <dgm:prSet/>
      <dgm:spPr/>
      <dgm:t>
        <a:bodyPr/>
        <a:lstStyle/>
        <a:p>
          <a:endParaRPr lang="en-US"/>
        </a:p>
      </dgm:t>
    </dgm:pt>
    <dgm:pt modelId="{12874BC9-162C-4486-8108-8B9F37E87B7C}" type="sibTrans" cxnId="{702A2423-C5F9-47D8-B062-511D5DFE46B3}">
      <dgm:prSet/>
      <dgm:spPr/>
      <dgm:t>
        <a:bodyPr/>
        <a:lstStyle/>
        <a:p>
          <a:endParaRPr lang="en-US"/>
        </a:p>
      </dgm:t>
    </dgm:pt>
    <dgm:pt modelId="{BF013A33-3032-49D9-8A2C-9317A81FB09A}">
      <dgm:prSet phldrT="[Text]"/>
      <dgm:spPr/>
      <dgm:t>
        <a:bodyPr/>
        <a:lstStyle/>
        <a:p>
          <a:r>
            <a:rPr lang="en-US" b="1" dirty="0" smtClean="0">
              <a:solidFill>
                <a:srgbClr val="FF0000"/>
              </a:solidFill>
            </a:rPr>
            <a:t>Data services!</a:t>
          </a:r>
          <a:endParaRPr lang="en-US" b="1" dirty="0">
            <a:solidFill>
              <a:srgbClr val="FF0000"/>
            </a:solidFill>
          </a:endParaRPr>
        </a:p>
      </dgm:t>
    </dgm:pt>
    <dgm:pt modelId="{984CB912-AE2C-44AF-8A02-CCEAB4E29D33}" type="parTrans" cxnId="{A3B30CD0-ABF6-435E-91A0-33A193C3AAF2}">
      <dgm:prSet/>
      <dgm:spPr/>
      <dgm:t>
        <a:bodyPr/>
        <a:lstStyle/>
        <a:p>
          <a:endParaRPr lang="en-US"/>
        </a:p>
      </dgm:t>
    </dgm:pt>
    <dgm:pt modelId="{03348B37-6FBB-4867-800E-9D80CF486EAA}" type="sibTrans" cxnId="{A3B30CD0-ABF6-435E-91A0-33A193C3AAF2}">
      <dgm:prSet/>
      <dgm:spPr/>
      <dgm:t>
        <a:bodyPr/>
        <a:lstStyle/>
        <a:p>
          <a:endParaRPr lang="en-US"/>
        </a:p>
      </dgm:t>
    </dgm:pt>
    <dgm:pt modelId="{E9965DD2-7EE7-4CE5-A9B4-AF718EA2CD31}">
      <dgm:prSet phldrT="[Text]" phldr="1"/>
      <dgm:spPr/>
      <dgm:t>
        <a:bodyPr/>
        <a:lstStyle/>
        <a:p>
          <a:endParaRPr lang="en-US"/>
        </a:p>
      </dgm:t>
    </dgm:pt>
    <dgm:pt modelId="{3FD444A5-89E5-4D91-8E58-52AA8F29D59C}" type="parTrans" cxnId="{9AD57FD9-CF2F-4AFA-BF3D-0422B6A7362F}">
      <dgm:prSet/>
      <dgm:spPr/>
      <dgm:t>
        <a:bodyPr/>
        <a:lstStyle/>
        <a:p>
          <a:endParaRPr lang="en-US"/>
        </a:p>
      </dgm:t>
    </dgm:pt>
    <dgm:pt modelId="{B194E279-B705-4FAF-8BBA-4626665A61A6}" type="sibTrans" cxnId="{9AD57FD9-CF2F-4AFA-BF3D-0422B6A7362F}">
      <dgm:prSet/>
      <dgm:spPr/>
      <dgm:t>
        <a:bodyPr/>
        <a:lstStyle/>
        <a:p>
          <a:endParaRPr lang="en-US"/>
        </a:p>
      </dgm:t>
    </dgm:pt>
    <dgm:pt modelId="{3E020FCD-CAF9-4502-993D-834E5F33A7D2}">
      <dgm:prSet phldrT="[Text]" phldr="1"/>
      <dgm:spPr/>
      <dgm:t>
        <a:bodyPr/>
        <a:lstStyle/>
        <a:p>
          <a:endParaRPr lang="en-US" dirty="0"/>
        </a:p>
      </dgm:t>
    </dgm:pt>
    <dgm:pt modelId="{D8AF1469-C455-4E85-BC74-664AC4B748FF}" type="parTrans" cxnId="{997882DD-3F2D-44C2-8415-408ECAC49029}">
      <dgm:prSet/>
      <dgm:spPr/>
      <dgm:t>
        <a:bodyPr/>
        <a:lstStyle/>
        <a:p>
          <a:endParaRPr lang="en-US"/>
        </a:p>
      </dgm:t>
    </dgm:pt>
    <dgm:pt modelId="{61FB269F-6B4D-4AF0-998E-F4568DAE130B}" type="sibTrans" cxnId="{997882DD-3F2D-44C2-8415-408ECAC49029}">
      <dgm:prSet/>
      <dgm:spPr/>
      <dgm:t>
        <a:bodyPr/>
        <a:lstStyle/>
        <a:p>
          <a:endParaRPr lang="en-US"/>
        </a:p>
      </dgm:t>
    </dgm:pt>
    <dgm:pt modelId="{DB748E3E-18F3-40A5-B650-1FB9555E37B3}">
      <dgm:prSet phldrT="[Text]" phldr="1"/>
      <dgm:spPr/>
      <dgm:t>
        <a:bodyPr/>
        <a:lstStyle/>
        <a:p>
          <a:endParaRPr lang="en-US"/>
        </a:p>
      </dgm:t>
    </dgm:pt>
    <dgm:pt modelId="{1AD759CD-E620-4504-94B5-311D0A9E3459}" type="parTrans" cxnId="{3BDEA84D-4116-4E75-B69E-BA88A0A8C7EA}">
      <dgm:prSet/>
      <dgm:spPr/>
      <dgm:t>
        <a:bodyPr/>
        <a:lstStyle/>
        <a:p>
          <a:endParaRPr lang="en-US"/>
        </a:p>
      </dgm:t>
    </dgm:pt>
    <dgm:pt modelId="{B627FAA0-2C40-4984-8615-6273973AFC45}" type="sibTrans" cxnId="{3BDEA84D-4116-4E75-B69E-BA88A0A8C7EA}">
      <dgm:prSet/>
      <dgm:spPr/>
      <dgm:t>
        <a:bodyPr/>
        <a:lstStyle/>
        <a:p>
          <a:endParaRPr lang="en-US"/>
        </a:p>
      </dgm:t>
    </dgm:pt>
    <dgm:pt modelId="{2751E442-89C0-4D5A-A459-0D9BE95AD882}" type="pres">
      <dgm:prSet presAssocID="{90A32966-7510-4505-ACCD-0D5B7D0DAB35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6B02C9D9-B386-487D-A1D9-8115467BEF4B}" type="pres">
      <dgm:prSet presAssocID="{C9497750-5E7C-4B0F-A925-CDA515222AE2}" presName="hierRoot1" presStyleCnt="0"/>
      <dgm:spPr/>
    </dgm:pt>
    <dgm:pt modelId="{17EA2832-684A-4F02-A9B3-6BDDD0D5D84B}" type="pres">
      <dgm:prSet presAssocID="{C9497750-5E7C-4B0F-A925-CDA515222AE2}" presName="composite" presStyleCnt="0"/>
      <dgm:spPr/>
    </dgm:pt>
    <dgm:pt modelId="{4A3A87DD-5FED-4E15-B7DE-B312D7D929A8}" type="pres">
      <dgm:prSet presAssocID="{C9497750-5E7C-4B0F-A925-CDA515222AE2}" presName="background" presStyleLbl="node0" presStyleIdx="0" presStyleCnt="1"/>
      <dgm:spPr/>
    </dgm:pt>
    <dgm:pt modelId="{EA7D0C5D-DA33-4C48-A9CE-B323B83B9149}" type="pres">
      <dgm:prSet presAssocID="{C9497750-5E7C-4B0F-A925-CDA515222AE2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E67418F-8312-4539-BEDB-ABEF04692F70}" type="pres">
      <dgm:prSet presAssocID="{C9497750-5E7C-4B0F-A925-CDA515222AE2}" presName="hierChild2" presStyleCnt="0"/>
      <dgm:spPr/>
    </dgm:pt>
    <dgm:pt modelId="{5F65D849-7E71-4312-8D4D-1B69AEB2CDCD}" type="pres">
      <dgm:prSet presAssocID="{F1886000-1D75-44EE-88B8-6B08D2A9C5E2}" presName="Name10" presStyleLbl="parChTrans1D2" presStyleIdx="0" presStyleCnt="2"/>
      <dgm:spPr/>
      <dgm:t>
        <a:bodyPr/>
        <a:lstStyle/>
        <a:p>
          <a:endParaRPr lang="en-US"/>
        </a:p>
      </dgm:t>
    </dgm:pt>
    <dgm:pt modelId="{CAF079AE-A579-49CC-9BEC-ADDB16B80987}" type="pres">
      <dgm:prSet presAssocID="{086ED123-BC39-4BA6-97D0-6852C1CC83BE}" presName="hierRoot2" presStyleCnt="0"/>
      <dgm:spPr/>
    </dgm:pt>
    <dgm:pt modelId="{1F3DB9DB-A559-483E-B03E-7B9E2E148C0C}" type="pres">
      <dgm:prSet presAssocID="{086ED123-BC39-4BA6-97D0-6852C1CC83BE}" presName="composite2" presStyleCnt="0"/>
      <dgm:spPr/>
    </dgm:pt>
    <dgm:pt modelId="{D6946B8F-3D2E-4340-A37D-13112714A5B6}" type="pres">
      <dgm:prSet presAssocID="{086ED123-BC39-4BA6-97D0-6852C1CC83BE}" presName="background2" presStyleLbl="node2" presStyleIdx="0" presStyleCnt="2"/>
      <dgm:spPr/>
    </dgm:pt>
    <dgm:pt modelId="{40A879B9-AC22-441F-94D9-E473133AA2AE}" type="pres">
      <dgm:prSet presAssocID="{086ED123-BC39-4BA6-97D0-6852C1CC83BE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01983AD-AE26-4287-9E9E-B9120B36016C}" type="pres">
      <dgm:prSet presAssocID="{086ED123-BC39-4BA6-97D0-6852C1CC83BE}" presName="hierChild3" presStyleCnt="0"/>
      <dgm:spPr/>
    </dgm:pt>
    <dgm:pt modelId="{C52574D5-1187-4A65-A7FF-A1A667A70ACF}" type="pres">
      <dgm:prSet presAssocID="{984CB912-AE2C-44AF-8A02-CCEAB4E29D33}" presName="Name17" presStyleLbl="parChTrans1D3" presStyleIdx="0" presStyleCnt="3"/>
      <dgm:spPr/>
      <dgm:t>
        <a:bodyPr/>
        <a:lstStyle/>
        <a:p>
          <a:endParaRPr lang="en-US"/>
        </a:p>
      </dgm:t>
    </dgm:pt>
    <dgm:pt modelId="{21EF3372-BDF6-4FD3-B6AB-C5BA3DB700CA}" type="pres">
      <dgm:prSet presAssocID="{BF013A33-3032-49D9-8A2C-9317A81FB09A}" presName="hierRoot3" presStyleCnt="0"/>
      <dgm:spPr/>
    </dgm:pt>
    <dgm:pt modelId="{3EB608D8-C1C8-4199-A181-6E13BF0F61D4}" type="pres">
      <dgm:prSet presAssocID="{BF013A33-3032-49D9-8A2C-9317A81FB09A}" presName="composite3" presStyleCnt="0"/>
      <dgm:spPr/>
    </dgm:pt>
    <dgm:pt modelId="{C5BB32B9-8C07-4D13-B5D7-722B76ABE25F}" type="pres">
      <dgm:prSet presAssocID="{BF013A33-3032-49D9-8A2C-9317A81FB09A}" presName="background3" presStyleLbl="node3" presStyleIdx="0" presStyleCnt="3"/>
      <dgm:spPr/>
    </dgm:pt>
    <dgm:pt modelId="{94F02F74-59EC-4CA0-8DA7-364BDA4C1750}" type="pres">
      <dgm:prSet presAssocID="{BF013A33-3032-49D9-8A2C-9317A81FB09A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80EAC35-69B3-436F-9E33-7E07999EEE68}" type="pres">
      <dgm:prSet presAssocID="{BF013A33-3032-49D9-8A2C-9317A81FB09A}" presName="hierChild4" presStyleCnt="0"/>
      <dgm:spPr/>
    </dgm:pt>
    <dgm:pt modelId="{6F0C00E0-5F3E-4CE1-95DF-0D5777D34BED}" type="pres">
      <dgm:prSet presAssocID="{3FD444A5-89E5-4D91-8E58-52AA8F29D59C}" presName="Name17" presStyleLbl="parChTrans1D3" presStyleIdx="1" presStyleCnt="3"/>
      <dgm:spPr/>
      <dgm:t>
        <a:bodyPr/>
        <a:lstStyle/>
        <a:p>
          <a:endParaRPr lang="en-US"/>
        </a:p>
      </dgm:t>
    </dgm:pt>
    <dgm:pt modelId="{4124D884-D1CC-4C43-8B9D-48F91BA87063}" type="pres">
      <dgm:prSet presAssocID="{E9965DD2-7EE7-4CE5-A9B4-AF718EA2CD31}" presName="hierRoot3" presStyleCnt="0"/>
      <dgm:spPr/>
    </dgm:pt>
    <dgm:pt modelId="{918E9561-037A-42D5-B23F-8FE5A5CC7468}" type="pres">
      <dgm:prSet presAssocID="{E9965DD2-7EE7-4CE5-A9B4-AF718EA2CD31}" presName="composite3" presStyleCnt="0"/>
      <dgm:spPr/>
    </dgm:pt>
    <dgm:pt modelId="{321FB433-0FAA-476C-98F5-0AFC8C3C7D91}" type="pres">
      <dgm:prSet presAssocID="{E9965DD2-7EE7-4CE5-A9B4-AF718EA2CD31}" presName="background3" presStyleLbl="node3" presStyleIdx="1" presStyleCnt="3"/>
      <dgm:spPr/>
    </dgm:pt>
    <dgm:pt modelId="{8EB33991-462A-4EF2-893D-BE1815860D22}" type="pres">
      <dgm:prSet presAssocID="{E9965DD2-7EE7-4CE5-A9B4-AF718EA2CD31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61C82E-DA2E-42BE-8557-5AE8FC2EC33C}" type="pres">
      <dgm:prSet presAssocID="{E9965DD2-7EE7-4CE5-A9B4-AF718EA2CD31}" presName="hierChild4" presStyleCnt="0"/>
      <dgm:spPr/>
    </dgm:pt>
    <dgm:pt modelId="{15C7CA06-6631-4701-8CF2-24C20E7A1546}" type="pres">
      <dgm:prSet presAssocID="{D8AF1469-C455-4E85-BC74-664AC4B748FF}" presName="Name10" presStyleLbl="parChTrans1D2" presStyleIdx="1" presStyleCnt="2"/>
      <dgm:spPr/>
      <dgm:t>
        <a:bodyPr/>
        <a:lstStyle/>
        <a:p>
          <a:endParaRPr lang="en-US"/>
        </a:p>
      </dgm:t>
    </dgm:pt>
    <dgm:pt modelId="{27E7ED9A-CD4B-4280-BB1D-03D5D7FC0651}" type="pres">
      <dgm:prSet presAssocID="{3E020FCD-CAF9-4502-993D-834E5F33A7D2}" presName="hierRoot2" presStyleCnt="0"/>
      <dgm:spPr/>
    </dgm:pt>
    <dgm:pt modelId="{62844618-BE59-4AE7-AF5F-A6C9144C570D}" type="pres">
      <dgm:prSet presAssocID="{3E020FCD-CAF9-4502-993D-834E5F33A7D2}" presName="composite2" presStyleCnt="0"/>
      <dgm:spPr/>
    </dgm:pt>
    <dgm:pt modelId="{A46868F0-37EA-4B0F-8562-EC18618CBE9E}" type="pres">
      <dgm:prSet presAssocID="{3E020FCD-CAF9-4502-993D-834E5F33A7D2}" presName="background2" presStyleLbl="node2" presStyleIdx="1" presStyleCnt="2"/>
      <dgm:spPr/>
    </dgm:pt>
    <dgm:pt modelId="{8B8CF215-CDA4-4482-95BD-FB46D35DFC50}" type="pres">
      <dgm:prSet presAssocID="{3E020FCD-CAF9-4502-993D-834E5F33A7D2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D853BEA-A0F8-48D2-B649-E2552C73A0EA}" type="pres">
      <dgm:prSet presAssocID="{3E020FCD-CAF9-4502-993D-834E5F33A7D2}" presName="hierChild3" presStyleCnt="0"/>
      <dgm:spPr/>
    </dgm:pt>
    <dgm:pt modelId="{1EFBFC9C-39EA-42E0-AC9B-AC58E395A501}" type="pres">
      <dgm:prSet presAssocID="{1AD759CD-E620-4504-94B5-311D0A9E3459}" presName="Name17" presStyleLbl="parChTrans1D3" presStyleIdx="2" presStyleCnt="3"/>
      <dgm:spPr/>
      <dgm:t>
        <a:bodyPr/>
        <a:lstStyle/>
        <a:p>
          <a:endParaRPr lang="en-US"/>
        </a:p>
      </dgm:t>
    </dgm:pt>
    <dgm:pt modelId="{9D4FBF1A-6845-4F6B-A54B-E5FF0F7DB294}" type="pres">
      <dgm:prSet presAssocID="{DB748E3E-18F3-40A5-B650-1FB9555E37B3}" presName="hierRoot3" presStyleCnt="0"/>
      <dgm:spPr/>
    </dgm:pt>
    <dgm:pt modelId="{DE67908B-0325-406C-9D71-131EB9B4BA5D}" type="pres">
      <dgm:prSet presAssocID="{DB748E3E-18F3-40A5-B650-1FB9555E37B3}" presName="composite3" presStyleCnt="0"/>
      <dgm:spPr/>
    </dgm:pt>
    <dgm:pt modelId="{53362BA7-76F4-4361-A55E-DB49758FE26C}" type="pres">
      <dgm:prSet presAssocID="{DB748E3E-18F3-40A5-B650-1FB9555E37B3}" presName="background3" presStyleLbl="node3" presStyleIdx="2" presStyleCnt="3"/>
      <dgm:spPr/>
    </dgm:pt>
    <dgm:pt modelId="{C53E4453-92B3-4007-B7BB-C09FC948588D}" type="pres">
      <dgm:prSet presAssocID="{DB748E3E-18F3-40A5-B650-1FB9555E37B3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1CE0293-C0B2-453E-A45C-B5AD4BFB1356}" type="pres">
      <dgm:prSet presAssocID="{DB748E3E-18F3-40A5-B650-1FB9555E37B3}" presName="hierChild4" presStyleCnt="0"/>
      <dgm:spPr/>
    </dgm:pt>
  </dgm:ptLst>
  <dgm:cxnLst>
    <dgm:cxn modelId="{044EC5B4-64C5-4060-8AD8-6F121E87F021}" type="presOf" srcId="{1AD759CD-E620-4504-94B5-311D0A9E3459}" destId="{1EFBFC9C-39EA-42E0-AC9B-AC58E395A501}" srcOrd="0" destOrd="0" presId="urn:microsoft.com/office/officeart/2005/8/layout/hierarchy1"/>
    <dgm:cxn modelId="{43CEE157-FCA4-40C6-A54C-FCF9FC678132}" srcId="{90A32966-7510-4505-ACCD-0D5B7D0DAB35}" destId="{C9497750-5E7C-4B0F-A925-CDA515222AE2}" srcOrd="0" destOrd="0" parTransId="{3288874E-D773-43E9-BA6D-0C93DE4F9328}" sibTransId="{7E9A85F2-2D41-4D03-9358-B2EEB43AF47D}"/>
    <dgm:cxn modelId="{997882DD-3F2D-44C2-8415-408ECAC49029}" srcId="{C9497750-5E7C-4B0F-A925-CDA515222AE2}" destId="{3E020FCD-CAF9-4502-993D-834E5F33A7D2}" srcOrd="1" destOrd="0" parTransId="{D8AF1469-C455-4E85-BC74-664AC4B748FF}" sibTransId="{61FB269F-6B4D-4AF0-998E-F4568DAE130B}"/>
    <dgm:cxn modelId="{9AD57FD9-CF2F-4AFA-BF3D-0422B6A7362F}" srcId="{086ED123-BC39-4BA6-97D0-6852C1CC83BE}" destId="{E9965DD2-7EE7-4CE5-A9B4-AF718EA2CD31}" srcOrd="1" destOrd="0" parTransId="{3FD444A5-89E5-4D91-8E58-52AA8F29D59C}" sibTransId="{B194E279-B705-4FAF-8BBA-4626665A61A6}"/>
    <dgm:cxn modelId="{457C8522-9B74-45C2-A9BF-F571C4865839}" type="presOf" srcId="{D8AF1469-C455-4E85-BC74-664AC4B748FF}" destId="{15C7CA06-6631-4701-8CF2-24C20E7A1546}" srcOrd="0" destOrd="0" presId="urn:microsoft.com/office/officeart/2005/8/layout/hierarchy1"/>
    <dgm:cxn modelId="{3BDEA84D-4116-4E75-B69E-BA88A0A8C7EA}" srcId="{3E020FCD-CAF9-4502-993D-834E5F33A7D2}" destId="{DB748E3E-18F3-40A5-B650-1FB9555E37B3}" srcOrd="0" destOrd="0" parTransId="{1AD759CD-E620-4504-94B5-311D0A9E3459}" sibTransId="{B627FAA0-2C40-4984-8615-6273973AFC45}"/>
    <dgm:cxn modelId="{3E5E65F5-2CBC-4BE0-9354-10ABF5C99FA0}" type="presOf" srcId="{DB748E3E-18F3-40A5-B650-1FB9555E37B3}" destId="{C53E4453-92B3-4007-B7BB-C09FC948588D}" srcOrd="0" destOrd="0" presId="urn:microsoft.com/office/officeart/2005/8/layout/hierarchy1"/>
    <dgm:cxn modelId="{6745577D-11EB-4CD4-B331-0D305C43B383}" type="presOf" srcId="{086ED123-BC39-4BA6-97D0-6852C1CC83BE}" destId="{40A879B9-AC22-441F-94D9-E473133AA2AE}" srcOrd="0" destOrd="0" presId="urn:microsoft.com/office/officeart/2005/8/layout/hierarchy1"/>
    <dgm:cxn modelId="{0989059E-215D-42A8-A691-446F17F4F0CB}" type="presOf" srcId="{3E020FCD-CAF9-4502-993D-834E5F33A7D2}" destId="{8B8CF215-CDA4-4482-95BD-FB46D35DFC50}" srcOrd="0" destOrd="0" presId="urn:microsoft.com/office/officeart/2005/8/layout/hierarchy1"/>
    <dgm:cxn modelId="{A0BA07FF-CC14-4BA7-90DC-6474EF9019A5}" type="presOf" srcId="{F1886000-1D75-44EE-88B8-6B08D2A9C5E2}" destId="{5F65D849-7E71-4312-8D4D-1B69AEB2CDCD}" srcOrd="0" destOrd="0" presId="urn:microsoft.com/office/officeart/2005/8/layout/hierarchy1"/>
    <dgm:cxn modelId="{59518523-12D0-4347-8AD2-D7452A2B3903}" type="presOf" srcId="{BF013A33-3032-49D9-8A2C-9317A81FB09A}" destId="{94F02F74-59EC-4CA0-8DA7-364BDA4C1750}" srcOrd="0" destOrd="0" presId="urn:microsoft.com/office/officeart/2005/8/layout/hierarchy1"/>
    <dgm:cxn modelId="{407A6303-5624-4F6E-BF9E-545453F4AFA0}" type="presOf" srcId="{984CB912-AE2C-44AF-8A02-CCEAB4E29D33}" destId="{C52574D5-1187-4A65-A7FF-A1A667A70ACF}" srcOrd="0" destOrd="0" presId="urn:microsoft.com/office/officeart/2005/8/layout/hierarchy1"/>
    <dgm:cxn modelId="{B1FF8E68-A19B-482C-90DE-A05687FB3A73}" type="presOf" srcId="{3FD444A5-89E5-4D91-8E58-52AA8F29D59C}" destId="{6F0C00E0-5F3E-4CE1-95DF-0D5777D34BED}" srcOrd="0" destOrd="0" presId="urn:microsoft.com/office/officeart/2005/8/layout/hierarchy1"/>
    <dgm:cxn modelId="{F393EF73-8F5B-4800-82CF-3979D64BCD3C}" type="presOf" srcId="{90A32966-7510-4505-ACCD-0D5B7D0DAB35}" destId="{2751E442-89C0-4D5A-A459-0D9BE95AD882}" srcOrd="0" destOrd="0" presId="urn:microsoft.com/office/officeart/2005/8/layout/hierarchy1"/>
    <dgm:cxn modelId="{A3B30CD0-ABF6-435E-91A0-33A193C3AAF2}" srcId="{086ED123-BC39-4BA6-97D0-6852C1CC83BE}" destId="{BF013A33-3032-49D9-8A2C-9317A81FB09A}" srcOrd="0" destOrd="0" parTransId="{984CB912-AE2C-44AF-8A02-CCEAB4E29D33}" sibTransId="{03348B37-6FBB-4867-800E-9D80CF486EAA}"/>
    <dgm:cxn modelId="{0172E6CD-B91C-40ED-9D92-6B7351BB6FD1}" type="presOf" srcId="{C9497750-5E7C-4B0F-A925-CDA515222AE2}" destId="{EA7D0C5D-DA33-4C48-A9CE-B323B83B9149}" srcOrd="0" destOrd="0" presId="urn:microsoft.com/office/officeart/2005/8/layout/hierarchy1"/>
    <dgm:cxn modelId="{B165BC92-1324-4FAC-A4ED-B73C5EE84604}" type="presOf" srcId="{E9965DD2-7EE7-4CE5-A9B4-AF718EA2CD31}" destId="{8EB33991-462A-4EF2-893D-BE1815860D22}" srcOrd="0" destOrd="0" presId="urn:microsoft.com/office/officeart/2005/8/layout/hierarchy1"/>
    <dgm:cxn modelId="{702A2423-C5F9-47D8-B062-511D5DFE46B3}" srcId="{C9497750-5E7C-4B0F-A925-CDA515222AE2}" destId="{086ED123-BC39-4BA6-97D0-6852C1CC83BE}" srcOrd="0" destOrd="0" parTransId="{F1886000-1D75-44EE-88B8-6B08D2A9C5E2}" sibTransId="{12874BC9-162C-4486-8108-8B9F37E87B7C}"/>
    <dgm:cxn modelId="{4956DA4A-3634-473F-ADA3-310A7B6447AE}" type="presParOf" srcId="{2751E442-89C0-4D5A-A459-0D9BE95AD882}" destId="{6B02C9D9-B386-487D-A1D9-8115467BEF4B}" srcOrd="0" destOrd="0" presId="urn:microsoft.com/office/officeart/2005/8/layout/hierarchy1"/>
    <dgm:cxn modelId="{99505F4C-41D2-4A83-B789-7C392239C16D}" type="presParOf" srcId="{6B02C9D9-B386-487D-A1D9-8115467BEF4B}" destId="{17EA2832-684A-4F02-A9B3-6BDDD0D5D84B}" srcOrd="0" destOrd="0" presId="urn:microsoft.com/office/officeart/2005/8/layout/hierarchy1"/>
    <dgm:cxn modelId="{468234F9-8D8C-4747-A2F5-3F72E1CDE3A7}" type="presParOf" srcId="{17EA2832-684A-4F02-A9B3-6BDDD0D5D84B}" destId="{4A3A87DD-5FED-4E15-B7DE-B312D7D929A8}" srcOrd="0" destOrd="0" presId="urn:microsoft.com/office/officeart/2005/8/layout/hierarchy1"/>
    <dgm:cxn modelId="{E6100D0B-32E6-4B8B-88D6-1C71A0BC6ED4}" type="presParOf" srcId="{17EA2832-684A-4F02-A9B3-6BDDD0D5D84B}" destId="{EA7D0C5D-DA33-4C48-A9CE-B323B83B9149}" srcOrd="1" destOrd="0" presId="urn:microsoft.com/office/officeart/2005/8/layout/hierarchy1"/>
    <dgm:cxn modelId="{0B46C9C2-2F5B-444C-8675-853E415823FB}" type="presParOf" srcId="{6B02C9D9-B386-487D-A1D9-8115467BEF4B}" destId="{1E67418F-8312-4539-BEDB-ABEF04692F70}" srcOrd="1" destOrd="0" presId="urn:microsoft.com/office/officeart/2005/8/layout/hierarchy1"/>
    <dgm:cxn modelId="{FB740693-752C-4EC2-95E3-2C490679FBC3}" type="presParOf" srcId="{1E67418F-8312-4539-BEDB-ABEF04692F70}" destId="{5F65D849-7E71-4312-8D4D-1B69AEB2CDCD}" srcOrd="0" destOrd="0" presId="urn:microsoft.com/office/officeart/2005/8/layout/hierarchy1"/>
    <dgm:cxn modelId="{CE055A24-0954-4AC7-9FDD-C26F0E4CB16F}" type="presParOf" srcId="{1E67418F-8312-4539-BEDB-ABEF04692F70}" destId="{CAF079AE-A579-49CC-9BEC-ADDB16B80987}" srcOrd="1" destOrd="0" presId="urn:microsoft.com/office/officeart/2005/8/layout/hierarchy1"/>
    <dgm:cxn modelId="{717AFA51-E06B-4E6F-ABDF-5AEFCBFA92A4}" type="presParOf" srcId="{CAF079AE-A579-49CC-9BEC-ADDB16B80987}" destId="{1F3DB9DB-A559-483E-B03E-7B9E2E148C0C}" srcOrd="0" destOrd="0" presId="urn:microsoft.com/office/officeart/2005/8/layout/hierarchy1"/>
    <dgm:cxn modelId="{D4E3BC3D-30CD-4200-B190-D49F8865F11B}" type="presParOf" srcId="{1F3DB9DB-A559-483E-B03E-7B9E2E148C0C}" destId="{D6946B8F-3D2E-4340-A37D-13112714A5B6}" srcOrd="0" destOrd="0" presId="urn:microsoft.com/office/officeart/2005/8/layout/hierarchy1"/>
    <dgm:cxn modelId="{9DCEE451-7A85-4801-A23D-DE442DAA77D1}" type="presParOf" srcId="{1F3DB9DB-A559-483E-B03E-7B9E2E148C0C}" destId="{40A879B9-AC22-441F-94D9-E473133AA2AE}" srcOrd="1" destOrd="0" presId="urn:microsoft.com/office/officeart/2005/8/layout/hierarchy1"/>
    <dgm:cxn modelId="{F820B292-3A8C-44DE-B239-8A85FE24332F}" type="presParOf" srcId="{CAF079AE-A579-49CC-9BEC-ADDB16B80987}" destId="{601983AD-AE26-4287-9E9E-B9120B36016C}" srcOrd="1" destOrd="0" presId="urn:microsoft.com/office/officeart/2005/8/layout/hierarchy1"/>
    <dgm:cxn modelId="{1449F73B-A544-4FDB-A5A8-47CF9FE79F0B}" type="presParOf" srcId="{601983AD-AE26-4287-9E9E-B9120B36016C}" destId="{C52574D5-1187-4A65-A7FF-A1A667A70ACF}" srcOrd="0" destOrd="0" presId="urn:microsoft.com/office/officeart/2005/8/layout/hierarchy1"/>
    <dgm:cxn modelId="{67DAD470-91B7-4941-B14E-4AE733086844}" type="presParOf" srcId="{601983AD-AE26-4287-9E9E-B9120B36016C}" destId="{21EF3372-BDF6-4FD3-B6AB-C5BA3DB700CA}" srcOrd="1" destOrd="0" presId="urn:microsoft.com/office/officeart/2005/8/layout/hierarchy1"/>
    <dgm:cxn modelId="{40B74836-B290-48F8-B9AA-04EBEA51A9D9}" type="presParOf" srcId="{21EF3372-BDF6-4FD3-B6AB-C5BA3DB700CA}" destId="{3EB608D8-C1C8-4199-A181-6E13BF0F61D4}" srcOrd="0" destOrd="0" presId="urn:microsoft.com/office/officeart/2005/8/layout/hierarchy1"/>
    <dgm:cxn modelId="{0DFFBE1C-BF57-419F-99D0-44A527D566AD}" type="presParOf" srcId="{3EB608D8-C1C8-4199-A181-6E13BF0F61D4}" destId="{C5BB32B9-8C07-4D13-B5D7-722B76ABE25F}" srcOrd="0" destOrd="0" presId="urn:microsoft.com/office/officeart/2005/8/layout/hierarchy1"/>
    <dgm:cxn modelId="{806E1787-97AD-4063-B02D-B4F4F91912B0}" type="presParOf" srcId="{3EB608D8-C1C8-4199-A181-6E13BF0F61D4}" destId="{94F02F74-59EC-4CA0-8DA7-364BDA4C1750}" srcOrd="1" destOrd="0" presId="urn:microsoft.com/office/officeart/2005/8/layout/hierarchy1"/>
    <dgm:cxn modelId="{ECF3D498-0335-430F-96D7-1AE037CEAFF1}" type="presParOf" srcId="{21EF3372-BDF6-4FD3-B6AB-C5BA3DB700CA}" destId="{580EAC35-69B3-436F-9E33-7E07999EEE68}" srcOrd="1" destOrd="0" presId="urn:microsoft.com/office/officeart/2005/8/layout/hierarchy1"/>
    <dgm:cxn modelId="{040430BE-918D-4DC0-86E3-DE79E19D1713}" type="presParOf" srcId="{601983AD-AE26-4287-9E9E-B9120B36016C}" destId="{6F0C00E0-5F3E-4CE1-95DF-0D5777D34BED}" srcOrd="2" destOrd="0" presId="urn:microsoft.com/office/officeart/2005/8/layout/hierarchy1"/>
    <dgm:cxn modelId="{E090F3B8-54BF-445C-8EE0-652815FE10FA}" type="presParOf" srcId="{601983AD-AE26-4287-9E9E-B9120B36016C}" destId="{4124D884-D1CC-4C43-8B9D-48F91BA87063}" srcOrd="3" destOrd="0" presId="urn:microsoft.com/office/officeart/2005/8/layout/hierarchy1"/>
    <dgm:cxn modelId="{FF9EFD6D-DA19-419C-A74C-5D6E21C4D213}" type="presParOf" srcId="{4124D884-D1CC-4C43-8B9D-48F91BA87063}" destId="{918E9561-037A-42D5-B23F-8FE5A5CC7468}" srcOrd="0" destOrd="0" presId="urn:microsoft.com/office/officeart/2005/8/layout/hierarchy1"/>
    <dgm:cxn modelId="{6CDF0883-77E1-41D5-9898-4B54665F95FC}" type="presParOf" srcId="{918E9561-037A-42D5-B23F-8FE5A5CC7468}" destId="{321FB433-0FAA-476C-98F5-0AFC8C3C7D91}" srcOrd="0" destOrd="0" presId="urn:microsoft.com/office/officeart/2005/8/layout/hierarchy1"/>
    <dgm:cxn modelId="{B84F58F4-5593-4823-A12C-1529ADA0006C}" type="presParOf" srcId="{918E9561-037A-42D5-B23F-8FE5A5CC7468}" destId="{8EB33991-462A-4EF2-893D-BE1815860D22}" srcOrd="1" destOrd="0" presId="urn:microsoft.com/office/officeart/2005/8/layout/hierarchy1"/>
    <dgm:cxn modelId="{F6B0ACA5-AD63-41A4-803D-9E18F0675D82}" type="presParOf" srcId="{4124D884-D1CC-4C43-8B9D-48F91BA87063}" destId="{EE61C82E-DA2E-42BE-8557-5AE8FC2EC33C}" srcOrd="1" destOrd="0" presId="urn:microsoft.com/office/officeart/2005/8/layout/hierarchy1"/>
    <dgm:cxn modelId="{516065E8-F62F-4CFA-8FF7-381684734AE6}" type="presParOf" srcId="{1E67418F-8312-4539-BEDB-ABEF04692F70}" destId="{15C7CA06-6631-4701-8CF2-24C20E7A1546}" srcOrd="2" destOrd="0" presId="urn:microsoft.com/office/officeart/2005/8/layout/hierarchy1"/>
    <dgm:cxn modelId="{7BEE42CB-724D-4007-AF45-4877AC4CFF2D}" type="presParOf" srcId="{1E67418F-8312-4539-BEDB-ABEF04692F70}" destId="{27E7ED9A-CD4B-4280-BB1D-03D5D7FC0651}" srcOrd="3" destOrd="0" presId="urn:microsoft.com/office/officeart/2005/8/layout/hierarchy1"/>
    <dgm:cxn modelId="{402835CF-2D13-4B40-8E17-6CF432CBBA34}" type="presParOf" srcId="{27E7ED9A-CD4B-4280-BB1D-03D5D7FC0651}" destId="{62844618-BE59-4AE7-AF5F-A6C9144C570D}" srcOrd="0" destOrd="0" presId="urn:microsoft.com/office/officeart/2005/8/layout/hierarchy1"/>
    <dgm:cxn modelId="{458D565B-351C-4184-A9E6-F713D4DF5249}" type="presParOf" srcId="{62844618-BE59-4AE7-AF5F-A6C9144C570D}" destId="{A46868F0-37EA-4B0F-8562-EC18618CBE9E}" srcOrd="0" destOrd="0" presId="urn:microsoft.com/office/officeart/2005/8/layout/hierarchy1"/>
    <dgm:cxn modelId="{A22062A6-B5DF-4339-86A3-36739B21747A}" type="presParOf" srcId="{62844618-BE59-4AE7-AF5F-A6C9144C570D}" destId="{8B8CF215-CDA4-4482-95BD-FB46D35DFC50}" srcOrd="1" destOrd="0" presId="urn:microsoft.com/office/officeart/2005/8/layout/hierarchy1"/>
    <dgm:cxn modelId="{AFCE8A8D-64FF-48F2-85E5-53C909DA2E82}" type="presParOf" srcId="{27E7ED9A-CD4B-4280-BB1D-03D5D7FC0651}" destId="{0D853BEA-A0F8-48D2-B649-E2552C73A0EA}" srcOrd="1" destOrd="0" presId="urn:microsoft.com/office/officeart/2005/8/layout/hierarchy1"/>
    <dgm:cxn modelId="{9C493BBF-A37E-4484-9442-C3F1BDFE6B3E}" type="presParOf" srcId="{0D853BEA-A0F8-48D2-B649-E2552C73A0EA}" destId="{1EFBFC9C-39EA-42E0-AC9B-AC58E395A501}" srcOrd="0" destOrd="0" presId="urn:microsoft.com/office/officeart/2005/8/layout/hierarchy1"/>
    <dgm:cxn modelId="{511E9350-D4EA-494A-BC8F-CB44691256C2}" type="presParOf" srcId="{0D853BEA-A0F8-48D2-B649-E2552C73A0EA}" destId="{9D4FBF1A-6845-4F6B-A54B-E5FF0F7DB294}" srcOrd="1" destOrd="0" presId="urn:microsoft.com/office/officeart/2005/8/layout/hierarchy1"/>
    <dgm:cxn modelId="{EFA112F6-80DE-4076-8BA5-BAB641341A0D}" type="presParOf" srcId="{9D4FBF1A-6845-4F6B-A54B-E5FF0F7DB294}" destId="{DE67908B-0325-406C-9D71-131EB9B4BA5D}" srcOrd="0" destOrd="0" presId="urn:microsoft.com/office/officeart/2005/8/layout/hierarchy1"/>
    <dgm:cxn modelId="{B2C9A5A9-CD4A-4A56-A717-4221BDF6A3C2}" type="presParOf" srcId="{DE67908B-0325-406C-9D71-131EB9B4BA5D}" destId="{53362BA7-76F4-4361-A55E-DB49758FE26C}" srcOrd="0" destOrd="0" presId="urn:microsoft.com/office/officeart/2005/8/layout/hierarchy1"/>
    <dgm:cxn modelId="{066C10EC-CC83-42A8-A44E-73EABB7DB525}" type="presParOf" srcId="{DE67908B-0325-406C-9D71-131EB9B4BA5D}" destId="{C53E4453-92B3-4007-B7BB-C09FC948588D}" srcOrd="1" destOrd="0" presId="urn:microsoft.com/office/officeart/2005/8/layout/hierarchy1"/>
    <dgm:cxn modelId="{A1963971-83C1-4028-BE2F-FE4A0E1C8313}" type="presParOf" srcId="{9D4FBF1A-6845-4F6B-A54B-E5FF0F7DB294}" destId="{B1CE0293-C0B2-453E-A45C-B5AD4BFB1356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953607-A496-421A-B537-5AF04B221A86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1BC811-BCFB-4085-BD2B-5BFCF7BC6E4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1BC811-BCFB-4085-BD2B-5BFCF7BC6E42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7B85-FAB2-4CE6-AB15-91D3937A4223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729F-D47A-4002-AFD8-BFA4F117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7B85-FAB2-4CE6-AB15-91D3937A4223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729F-D47A-4002-AFD8-BFA4F117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7B85-FAB2-4CE6-AB15-91D3937A4223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729F-D47A-4002-AFD8-BFA4F117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7B85-FAB2-4CE6-AB15-91D3937A4223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729F-D47A-4002-AFD8-BFA4F117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7B85-FAB2-4CE6-AB15-91D3937A4223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729F-D47A-4002-AFD8-BFA4F117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7B85-FAB2-4CE6-AB15-91D3937A4223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729F-D47A-4002-AFD8-BFA4F117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7B85-FAB2-4CE6-AB15-91D3937A4223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729F-D47A-4002-AFD8-BFA4F117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7B85-FAB2-4CE6-AB15-91D3937A4223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729F-D47A-4002-AFD8-BFA4F117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7B85-FAB2-4CE6-AB15-91D3937A4223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729F-D47A-4002-AFD8-BFA4F117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7B85-FAB2-4CE6-AB15-91D3937A4223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729F-D47A-4002-AFD8-BFA4F117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C7B85-FAB2-4CE6-AB15-91D3937A4223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57729F-D47A-4002-AFD8-BFA4F117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C7B85-FAB2-4CE6-AB15-91D3937A4223}" type="datetimeFigureOut">
              <a:rPr lang="en-US" smtClean="0"/>
              <a:pPr/>
              <a:t>6/22/2010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7729F-D47A-4002-AFD8-BFA4F117DB2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tag@mit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wmf"/><Relationship Id="rId4" Type="http://schemas.openxmlformats.org/officeDocument/2006/relationships/image" Target="../media/image2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l.org/resources/pubs/rli/archive/rli265.shtml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l.org/resources/pubs/rli/archive/rli265.s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Covering the last mile </a:t>
            </a:r>
            <a:br>
              <a:rPr lang="en-US" dirty="0" smtClean="0"/>
            </a:br>
            <a:r>
              <a:rPr lang="en-US" sz="2400" dirty="0" smtClean="0"/>
              <a:t>Developing e-science data services with liaison librarians</a:t>
            </a:r>
            <a:br>
              <a:rPr lang="en-US" sz="2400" dirty="0" smtClean="0"/>
            </a:br>
            <a:r>
              <a:rPr lang="en-US" sz="2400" dirty="0" smtClean="0"/>
              <a:t/>
            </a:r>
            <a:br>
              <a:rPr lang="en-US" sz="2400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en-US" sz="1600" dirty="0" smtClean="0"/>
              <a:t>Tracy Gabridge (</a:t>
            </a:r>
            <a:r>
              <a:rPr lang="en-US" sz="1600" dirty="0" smtClean="0">
                <a:hlinkClick r:id="rId2"/>
              </a:rPr>
              <a:t>tag@mit.edu</a:t>
            </a:r>
            <a:r>
              <a:rPr lang="en-US" sz="1600" dirty="0" smtClean="0"/>
              <a:t>)</a:t>
            </a:r>
          </a:p>
          <a:p>
            <a:pPr algn="r"/>
            <a:r>
              <a:rPr lang="en-US" sz="1600" dirty="0" smtClean="0"/>
              <a:t>Co-Head, Engineering and Science Libraries, MIT Libraries</a:t>
            </a:r>
          </a:p>
          <a:p>
            <a:pPr algn="r"/>
            <a:r>
              <a:rPr lang="en-US" sz="1600" dirty="0" smtClean="0"/>
              <a:t>IATUL 2010 – Purdue</a:t>
            </a:r>
          </a:p>
          <a:p>
            <a:pPr algn="r"/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990600"/>
            <a:ext cx="3005887" cy="2005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3581400"/>
            <a:ext cx="2667000" cy="3998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1981200"/>
            <a:ext cx="374468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67487" y="0"/>
            <a:ext cx="1027897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3"/>
          <p:cNvSpPr/>
          <p:nvPr/>
        </p:nvSpPr>
        <p:spPr>
          <a:xfrm>
            <a:off x="7620000" y="228600"/>
            <a:ext cx="200888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Grass roots by </a:t>
            </a:r>
            <a:r>
              <a:rPr lang="en-US" sz="1100" dirty="0" err="1" smtClean="0"/>
              <a:t>cpentecost</a:t>
            </a:r>
            <a:r>
              <a:rPr lang="en-US" sz="1100" dirty="0" smtClean="0"/>
              <a:t>, </a:t>
            </a:r>
            <a:r>
              <a:rPr lang="en-US" sz="1100" dirty="0" err="1" smtClean="0"/>
              <a:t>flickr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1447800"/>
            <a:ext cx="2228850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1295400"/>
            <a:ext cx="20002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0" y="3810000"/>
            <a:ext cx="2209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05200" y="2819400"/>
            <a:ext cx="19240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001892" y="0"/>
            <a:ext cx="114210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Grassroots activities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7200"/>
            <a:ext cx="9115951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6581001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smtClean="0"/>
              <a:t>Brunel University study group by Brunel University, </a:t>
            </a:r>
            <a:r>
              <a:rPr lang="en-US" sz="1200" dirty="0" err="1" smtClean="0"/>
              <a:t>flickr</a:t>
            </a:r>
            <a:endParaRPr lang="en-US" sz="12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01892" y="0"/>
            <a:ext cx="114210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1328318"/>
            <a:ext cx="7162800" cy="5529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0" y="6488668"/>
            <a:ext cx="2326278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Experiments with water by </a:t>
            </a:r>
            <a:r>
              <a:rPr lang="en-US" sz="1100" dirty="0" err="1" smtClean="0"/>
              <a:t>Hpk</a:t>
            </a:r>
            <a:r>
              <a:rPr lang="en-US" sz="1100" dirty="0" smtClean="0"/>
              <a:t>, </a:t>
            </a:r>
            <a:r>
              <a:rPr lang="en-US" sz="1100" dirty="0" err="1" smtClean="0"/>
              <a:t>flickr</a:t>
            </a:r>
            <a:endParaRPr lang="en-US" sz="11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14210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001892" y="0"/>
            <a:ext cx="114210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76889" y="0"/>
            <a:ext cx="4967111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5691188" cy="8532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05250" y="3362325"/>
            <a:ext cx="523875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962400"/>
            <a:ext cx="35718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219200"/>
            <a:ext cx="200025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19200" y="1371600"/>
            <a:ext cx="176212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76800" y="762000"/>
            <a:ext cx="180975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00800" y="5181600"/>
            <a:ext cx="180022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219200" y="4953000"/>
            <a:ext cx="40481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962400" y="2209800"/>
            <a:ext cx="40576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8" name="Picture 10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19338" y="3243263"/>
            <a:ext cx="45053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9" name="Picture 11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048000" y="304800"/>
            <a:ext cx="17145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5800" y="3733800"/>
            <a:ext cx="1867989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65671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219200"/>
            <a:ext cx="394335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743200"/>
            <a:ext cx="7894637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4000" y="4343400"/>
            <a:ext cx="26193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65671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65671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tag\AppData\Local\Microsoft\Windows\Temporary Internet Files\Content.IE5\X94UD2AU\MC90043385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00" y="5334000"/>
            <a:ext cx="838086" cy="83808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 descr="C:\Users\tag\AppData\Local\Microsoft\Windows\Temporary Internet Files\Content.IE5\X94UD2AU\MC90043385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5410200"/>
            <a:ext cx="838086" cy="83808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3" descr="C:\Users\tag\AppData\Local\Microsoft\Windows\Temporary Internet Files\Content.IE5\X94UD2AU\MC90043385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9000" y="4038600"/>
            <a:ext cx="838086" cy="83808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4" descr="C:\Users\tag\AppData\Local\Microsoft\Windows\Temporary Internet Files\Content.IE5\YNCRPCIC\MC90036068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352800"/>
            <a:ext cx="1133996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4" descr="C:\Users\tag\AppData\Local\Microsoft\Windows\Temporary Internet Files\Content.IE5\YNCRPCIC\MC900360682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200400"/>
            <a:ext cx="1133996" cy="1066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2" name="Picture 4" descr="C:\Users\tag\AppData\Local\Microsoft\Windows\Temporary Internet Files\Content.IE5\R6IR2PYH\MC900060065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1295400"/>
            <a:ext cx="1796796" cy="1557223"/>
          </a:xfrm>
          <a:prstGeom prst="rect">
            <a:avLst/>
          </a:prstGeom>
          <a:noFill/>
          <a:ln>
            <a:noFill/>
          </a:ln>
        </p:spPr>
      </p:pic>
      <p:sp>
        <p:nvSpPr>
          <p:cNvPr id="2054" name="Cloud"/>
          <p:cNvSpPr>
            <a:spLocks noChangeAspect="1" noEditPoints="1" noChangeArrowheads="1"/>
          </p:cNvSpPr>
          <p:nvPr/>
        </p:nvSpPr>
        <p:spPr bwMode="auto">
          <a:xfrm>
            <a:off x="269661" y="533400"/>
            <a:ext cx="3311739" cy="2219325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rgbClr val="FFBE7D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Network grid</a:t>
            </a:r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3505200" y="1828800"/>
            <a:ext cx="76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4953000" y="3124200"/>
            <a:ext cx="609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5257800" y="3810000"/>
            <a:ext cx="1371600" cy="7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5400000">
            <a:off x="6210300" y="4305300"/>
            <a:ext cx="762000" cy="2286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5400000">
            <a:off x="5715000" y="4876800"/>
            <a:ext cx="18288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16200000" flipH="1">
            <a:off x="6210300" y="4610100"/>
            <a:ext cx="1371600" cy="381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16200000" flipH="1">
            <a:off x="6172200" y="4572000"/>
            <a:ext cx="2133600" cy="1066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16200000" flipH="1">
            <a:off x="6591300" y="4229100"/>
            <a:ext cx="1600200" cy="1219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6781800" y="3962400"/>
            <a:ext cx="1295400" cy="1219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6781800" y="3886200"/>
            <a:ext cx="68580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8" name="Picture 3" descr="C:\Users\tag\AppData\Local\Microsoft\Windows\Temporary Internet Files\Content.IE5\X94UD2AU\MC90043385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648200"/>
            <a:ext cx="838086" cy="83808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3" descr="C:\Users\tag\AppData\Local\Microsoft\Windows\Temporary Internet Files\Content.IE5\X94UD2AU\MC90043385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5638800"/>
            <a:ext cx="838086" cy="83808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3" descr="C:\Users\tag\AppData\Local\Microsoft\Windows\Temporary Internet Files\Content.IE5\X94UD2AU\MC90043385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6019914"/>
            <a:ext cx="838086" cy="838086"/>
          </a:xfrm>
          <a:prstGeom prst="rect">
            <a:avLst/>
          </a:prstGeom>
          <a:noFill/>
        </p:spPr>
      </p:pic>
      <p:pic>
        <p:nvPicPr>
          <p:cNvPr id="5" name="Picture 3" descr="C:\Users\tag\AppData\Local\Microsoft\Windows\Temporary Internet Files\Content.IE5\X94UD2AU\MC900433856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4648200"/>
            <a:ext cx="838086" cy="838086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Oval 43"/>
          <p:cNvSpPr/>
          <p:nvPr/>
        </p:nvSpPr>
        <p:spPr>
          <a:xfrm>
            <a:off x="5410200" y="3886200"/>
            <a:ext cx="3733800" cy="2971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9400" y="914400"/>
            <a:ext cx="3493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Data Study Group</a:t>
            </a:r>
            <a:endParaRPr lang="en-US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3124200"/>
            <a:ext cx="373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Engineering and Science Data Strategy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410200" y="3200400"/>
            <a:ext cx="3276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smtClean="0"/>
              <a:t>Data working groups</a:t>
            </a:r>
            <a:endParaRPr lang="en-US" sz="3600" dirty="0"/>
          </a:p>
        </p:txBody>
      </p:sp>
      <p:sp>
        <p:nvSpPr>
          <p:cNvPr id="5" name="Right Arrow 4"/>
          <p:cNvSpPr/>
          <p:nvPr/>
        </p:nvSpPr>
        <p:spPr>
          <a:xfrm rot="2043778">
            <a:off x="4868546" y="1958257"/>
            <a:ext cx="2209800" cy="3753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ight Arrow 5"/>
          <p:cNvSpPr/>
          <p:nvPr/>
        </p:nvSpPr>
        <p:spPr>
          <a:xfrm rot="8528493">
            <a:off x="1863835" y="2086389"/>
            <a:ext cx="2209800" cy="3753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65671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71800" y="2286000"/>
            <a:ext cx="269657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600" dirty="0" smtClean="0"/>
              <a:t>JOBS</a:t>
            </a:r>
            <a:endParaRPr lang="en-US" sz="96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65671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724400" cy="3874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 l="11864" b="29245"/>
          <a:stretch>
            <a:fillRect/>
          </a:stretch>
        </p:blipFill>
        <p:spPr bwMode="auto">
          <a:xfrm>
            <a:off x="4648200" y="0"/>
            <a:ext cx="4495800" cy="5101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1" y="3885017"/>
            <a:ext cx="3962400" cy="2972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-1" y="3505200"/>
            <a:ext cx="5148943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080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Activities that affect liaison activities at a national level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25963"/>
          </a:xfrm>
        </p:spPr>
        <p:txBody>
          <a:bodyPr/>
          <a:lstStyle/>
          <a:p>
            <a:r>
              <a:rPr lang="en-US" dirty="0" smtClean="0"/>
              <a:t>Guidelines that support service development</a:t>
            </a:r>
          </a:p>
          <a:p>
            <a:r>
              <a:rPr lang="en-US" dirty="0" smtClean="0"/>
              <a:t>Curriculum development in information science programs</a:t>
            </a:r>
          </a:p>
          <a:p>
            <a:r>
              <a:rPr lang="en-US" dirty="0" smtClean="0"/>
              <a:t>Conference development</a:t>
            </a:r>
          </a:p>
          <a:p>
            <a:r>
              <a:rPr lang="en-US" dirty="0" smtClean="0"/>
              <a:t>Infrastructure development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2219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-3433"/>
            <a:ext cx="4366718" cy="6556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2286000" y="6248400"/>
            <a:ext cx="75438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! danger elephants at </a:t>
            </a:r>
            <a:r>
              <a:rPr lang="en-US" sz="1200" dirty="0" err="1" smtClean="0"/>
              <a:t>Knowsley</a:t>
            </a:r>
            <a:r>
              <a:rPr lang="en-US" sz="1200" dirty="0" smtClean="0"/>
              <a:t> Safari Park? By Adam Foster, </a:t>
            </a:r>
            <a:r>
              <a:rPr lang="en-US" sz="1200" dirty="0" err="1" smtClean="0"/>
              <a:t>flickr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 t="39588"/>
          <a:stretch>
            <a:fillRect/>
          </a:stretch>
        </p:blipFill>
        <p:spPr bwMode="auto">
          <a:xfrm>
            <a:off x="609600" y="0"/>
            <a:ext cx="7618400" cy="688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85800" y="6400800"/>
            <a:ext cx="21506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In the Huddle, by Paolo G, </a:t>
            </a:r>
            <a:r>
              <a:rPr lang="en-US" sz="1200" dirty="0" err="1" smtClean="0"/>
              <a:t>flickr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590800"/>
            <a:ext cx="8229600" cy="1143000"/>
          </a:xfrm>
        </p:spPr>
        <p:txBody>
          <a:bodyPr/>
          <a:lstStyle/>
          <a:p>
            <a:r>
              <a:rPr lang="en-US" dirty="0" smtClean="0"/>
              <a:t>If you build it…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/>
              <a:t>they might not come!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Liaison strengths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Know user community needs and practices</a:t>
            </a:r>
          </a:p>
          <a:p>
            <a:r>
              <a:rPr lang="en-US" dirty="0" smtClean="0"/>
              <a:t>Experienced coordinators of services between many parties</a:t>
            </a:r>
          </a:p>
          <a:p>
            <a:r>
              <a:rPr lang="en-US" dirty="0" smtClean="0"/>
              <a:t>Collection curation expertise</a:t>
            </a:r>
          </a:p>
          <a:p>
            <a:r>
              <a:rPr lang="en-US" dirty="0" smtClean="0"/>
              <a:t>Find difficult-to-locate materials</a:t>
            </a:r>
          </a:p>
          <a:p>
            <a:r>
              <a:rPr lang="en-US" dirty="0" smtClean="0"/>
              <a:t>May also have domain expertise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601980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Tracy Gabridge. “The Last Mile: Liaison Roles in Curating Science and Engineering Research Data.” </a:t>
            </a:r>
            <a:r>
              <a:rPr lang="en-US" sz="1200" i="1" dirty="0" smtClean="0"/>
              <a:t>Research Library Issues: A Bimonthly Report from ARL, CNI, and SPARC, no. 265 (August 2009): 15–21. </a:t>
            </a:r>
            <a:r>
              <a:rPr lang="en-US" sz="1200" dirty="0" smtClean="0">
                <a:hlinkClick r:id="rId3"/>
              </a:rPr>
              <a:t>http://www.arl.org/resources/pubs/rli/archive/rli265.shtml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liaison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Analysis of data set deposit requirements</a:t>
            </a:r>
          </a:p>
          <a:p>
            <a:r>
              <a:rPr lang="en-US" dirty="0" smtClean="0"/>
              <a:t>Data management planning</a:t>
            </a:r>
          </a:p>
          <a:p>
            <a:r>
              <a:rPr lang="en-US" dirty="0" smtClean="0"/>
              <a:t>Teaching good data practices to students</a:t>
            </a:r>
          </a:p>
          <a:p>
            <a:r>
              <a:rPr lang="en-US" dirty="0" smtClean="0"/>
              <a:t>Collecting and disseminating data sets</a:t>
            </a:r>
          </a:p>
          <a:p>
            <a:r>
              <a:rPr lang="en-US" dirty="0" smtClean="0"/>
              <a:t>Creation of standards for data preservation</a:t>
            </a:r>
          </a:p>
          <a:p>
            <a:r>
              <a:rPr lang="en-US" dirty="0" smtClean="0"/>
              <a:t>Promotion of services that support e-science data curation and dissemination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6019800"/>
            <a:ext cx="883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Tracy Gabridge. “The Last Mile: Liaison Roles in Curating Science and Engineering Research Data.” </a:t>
            </a:r>
            <a:r>
              <a:rPr lang="en-US" sz="1200" i="1" dirty="0" smtClean="0"/>
              <a:t>Research Library Issues: A Bimonthly Report from ARL, CNI, and SPARC, no. 265 (August 2009): 15–21. </a:t>
            </a:r>
            <a:r>
              <a:rPr lang="en-US" sz="1200" dirty="0" smtClean="0">
                <a:hlinkClick r:id="rId3"/>
              </a:rPr>
              <a:t>http://www.arl.org/resources/pubs/rli/archive/rli265.shtml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61" y="1295400"/>
            <a:ext cx="904067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0" y="659639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100" dirty="0" smtClean="0"/>
              <a:t>October 28th 2008 - Like a Deer in the Headlights by Stephen </a:t>
            </a:r>
            <a:r>
              <a:rPr lang="en-US" sz="1100" dirty="0" err="1" smtClean="0"/>
              <a:t>Poff</a:t>
            </a:r>
            <a:r>
              <a:rPr lang="en-US" sz="1100" dirty="0" smtClean="0"/>
              <a:t>, </a:t>
            </a:r>
            <a:r>
              <a:rPr lang="en-US" sz="1100" dirty="0" err="1" smtClean="0"/>
              <a:t>flickr</a:t>
            </a:r>
            <a:r>
              <a:rPr lang="en-US" sz="1100" dirty="0" smtClean="0"/>
              <a:t> 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990600"/>
            <a:ext cx="3005887" cy="2005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990600"/>
            <a:ext cx="3005887" cy="2005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7400" y="3581400"/>
            <a:ext cx="2667000" cy="3998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13603</TotalTime>
  <Words>320</Words>
  <Application>Microsoft Office PowerPoint</Application>
  <PresentationFormat>On-screen Show (4:3)</PresentationFormat>
  <Paragraphs>72</Paragraphs>
  <Slides>25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Covering the last mile  Developing e-science data services with liaison librarians  </vt:lpstr>
      <vt:lpstr>Slide 2</vt:lpstr>
      <vt:lpstr>If you build it…</vt:lpstr>
      <vt:lpstr>they might not come!</vt:lpstr>
      <vt:lpstr>Liaison strengths</vt:lpstr>
      <vt:lpstr>Possible liaison roles</vt:lpstr>
      <vt:lpstr>Slide 7</vt:lpstr>
      <vt:lpstr>Slide 8</vt:lpstr>
      <vt:lpstr>Slide 9</vt:lpstr>
      <vt:lpstr>Slide 10</vt:lpstr>
      <vt:lpstr>Slide 11</vt:lpstr>
      <vt:lpstr>Slide 12</vt:lpstr>
      <vt:lpstr>Grassroots activities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Activities that affect liaison activities at a national level</vt:lpstr>
      <vt:lpstr>Slide 24</vt:lpstr>
      <vt:lpstr>Slide 25</vt:lpstr>
    </vt:vector>
  </TitlesOfParts>
  <Company>MIT Libraries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Conquering the last mile problem Developing liaison librarians to provide e-science data services</dc:title>
  <dc:creator>tag</dc:creator>
  <cp:lastModifiedBy>tag</cp:lastModifiedBy>
  <cp:revision>27</cp:revision>
  <dcterms:created xsi:type="dcterms:W3CDTF">2010-05-25T19:13:22Z</dcterms:created>
  <dcterms:modified xsi:type="dcterms:W3CDTF">2010-06-22T14:36:23Z</dcterms:modified>
</cp:coreProperties>
</file>