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430A76-9BB3-4F3F-BD58-A421F906C3B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B938B77-BEB0-48A9-BB7F-2E2F20D4BDC0}">
      <dgm:prSet phldrT="[Text]"/>
      <dgm:spPr/>
      <dgm:t>
        <a:bodyPr/>
        <a:lstStyle/>
        <a:p>
          <a:r>
            <a:rPr lang="en-US" b="1" dirty="0" smtClean="0"/>
            <a:t>SW Dev Project Cost Template Approved by IT Governance </a:t>
          </a:r>
          <a:r>
            <a:rPr lang="en-US" dirty="0" smtClean="0"/>
            <a:t>(ASPCC, SSSC, ITCG)</a:t>
          </a:r>
          <a:endParaRPr lang="en-US" dirty="0"/>
        </a:p>
      </dgm:t>
    </dgm:pt>
    <dgm:pt modelId="{519454B6-AB61-43B3-91D5-4BD055A0CAF1}" type="parTrans" cxnId="{4EDE3D8D-BB1B-4D84-8D86-1B3EB43180EF}">
      <dgm:prSet/>
      <dgm:spPr/>
      <dgm:t>
        <a:bodyPr/>
        <a:lstStyle/>
        <a:p>
          <a:endParaRPr lang="en-US"/>
        </a:p>
      </dgm:t>
    </dgm:pt>
    <dgm:pt modelId="{D6046E48-C633-4921-8A5E-41962B2958F0}" type="sibTrans" cxnId="{4EDE3D8D-BB1B-4D84-8D86-1B3EB43180EF}">
      <dgm:prSet/>
      <dgm:spPr/>
      <dgm:t>
        <a:bodyPr/>
        <a:lstStyle/>
        <a:p>
          <a:endParaRPr lang="en-US"/>
        </a:p>
      </dgm:t>
    </dgm:pt>
    <dgm:pt modelId="{AF83CF72-5F7F-489E-B3D8-D0B246A5A137}">
      <dgm:prSet phldrT="[Text]"/>
      <dgm:spPr/>
      <dgm:t>
        <a:bodyPr/>
        <a:lstStyle/>
        <a:p>
          <a:pPr algn="ctr"/>
          <a:r>
            <a:rPr lang="en-US" b="1" dirty="0" smtClean="0"/>
            <a:t>SW Dev Project Setup:</a:t>
          </a:r>
        </a:p>
        <a:p>
          <a:pPr algn="l"/>
          <a:r>
            <a:rPr lang="en-US" dirty="0" smtClean="0"/>
            <a:t>1.Email FBC  to Add Project to Time Allocation Process</a:t>
          </a:r>
        </a:p>
        <a:p>
          <a:pPr algn="l"/>
          <a:r>
            <a:rPr lang="en-US" dirty="0" smtClean="0"/>
            <a:t>2. Set up project in </a:t>
          </a:r>
          <a:r>
            <a:rPr lang="en-US" dirty="0" err="1" smtClean="0"/>
            <a:t>Daptiv</a:t>
          </a:r>
          <a:endParaRPr lang="en-US" dirty="0"/>
        </a:p>
      </dgm:t>
    </dgm:pt>
    <dgm:pt modelId="{DCBD1207-FA4A-461A-A189-44C66599D819}" type="parTrans" cxnId="{54DE2A96-CCFA-4446-90F0-61FCE58859F6}">
      <dgm:prSet/>
      <dgm:spPr/>
      <dgm:t>
        <a:bodyPr/>
        <a:lstStyle/>
        <a:p>
          <a:endParaRPr lang="en-US"/>
        </a:p>
      </dgm:t>
    </dgm:pt>
    <dgm:pt modelId="{D0FE8A34-73E8-430A-BDB5-937BBC7EA916}" type="sibTrans" cxnId="{54DE2A96-CCFA-4446-90F0-61FCE58859F6}">
      <dgm:prSet/>
      <dgm:spPr/>
      <dgm:t>
        <a:bodyPr/>
        <a:lstStyle/>
        <a:p>
          <a:endParaRPr lang="en-US"/>
        </a:p>
      </dgm:t>
    </dgm:pt>
    <dgm:pt modelId="{03757B12-D7D0-4BAF-B0B3-EFA91D1221EC}">
      <dgm:prSet phldrT="[Text]"/>
      <dgm:spPr/>
      <dgm:t>
        <a:bodyPr/>
        <a:lstStyle/>
        <a:p>
          <a:r>
            <a:rPr lang="en-US" b="1" dirty="0" smtClean="0"/>
            <a:t>Monthly Time Allocation</a:t>
          </a:r>
          <a:endParaRPr lang="en-US" b="1" dirty="0"/>
        </a:p>
      </dgm:t>
    </dgm:pt>
    <dgm:pt modelId="{8AB3D5E1-09DE-4142-A269-F547AEF16C5B}" type="parTrans" cxnId="{F3E1E9E4-734F-4103-8EC4-5D2706BE2BF4}">
      <dgm:prSet/>
      <dgm:spPr/>
      <dgm:t>
        <a:bodyPr/>
        <a:lstStyle/>
        <a:p>
          <a:endParaRPr lang="en-US"/>
        </a:p>
      </dgm:t>
    </dgm:pt>
    <dgm:pt modelId="{0426705D-AA71-4A59-BABF-B8F05567BF36}" type="sibTrans" cxnId="{F3E1E9E4-734F-4103-8EC4-5D2706BE2BF4}">
      <dgm:prSet/>
      <dgm:spPr/>
      <dgm:t>
        <a:bodyPr/>
        <a:lstStyle/>
        <a:p>
          <a:endParaRPr lang="en-US"/>
        </a:p>
      </dgm:t>
    </dgm:pt>
    <dgm:pt modelId="{C0023355-6F7E-412B-AD2D-A4269C627501}" type="pres">
      <dgm:prSet presAssocID="{63430A76-9BB3-4F3F-BD58-A421F906C3BC}" presName="CompostProcess" presStyleCnt="0">
        <dgm:presLayoutVars>
          <dgm:dir/>
          <dgm:resizeHandles val="exact"/>
        </dgm:presLayoutVars>
      </dgm:prSet>
      <dgm:spPr/>
    </dgm:pt>
    <dgm:pt modelId="{7A6EA7FE-39EC-491E-BBFE-AF20B6E05943}" type="pres">
      <dgm:prSet presAssocID="{63430A76-9BB3-4F3F-BD58-A421F906C3BC}" presName="arrow" presStyleLbl="bgShp" presStyleIdx="0" presStyleCnt="1" custLinFactNeighborX="802" custLinFactNeighborY="-12245"/>
      <dgm:spPr/>
    </dgm:pt>
    <dgm:pt modelId="{064F7A71-93ED-4D21-A071-E9D21AED8FE0}" type="pres">
      <dgm:prSet presAssocID="{63430A76-9BB3-4F3F-BD58-A421F906C3BC}" presName="linearProcess" presStyleCnt="0"/>
      <dgm:spPr/>
    </dgm:pt>
    <dgm:pt modelId="{AAEAED3B-7A56-4FEE-B959-D387CBDF487F}" type="pres">
      <dgm:prSet presAssocID="{DB938B77-BEB0-48A9-BB7F-2E2F20D4BDC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92D3C3-546E-4A30-8F4A-F0D6EF213FB1}" type="pres">
      <dgm:prSet presAssocID="{D6046E48-C633-4921-8A5E-41962B2958F0}" presName="sibTrans" presStyleCnt="0"/>
      <dgm:spPr/>
    </dgm:pt>
    <dgm:pt modelId="{4EEFBFC0-6DFE-4A63-B942-B372AC8AF496}" type="pres">
      <dgm:prSet presAssocID="{AF83CF72-5F7F-489E-B3D8-D0B246A5A13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23B284-2F8A-4C39-AC36-86A46F694C15}" type="pres">
      <dgm:prSet presAssocID="{D0FE8A34-73E8-430A-BDB5-937BBC7EA916}" presName="sibTrans" presStyleCnt="0"/>
      <dgm:spPr/>
    </dgm:pt>
    <dgm:pt modelId="{505B4B2C-92AD-426B-AA46-17E5AD3A14F4}" type="pres">
      <dgm:prSet presAssocID="{03757B12-D7D0-4BAF-B0B3-EFA91D1221EC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DF07A3-E523-4034-AEAD-13CF84B1C539}" type="presOf" srcId="{DB938B77-BEB0-48A9-BB7F-2E2F20D4BDC0}" destId="{AAEAED3B-7A56-4FEE-B959-D387CBDF487F}" srcOrd="0" destOrd="0" presId="urn:microsoft.com/office/officeart/2005/8/layout/hProcess9"/>
    <dgm:cxn modelId="{56CE9E8C-8B36-4C48-97E8-3A0B73A13AA3}" type="presOf" srcId="{03757B12-D7D0-4BAF-B0B3-EFA91D1221EC}" destId="{505B4B2C-92AD-426B-AA46-17E5AD3A14F4}" srcOrd="0" destOrd="0" presId="urn:microsoft.com/office/officeart/2005/8/layout/hProcess9"/>
    <dgm:cxn modelId="{54DE2A96-CCFA-4446-90F0-61FCE58859F6}" srcId="{63430A76-9BB3-4F3F-BD58-A421F906C3BC}" destId="{AF83CF72-5F7F-489E-B3D8-D0B246A5A137}" srcOrd="1" destOrd="0" parTransId="{DCBD1207-FA4A-461A-A189-44C66599D819}" sibTransId="{D0FE8A34-73E8-430A-BDB5-937BBC7EA916}"/>
    <dgm:cxn modelId="{F3E1E9E4-734F-4103-8EC4-5D2706BE2BF4}" srcId="{63430A76-9BB3-4F3F-BD58-A421F906C3BC}" destId="{03757B12-D7D0-4BAF-B0B3-EFA91D1221EC}" srcOrd="2" destOrd="0" parTransId="{8AB3D5E1-09DE-4142-A269-F547AEF16C5B}" sibTransId="{0426705D-AA71-4A59-BABF-B8F05567BF36}"/>
    <dgm:cxn modelId="{A97C7AB7-A8FF-43C3-A44C-7B370545EBDA}" type="presOf" srcId="{63430A76-9BB3-4F3F-BD58-A421F906C3BC}" destId="{C0023355-6F7E-412B-AD2D-A4269C627501}" srcOrd="0" destOrd="0" presId="urn:microsoft.com/office/officeart/2005/8/layout/hProcess9"/>
    <dgm:cxn modelId="{8C18FE1F-AF2E-4CDC-A9C5-BE5C9D93D101}" type="presOf" srcId="{AF83CF72-5F7F-489E-B3D8-D0B246A5A137}" destId="{4EEFBFC0-6DFE-4A63-B942-B372AC8AF496}" srcOrd="0" destOrd="0" presId="urn:microsoft.com/office/officeart/2005/8/layout/hProcess9"/>
    <dgm:cxn modelId="{4EDE3D8D-BB1B-4D84-8D86-1B3EB43180EF}" srcId="{63430A76-9BB3-4F3F-BD58-A421F906C3BC}" destId="{DB938B77-BEB0-48A9-BB7F-2E2F20D4BDC0}" srcOrd="0" destOrd="0" parTransId="{519454B6-AB61-43B3-91D5-4BD055A0CAF1}" sibTransId="{D6046E48-C633-4921-8A5E-41962B2958F0}"/>
    <dgm:cxn modelId="{755DCB71-A445-45DD-B5AE-17D7E6981825}" type="presParOf" srcId="{C0023355-6F7E-412B-AD2D-A4269C627501}" destId="{7A6EA7FE-39EC-491E-BBFE-AF20B6E05943}" srcOrd="0" destOrd="0" presId="urn:microsoft.com/office/officeart/2005/8/layout/hProcess9"/>
    <dgm:cxn modelId="{4F3914EB-6259-402D-9812-6D4687B951B6}" type="presParOf" srcId="{C0023355-6F7E-412B-AD2D-A4269C627501}" destId="{064F7A71-93ED-4D21-A071-E9D21AED8FE0}" srcOrd="1" destOrd="0" presId="urn:microsoft.com/office/officeart/2005/8/layout/hProcess9"/>
    <dgm:cxn modelId="{E22DC7D2-3421-4FA6-9499-50A55242D684}" type="presParOf" srcId="{064F7A71-93ED-4D21-A071-E9D21AED8FE0}" destId="{AAEAED3B-7A56-4FEE-B959-D387CBDF487F}" srcOrd="0" destOrd="0" presId="urn:microsoft.com/office/officeart/2005/8/layout/hProcess9"/>
    <dgm:cxn modelId="{42738C1B-9CDF-4B68-8315-D9ADEBE4AF92}" type="presParOf" srcId="{064F7A71-93ED-4D21-A071-E9D21AED8FE0}" destId="{2B92D3C3-546E-4A30-8F4A-F0D6EF213FB1}" srcOrd="1" destOrd="0" presId="urn:microsoft.com/office/officeart/2005/8/layout/hProcess9"/>
    <dgm:cxn modelId="{11C044B5-6BF0-42D0-8701-7E3175930B7F}" type="presParOf" srcId="{064F7A71-93ED-4D21-A071-E9D21AED8FE0}" destId="{4EEFBFC0-6DFE-4A63-B942-B372AC8AF496}" srcOrd="2" destOrd="0" presId="urn:microsoft.com/office/officeart/2005/8/layout/hProcess9"/>
    <dgm:cxn modelId="{FEFE3DDA-8388-4270-90FA-2D4F838C732F}" type="presParOf" srcId="{064F7A71-93ED-4D21-A071-E9D21AED8FE0}" destId="{2723B284-2F8A-4C39-AC36-86A46F694C15}" srcOrd="3" destOrd="0" presId="urn:microsoft.com/office/officeart/2005/8/layout/hProcess9"/>
    <dgm:cxn modelId="{AB197709-B982-4193-9A23-F45C82A74718}" type="presParOf" srcId="{064F7A71-93ED-4D21-A071-E9D21AED8FE0}" destId="{505B4B2C-92AD-426B-AA46-17E5AD3A14F4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68B8C3-D29F-453C-86CA-BB55E4A264C3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9177E7C-D973-4035-BA41-D6D54207C0A0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1400" dirty="0" smtClean="0"/>
            <a:t>Team Lead/Manager Updates Time Allocation for All Direct Reports to FBC</a:t>
          </a:r>
          <a:endParaRPr lang="en-US" sz="1400" dirty="0"/>
        </a:p>
      </dgm:t>
    </dgm:pt>
    <dgm:pt modelId="{8B78C325-4134-415C-90F1-96185AA19051}" type="parTrans" cxnId="{E0030854-D22D-40B8-BEA4-BE0162A61396}">
      <dgm:prSet/>
      <dgm:spPr/>
      <dgm:t>
        <a:bodyPr/>
        <a:lstStyle/>
        <a:p>
          <a:endParaRPr lang="en-US"/>
        </a:p>
      </dgm:t>
    </dgm:pt>
    <dgm:pt modelId="{97F13EF7-0530-4B15-92A9-4856095C7719}" type="sibTrans" cxnId="{E0030854-D22D-40B8-BEA4-BE0162A61396}">
      <dgm:prSet/>
      <dgm:spPr/>
      <dgm:t>
        <a:bodyPr/>
        <a:lstStyle/>
        <a:p>
          <a:endParaRPr lang="en-US"/>
        </a:p>
      </dgm:t>
    </dgm:pt>
    <dgm:pt modelId="{7328D98B-B625-4363-A097-9E3422B1530E}">
      <dgm:prSet phldrT="[Text]" custT="1"/>
      <dgm:spPr/>
      <dgm:t>
        <a:bodyPr/>
        <a:lstStyle/>
        <a:p>
          <a:r>
            <a:rPr lang="en-US" sz="1400" dirty="0" smtClean="0"/>
            <a:t>FBC Updates Time Allocation Database</a:t>
          </a:r>
          <a:endParaRPr lang="en-US" sz="1400" dirty="0"/>
        </a:p>
      </dgm:t>
    </dgm:pt>
    <dgm:pt modelId="{6A8ECD77-F343-491C-9959-B57C4B3DC15D}" type="parTrans" cxnId="{1BD3CC51-DAF6-42FE-80B3-1A713FEC6F6E}">
      <dgm:prSet/>
      <dgm:spPr/>
      <dgm:t>
        <a:bodyPr/>
        <a:lstStyle/>
        <a:p>
          <a:endParaRPr lang="en-US"/>
        </a:p>
      </dgm:t>
    </dgm:pt>
    <dgm:pt modelId="{B1849995-2CCF-4A21-8B7C-082378CF0250}" type="sibTrans" cxnId="{1BD3CC51-DAF6-42FE-80B3-1A713FEC6F6E}">
      <dgm:prSet/>
      <dgm:spPr/>
      <dgm:t>
        <a:bodyPr/>
        <a:lstStyle/>
        <a:p>
          <a:endParaRPr lang="en-US"/>
        </a:p>
      </dgm:t>
    </dgm:pt>
    <dgm:pt modelId="{54545B9B-D4CF-4C18-904F-9BBA1325A0AF}">
      <dgm:prSet phldrT="[Text]" custT="1"/>
      <dgm:spPr/>
      <dgm:t>
        <a:bodyPr/>
        <a:lstStyle/>
        <a:p>
          <a:r>
            <a:rPr lang="en-US" sz="1400" dirty="0" smtClean="0"/>
            <a:t>IST Finance Runs First Pass Monthly Time Allocation Reports and Post Reports to Finance Wiki</a:t>
          </a:r>
          <a:endParaRPr lang="en-US" sz="1400" dirty="0"/>
        </a:p>
      </dgm:t>
    </dgm:pt>
    <dgm:pt modelId="{2F68A7AC-9EEE-40E1-9404-6C0706207F0E}" type="parTrans" cxnId="{65A16F88-DE8B-45DF-AA50-3C1C063572A6}">
      <dgm:prSet/>
      <dgm:spPr/>
      <dgm:t>
        <a:bodyPr/>
        <a:lstStyle/>
        <a:p>
          <a:endParaRPr lang="en-US"/>
        </a:p>
      </dgm:t>
    </dgm:pt>
    <dgm:pt modelId="{A7B119B4-8E70-4AE6-AC47-CF4A00C1EE34}" type="sibTrans" cxnId="{65A16F88-DE8B-45DF-AA50-3C1C063572A6}">
      <dgm:prSet/>
      <dgm:spPr/>
      <dgm:t>
        <a:bodyPr/>
        <a:lstStyle/>
        <a:p>
          <a:endParaRPr lang="en-US"/>
        </a:p>
      </dgm:t>
    </dgm:pt>
    <dgm:pt modelId="{5DF4B945-0188-4E98-9F29-4BB260F135DC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1400" dirty="0" smtClean="0"/>
            <a:t>Team Lead/Manager Review and Provides Final Updates to FBC</a:t>
          </a:r>
          <a:endParaRPr lang="en-US" sz="1400" dirty="0"/>
        </a:p>
      </dgm:t>
    </dgm:pt>
    <dgm:pt modelId="{859B54DA-A7F4-4E74-A83D-272B84940DC4}" type="parTrans" cxnId="{628AEF77-7B8F-42C5-95E7-CB2C8EC8A0AD}">
      <dgm:prSet/>
      <dgm:spPr/>
      <dgm:t>
        <a:bodyPr/>
        <a:lstStyle/>
        <a:p>
          <a:endParaRPr lang="en-US"/>
        </a:p>
      </dgm:t>
    </dgm:pt>
    <dgm:pt modelId="{309DB650-3D90-47A6-B0BC-BA80D2846890}" type="sibTrans" cxnId="{628AEF77-7B8F-42C5-95E7-CB2C8EC8A0AD}">
      <dgm:prSet/>
      <dgm:spPr/>
      <dgm:t>
        <a:bodyPr/>
        <a:lstStyle/>
        <a:p>
          <a:endParaRPr lang="en-US"/>
        </a:p>
      </dgm:t>
    </dgm:pt>
    <dgm:pt modelId="{90C4B753-E9DA-4C9B-9D6B-310A760B98BB}">
      <dgm:prSet custT="1"/>
      <dgm:spPr/>
      <dgm:t>
        <a:bodyPr/>
        <a:lstStyle/>
        <a:p>
          <a:r>
            <a:rPr lang="en-US" sz="1400" dirty="0" smtClean="0"/>
            <a:t>IST Finance Runs Final Monthly Time Allocation Reports and Post Reports to Finance Wiki</a:t>
          </a:r>
          <a:endParaRPr lang="en-US" sz="1400" dirty="0"/>
        </a:p>
      </dgm:t>
    </dgm:pt>
    <dgm:pt modelId="{DC323076-F14A-4FB0-AB6F-767BD4E9FA29}" type="parTrans" cxnId="{BE1613B5-E24C-4F3D-8E2E-EACDA6DFAC85}">
      <dgm:prSet/>
      <dgm:spPr/>
      <dgm:t>
        <a:bodyPr/>
        <a:lstStyle/>
        <a:p>
          <a:endParaRPr lang="en-US"/>
        </a:p>
      </dgm:t>
    </dgm:pt>
    <dgm:pt modelId="{AF41EC49-A925-4F59-A9F9-14EE5DC9144C}" type="sibTrans" cxnId="{BE1613B5-E24C-4F3D-8E2E-EACDA6DFAC85}">
      <dgm:prSet/>
      <dgm:spPr/>
      <dgm:t>
        <a:bodyPr/>
        <a:lstStyle/>
        <a:p>
          <a:endParaRPr lang="en-US"/>
        </a:p>
      </dgm:t>
    </dgm:pt>
    <dgm:pt modelId="{7C0A153A-5B89-4639-B4F6-581B8D680F28}" type="pres">
      <dgm:prSet presAssocID="{6A68B8C3-D29F-453C-86CA-BB55E4A264C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38ECF7-BC06-4004-8340-40E4F912C606}" type="pres">
      <dgm:prSet presAssocID="{E9177E7C-D973-4035-BA41-D6D54207C0A0}" presName="node" presStyleLbl="node1" presStyleIdx="0" presStyleCnt="5" custScaleX="150202" custScaleY="61657" custRadScaleRad="96400" custRadScaleInc="-324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AD0756-6587-4B5F-8953-19432BECBA4E}" type="pres">
      <dgm:prSet presAssocID="{E9177E7C-D973-4035-BA41-D6D54207C0A0}" presName="spNode" presStyleCnt="0"/>
      <dgm:spPr/>
    </dgm:pt>
    <dgm:pt modelId="{1BBE7D47-5284-4CC6-9884-0B4E6B0A3664}" type="pres">
      <dgm:prSet presAssocID="{97F13EF7-0530-4B15-92A9-4856095C7719}" presName="sibTrans" presStyleLbl="sibTrans1D1" presStyleIdx="0" presStyleCnt="5"/>
      <dgm:spPr/>
      <dgm:t>
        <a:bodyPr/>
        <a:lstStyle/>
        <a:p>
          <a:endParaRPr lang="en-US"/>
        </a:p>
      </dgm:t>
    </dgm:pt>
    <dgm:pt modelId="{D5540E2C-A9A5-413B-9EC6-3ED751E9A7F8}" type="pres">
      <dgm:prSet presAssocID="{7328D98B-B625-4363-A097-9E3422B1530E}" presName="node" presStyleLbl="node1" presStyleIdx="1" presStyleCnt="5" custScaleX="136538" custScaleY="67797" custRadScaleRad="125656" custRadScaleInc="-224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67C941-0CC3-45AC-B858-143DC1747986}" type="pres">
      <dgm:prSet presAssocID="{7328D98B-B625-4363-A097-9E3422B1530E}" presName="spNode" presStyleCnt="0"/>
      <dgm:spPr/>
    </dgm:pt>
    <dgm:pt modelId="{C907CD0A-7AC1-4216-952B-71016FFBD96D}" type="pres">
      <dgm:prSet presAssocID="{B1849995-2CCF-4A21-8B7C-082378CF0250}" presName="sibTrans" presStyleLbl="sibTrans1D1" presStyleIdx="1" presStyleCnt="5"/>
      <dgm:spPr/>
      <dgm:t>
        <a:bodyPr/>
        <a:lstStyle/>
        <a:p>
          <a:endParaRPr lang="en-US"/>
        </a:p>
      </dgm:t>
    </dgm:pt>
    <dgm:pt modelId="{6BC6F1DF-0F79-4C15-A1DE-23513696A2D3}" type="pres">
      <dgm:prSet presAssocID="{54545B9B-D4CF-4C18-904F-9BBA1325A0AF}" presName="node" presStyleLbl="node1" presStyleIdx="2" presStyleCnt="5" custScaleX="138050" custRadScaleRad="113277" custRadScaleInc="-2004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66FA1E-71B6-410C-8B46-CD215820DFF1}" type="pres">
      <dgm:prSet presAssocID="{54545B9B-D4CF-4C18-904F-9BBA1325A0AF}" presName="spNode" presStyleCnt="0"/>
      <dgm:spPr/>
    </dgm:pt>
    <dgm:pt modelId="{CB82C49A-3819-4C5F-A4D6-6336B3DC2615}" type="pres">
      <dgm:prSet presAssocID="{A7B119B4-8E70-4AE6-AC47-CF4A00C1EE34}" presName="sibTrans" presStyleLbl="sibTrans1D1" presStyleIdx="2" presStyleCnt="5"/>
      <dgm:spPr/>
      <dgm:t>
        <a:bodyPr/>
        <a:lstStyle/>
        <a:p>
          <a:endParaRPr lang="en-US"/>
        </a:p>
      </dgm:t>
    </dgm:pt>
    <dgm:pt modelId="{794988B8-0E25-47FC-BCD7-BB59E528745E}" type="pres">
      <dgm:prSet presAssocID="{5DF4B945-0188-4E98-9F29-4BB260F135DC}" presName="node" presStyleLbl="node1" presStyleIdx="3" presStyleCnt="5" custScaleX="170633" custScaleY="62503" custRadScaleRad="71563" custRadScaleInc="-1198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8A300-87E8-4910-A79C-ADFCAE7BCFAB}" type="pres">
      <dgm:prSet presAssocID="{5DF4B945-0188-4E98-9F29-4BB260F135DC}" presName="spNode" presStyleCnt="0"/>
      <dgm:spPr/>
    </dgm:pt>
    <dgm:pt modelId="{3CC62303-9A9A-4741-8C53-2E2434658891}" type="pres">
      <dgm:prSet presAssocID="{309DB650-3D90-47A6-B0BC-BA80D2846890}" presName="sibTrans" presStyleLbl="sibTrans1D1" presStyleIdx="3" presStyleCnt="5"/>
      <dgm:spPr/>
      <dgm:t>
        <a:bodyPr/>
        <a:lstStyle/>
        <a:p>
          <a:endParaRPr lang="en-US"/>
        </a:p>
      </dgm:t>
    </dgm:pt>
    <dgm:pt modelId="{E13AE6F3-CD04-481E-852A-0379F7B75EBF}" type="pres">
      <dgm:prSet presAssocID="{90C4B753-E9DA-4C9B-9D6B-310A760B98BB}" presName="node" presStyleLbl="node1" presStyleIdx="4" presStyleCnt="5" custScaleX="137983" custScaleY="83050" custRadScaleRad="135113" custRadScaleInc="-587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A0A75D-5791-4279-B3EF-BC5DF8A179DD}" type="pres">
      <dgm:prSet presAssocID="{90C4B753-E9DA-4C9B-9D6B-310A760B98BB}" presName="spNode" presStyleCnt="0"/>
      <dgm:spPr/>
    </dgm:pt>
    <dgm:pt modelId="{71BD3E05-2036-4161-872C-47A6C01D827D}" type="pres">
      <dgm:prSet presAssocID="{AF41EC49-A925-4F59-A9F9-14EE5DC9144C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808A4CCB-24DD-4EC3-91CF-F6502DEE5E27}" type="presOf" srcId="{E9177E7C-D973-4035-BA41-D6D54207C0A0}" destId="{1438ECF7-BC06-4004-8340-40E4F912C606}" srcOrd="0" destOrd="0" presId="urn:microsoft.com/office/officeart/2005/8/layout/cycle5"/>
    <dgm:cxn modelId="{628AEF77-7B8F-42C5-95E7-CB2C8EC8A0AD}" srcId="{6A68B8C3-D29F-453C-86CA-BB55E4A264C3}" destId="{5DF4B945-0188-4E98-9F29-4BB260F135DC}" srcOrd="3" destOrd="0" parTransId="{859B54DA-A7F4-4E74-A83D-272B84940DC4}" sibTransId="{309DB650-3D90-47A6-B0BC-BA80D2846890}"/>
    <dgm:cxn modelId="{E76B968B-AF7C-418A-99D3-91399E73B207}" type="presOf" srcId="{97F13EF7-0530-4B15-92A9-4856095C7719}" destId="{1BBE7D47-5284-4CC6-9884-0B4E6B0A3664}" srcOrd="0" destOrd="0" presId="urn:microsoft.com/office/officeart/2005/8/layout/cycle5"/>
    <dgm:cxn modelId="{76000F62-1CB8-40D8-8C5B-1498CBE436FC}" type="presOf" srcId="{5DF4B945-0188-4E98-9F29-4BB260F135DC}" destId="{794988B8-0E25-47FC-BCD7-BB59E528745E}" srcOrd="0" destOrd="0" presId="urn:microsoft.com/office/officeart/2005/8/layout/cycle5"/>
    <dgm:cxn modelId="{0DD5D616-7658-4919-B114-C897F14E02F9}" type="presOf" srcId="{B1849995-2CCF-4A21-8B7C-082378CF0250}" destId="{C907CD0A-7AC1-4216-952B-71016FFBD96D}" srcOrd="0" destOrd="0" presId="urn:microsoft.com/office/officeart/2005/8/layout/cycle5"/>
    <dgm:cxn modelId="{0CEEEFF4-4B3B-473B-A752-3C9D9874F775}" type="presOf" srcId="{A7B119B4-8E70-4AE6-AC47-CF4A00C1EE34}" destId="{CB82C49A-3819-4C5F-A4D6-6336B3DC2615}" srcOrd="0" destOrd="0" presId="urn:microsoft.com/office/officeart/2005/8/layout/cycle5"/>
    <dgm:cxn modelId="{D0D688FD-E54C-4D87-B749-30B12F6C56C7}" type="presOf" srcId="{7328D98B-B625-4363-A097-9E3422B1530E}" destId="{D5540E2C-A9A5-413B-9EC6-3ED751E9A7F8}" srcOrd="0" destOrd="0" presId="urn:microsoft.com/office/officeart/2005/8/layout/cycle5"/>
    <dgm:cxn modelId="{65A16F88-DE8B-45DF-AA50-3C1C063572A6}" srcId="{6A68B8C3-D29F-453C-86CA-BB55E4A264C3}" destId="{54545B9B-D4CF-4C18-904F-9BBA1325A0AF}" srcOrd="2" destOrd="0" parTransId="{2F68A7AC-9EEE-40E1-9404-6C0706207F0E}" sibTransId="{A7B119B4-8E70-4AE6-AC47-CF4A00C1EE34}"/>
    <dgm:cxn modelId="{E183B5F9-0D79-4538-A38C-63C21761F5B4}" type="presOf" srcId="{309DB650-3D90-47A6-B0BC-BA80D2846890}" destId="{3CC62303-9A9A-4741-8C53-2E2434658891}" srcOrd="0" destOrd="0" presId="urn:microsoft.com/office/officeart/2005/8/layout/cycle5"/>
    <dgm:cxn modelId="{E0030854-D22D-40B8-BEA4-BE0162A61396}" srcId="{6A68B8C3-D29F-453C-86CA-BB55E4A264C3}" destId="{E9177E7C-D973-4035-BA41-D6D54207C0A0}" srcOrd="0" destOrd="0" parTransId="{8B78C325-4134-415C-90F1-96185AA19051}" sibTransId="{97F13EF7-0530-4B15-92A9-4856095C7719}"/>
    <dgm:cxn modelId="{EBAB8288-B91F-46BB-83EF-F2574AEE811E}" type="presOf" srcId="{90C4B753-E9DA-4C9B-9D6B-310A760B98BB}" destId="{E13AE6F3-CD04-481E-852A-0379F7B75EBF}" srcOrd="0" destOrd="0" presId="urn:microsoft.com/office/officeart/2005/8/layout/cycle5"/>
    <dgm:cxn modelId="{BE1613B5-E24C-4F3D-8E2E-EACDA6DFAC85}" srcId="{6A68B8C3-D29F-453C-86CA-BB55E4A264C3}" destId="{90C4B753-E9DA-4C9B-9D6B-310A760B98BB}" srcOrd="4" destOrd="0" parTransId="{DC323076-F14A-4FB0-AB6F-767BD4E9FA29}" sibTransId="{AF41EC49-A925-4F59-A9F9-14EE5DC9144C}"/>
    <dgm:cxn modelId="{904948A7-E021-45E7-8325-93F95EA89BE7}" type="presOf" srcId="{6A68B8C3-D29F-453C-86CA-BB55E4A264C3}" destId="{7C0A153A-5B89-4639-B4F6-581B8D680F28}" srcOrd="0" destOrd="0" presId="urn:microsoft.com/office/officeart/2005/8/layout/cycle5"/>
    <dgm:cxn modelId="{C43C6326-A883-4503-9C32-9C113A0BDCDA}" type="presOf" srcId="{54545B9B-D4CF-4C18-904F-9BBA1325A0AF}" destId="{6BC6F1DF-0F79-4C15-A1DE-23513696A2D3}" srcOrd="0" destOrd="0" presId="urn:microsoft.com/office/officeart/2005/8/layout/cycle5"/>
    <dgm:cxn modelId="{D492F4BB-E025-459D-815F-D4745545713E}" type="presOf" srcId="{AF41EC49-A925-4F59-A9F9-14EE5DC9144C}" destId="{71BD3E05-2036-4161-872C-47A6C01D827D}" srcOrd="0" destOrd="0" presId="urn:microsoft.com/office/officeart/2005/8/layout/cycle5"/>
    <dgm:cxn modelId="{1BD3CC51-DAF6-42FE-80B3-1A713FEC6F6E}" srcId="{6A68B8C3-D29F-453C-86CA-BB55E4A264C3}" destId="{7328D98B-B625-4363-A097-9E3422B1530E}" srcOrd="1" destOrd="0" parTransId="{6A8ECD77-F343-491C-9959-B57C4B3DC15D}" sibTransId="{B1849995-2CCF-4A21-8B7C-082378CF0250}"/>
    <dgm:cxn modelId="{BE193664-857B-41FC-9B10-83AFA32A3195}" type="presParOf" srcId="{7C0A153A-5B89-4639-B4F6-581B8D680F28}" destId="{1438ECF7-BC06-4004-8340-40E4F912C606}" srcOrd="0" destOrd="0" presId="urn:microsoft.com/office/officeart/2005/8/layout/cycle5"/>
    <dgm:cxn modelId="{0F6ACD50-C48C-4A4E-BFAE-94F5F665768A}" type="presParOf" srcId="{7C0A153A-5B89-4639-B4F6-581B8D680F28}" destId="{25AD0756-6587-4B5F-8953-19432BECBA4E}" srcOrd="1" destOrd="0" presId="urn:microsoft.com/office/officeart/2005/8/layout/cycle5"/>
    <dgm:cxn modelId="{41506780-81A1-422F-87EB-6216CF80FFAB}" type="presParOf" srcId="{7C0A153A-5B89-4639-B4F6-581B8D680F28}" destId="{1BBE7D47-5284-4CC6-9884-0B4E6B0A3664}" srcOrd="2" destOrd="0" presId="urn:microsoft.com/office/officeart/2005/8/layout/cycle5"/>
    <dgm:cxn modelId="{12A976C0-3246-4A16-A2F7-C1E76306D325}" type="presParOf" srcId="{7C0A153A-5B89-4639-B4F6-581B8D680F28}" destId="{D5540E2C-A9A5-413B-9EC6-3ED751E9A7F8}" srcOrd="3" destOrd="0" presId="urn:microsoft.com/office/officeart/2005/8/layout/cycle5"/>
    <dgm:cxn modelId="{AAEE9AF8-7802-465E-AE26-F64F2FE3E3D1}" type="presParOf" srcId="{7C0A153A-5B89-4639-B4F6-581B8D680F28}" destId="{3C67C941-0CC3-45AC-B858-143DC1747986}" srcOrd="4" destOrd="0" presId="urn:microsoft.com/office/officeart/2005/8/layout/cycle5"/>
    <dgm:cxn modelId="{769E0444-5C31-4DE4-85AB-1EDC621CDFAD}" type="presParOf" srcId="{7C0A153A-5B89-4639-B4F6-581B8D680F28}" destId="{C907CD0A-7AC1-4216-952B-71016FFBD96D}" srcOrd="5" destOrd="0" presId="urn:microsoft.com/office/officeart/2005/8/layout/cycle5"/>
    <dgm:cxn modelId="{F93C8E96-4235-4754-93C3-3E67AE557BBD}" type="presParOf" srcId="{7C0A153A-5B89-4639-B4F6-581B8D680F28}" destId="{6BC6F1DF-0F79-4C15-A1DE-23513696A2D3}" srcOrd="6" destOrd="0" presId="urn:microsoft.com/office/officeart/2005/8/layout/cycle5"/>
    <dgm:cxn modelId="{1766DD19-C21A-4330-9DC2-9224DFEB2124}" type="presParOf" srcId="{7C0A153A-5B89-4639-B4F6-581B8D680F28}" destId="{2966FA1E-71B6-410C-8B46-CD215820DFF1}" srcOrd="7" destOrd="0" presId="urn:microsoft.com/office/officeart/2005/8/layout/cycle5"/>
    <dgm:cxn modelId="{D7D9E16B-AA45-491E-9546-0425B7CF9FAA}" type="presParOf" srcId="{7C0A153A-5B89-4639-B4F6-581B8D680F28}" destId="{CB82C49A-3819-4C5F-A4D6-6336B3DC2615}" srcOrd="8" destOrd="0" presId="urn:microsoft.com/office/officeart/2005/8/layout/cycle5"/>
    <dgm:cxn modelId="{F85F0F1C-A789-4ED4-BB06-C3C51754AC34}" type="presParOf" srcId="{7C0A153A-5B89-4639-B4F6-581B8D680F28}" destId="{794988B8-0E25-47FC-BCD7-BB59E528745E}" srcOrd="9" destOrd="0" presId="urn:microsoft.com/office/officeart/2005/8/layout/cycle5"/>
    <dgm:cxn modelId="{A3B9339A-FB29-4013-9C75-0F8E8834B1C7}" type="presParOf" srcId="{7C0A153A-5B89-4639-B4F6-581B8D680F28}" destId="{D808A300-87E8-4910-A79C-ADFCAE7BCFAB}" srcOrd="10" destOrd="0" presId="urn:microsoft.com/office/officeart/2005/8/layout/cycle5"/>
    <dgm:cxn modelId="{B800883C-5C40-48BE-AF11-5BF180A100CF}" type="presParOf" srcId="{7C0A153A-5B89-4639-B4F6-581B8D680F28}" destId="{3CC62303-9A9A-4741-8C53-2E2434658891}" srcOrd="11" destOrd="0" presId="urn:microsoft.com/office/officeart/2005/8/layout/cycle5"/>
    <dgm:cxn modelId="{38A1D050-958C-43E5-858F-9F3C8CACA4CA}" type="presParOf" srcId="{7C0A153A-5B89-4639-B4F6-581B8D680F28}" destId="{E13AE6F3-CD04-481E-852A-0379F7B75EBF}" srcOrd="12" destOrd="0" presId="urn:microsoft.com/office/officeart/2005/8/layout/cycle5"/>
    <dgm:cxn modelId="{3D60F291-AFE4-4F6C-B072-852ADADF997D}" type="presParOf" srcId="{7C0A153A-5B89-4639-B4F6-581B8D680F28}" destId="{2DA0A75D-5791-4279-B3EF-BC5DF8A179DD}" srcOrd="13" destOrd="0" presId="urn:microsoft.com/office/officeart/2005/8/layout/cycle5"/>
    <dgm:cxn modelId="{6C465462-210D-434B-BAAB-D255ADF3E936}" type="presParOf" srcId="{7C0A153A-5B89-4639-B4F6-581B8D680F28}" destId="{71BD3E05-2036-4161-872C-47A6C01D827D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3430A76-9BB3-4F3F-BD58-A421F906C3B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3757B12-D7D0-4BAF-B0B3-EFA91D1221EC}">
      <dgm:prSet phldrT="[Text]" custT="1"/>
      <dgm:spPr/>
      <dgm:t>
        <a:bodyPr/>
        <a:lstStyle/>
        <a:p>
          <a:r>
            <a:rPr lang="en-US" sz="1400" b="1" dirty="0" smtClean="0"/>
            <a:t>Monthly Time Allocation</a:t>
          </a:r>
          <a:endParaRPr lang="en-US" sz="1400" b="1" dirty="0"/>
        </a:p>
      </dgm:t>
    </dgm:pt>
    <dgm:pt modelId="{8AB3D5E1-09DE-4142-A269-F547AEF16C5B}" type="parTrans" cxnId="{F3E1E9E4-734F-4103-8EC4-5D2706BE2BF4}">
      <dgm:prSet/>
      <dgm:spPr/>
      <dgm:t>
        <a:bodyPr/>
        <a:lstStyle/>
        <a:p>
          <a:endParaRPr lang="en-US"/>
        </a:p>
      </dgm:t>
    </dgm:pt>
    <dgm:pt modelId="{0426705D-AA71-4A59-BABF-B8F05567BF36}" type="sibTrans" cxnId="{F3E1E9E4-734F-4103-8EC4-5D2706BE2BF4}">
      <dgm:prSet/>
      <dgm:spPr/>
      <dgm:t>
        <a:bodyPr/>
        <a:lstStyle/>
        <a:p>
          <a:endParaRPr lang="en-US"/>
        </a:p>
      </dgm:t>
    </dgm:pt>
    <dgm:pt modelId="{C0023355-6F7E-412B-AD2D-A4269C627501}" type="pres">
      <dgm:prSet presAssocID="{63430A76-9BB3-4F3F-BD58-A421F906C3BC}" presName="CompostProcess" presStyleCnt="0">
        <dgm:presLayoutVars>
          <dgm:dir/>
          <dgm:resizeHandles val="exact"/>
        </dgm:presLayoutVars>
      </dgm:prSet>
      <dgm:spPr/>
    </dgm:pt>
    <dgm:pt modelId="{7A6EA7FE-39EC-491E-BBFE-AF20B6E05943}" type="pres">
      <dgm:prSet presAssocID="{63430A76-9BB3-4F3F-BD58-A421F906C3BC}" presName="arrow" presStyleLbl="bgShp" presStyleIdx="0" presStyleCnt="1" custLinFactNeighborX="980" custLinFactNeighborY="10526"/>
      <dgm:spPr/>
    </dgm:pt>
    <dgm:pt modelId="{064F7A71-93ED-4D21-A071-E9D21AED8FE0}" type="pres">
      <dgm:prSet presAssocID="{63430A76-9BB3-4F3F-BD58-A421F906C3BC}" presName="linearProcess" presStyleCnt="0"/>
      <dgm:spPr/>
    </dgm:pt>
    <dgm:pt modelId="{505B4B2C-92AD-426B-AA46-17E5AD3A14F4}" type="pres">
      <dgm:prSet presAssocID="{03757B12-D7D0-4BAF-B0B3-EFA91D1221EC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6093020-46B8-4551-95A8-195D8E84A049}" type="presOf" srcId="{63430A76-9BB3-4F3F-BD58-A421F906C3BC}" destId="{C0023355-6F7E-412B-AD2D-A4269C627501}" srcOrd="0" destOrd="0" presId="urn:microsoft.com/office/officeart/2005/8/layout/hProcess9"/>
    <dgm:cxn modelId="{F3E1E9E4-734F-4103-8EC4-5D2706BE2BF4}" srcId="{63430A76-9BB3-4F3F-BD58-A421F906C3BC}" destId="{03757B12-D7D0-4BAF-B0B3-EFA91D1221EC}" srcOrd="0" destOrd="0" parTransId="{8AB3D5E1-09DE-4142-A269-F547AEF16C5B}" sibTransId="{0426705D-AA71-4A59-BABF-B8F05567BF36}"/>
    <dgm:cxn modelId="{008C5A3B-8477-4902-87A0-3C72B8F1CC26}" type="presOf" srcId="{03757B12-D7D0-4BAF-B0B3-EFA91D1221EC}" destId="{505B4B2C-92AD-426B-AA46-17E5AD3A14F4}" srcOrd="0" destOrd="0" presId="urn:microsoft.com/office/officeart/2005/8/layout/hProcess9"/>
    <dgm:cxn modelId="{BBB53283-A84F-465B-96F0-42DAF8A86E35}" type="presParOf" srcId="{C0023355-6F7E-412B-AD2D-A4269C627501}" destId="{7A6EA7FE-39EC-491E-BBFE-AF20B6E05943}" srcOrd="0" destOrd="0" presId="urn:microsoft.com/office/officeart/2005/8/layout/hProcess9"/>
    <dgm:cxn modelId="{520C55AF-9FF6-4355-BF8C-24EC856D386B}" type="presParOf" srcId="{C0023355-6F7E-412B-AD2D-A4269C627501}" destId="{064F7A71-93ED-4D21-A071-E9D21AED8FE0}" srcOrd="1" destOrd="0" presId="urn:microsoft.com/office/officeart/2005/8/layout/hProcess9"/>
    <dgm:cxn modelId="{E57D70F2-4EA8-4931-99A8-20D1806AB4F0}" type="presParOf" srcId="{064F7A71-93ED-4D21-A071-E9D21AED8FE0}" destId="{505B4B2C-92AD-426B-AA46-17E5AD3A14F4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A68B8C3-D29F-453C-86CA-BB55E4A264C3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9177E7C-D973-4035-BA41-D6D54207C0A0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1400" dirty="0" smtClean="0"/>
            <a:t>Team Lead/Manager Updates Time Allocation for All Direct Reports to FBC</a:t>
          </a:r>
          <a:endParaRPr lang="en-US" sz="1400" dirty="0"/>
        </a:p>
      </dgm:t>
    </dgm:pt>
    <dgm:pt modelId="{8B78C325-4134-415C-90F1-96185AA19051}" type="parTrans" cxnId="{E0030854-D22D-40B8-BEA4-BE0162A61396}">
      <dgm:prSet/>
      <dgm:spPr/>
      <dgm:t>
        <a:bodyPr/>
        <a:lstStyle/>
        <a:p>
          <a:endParaRPr lang="en-US"/>
        </a:p>
      </dgm:t>
    </dgm:pt>
    <dgm:pt modelId="{97F13EF7-0530-4B15-92A9-4856095C7719}" type="sibTrans" cxnId="{E0030854-D22D-40B8-BEA4-BE0162A61396}">
      <dgm:prSet/>
      <dgm:spPr/>
      <dgm:t>
        <a:bodyPr/>
        <a:lstStyle/>
        <a:p>
          <a:endParaRPr lang="en-US"/>
        </a:p>
      </dgm:t>
    </dgm:pt>
    <dgm:pt modelId="{7328D98B-B625-4363-A097-9E3422B1530E}">
      <dgm:prSet phldrT="[Text]" custT="1"/>
      <dgm:spPr/>
      <dgm:t>
        <a:bodyPr/>
        <a:lstStyle/>
        <a:p>
          <a:r>
            <a:rPr lang="en-US" sz="1400" dirty="0" smtClean="0"/>
            <a:t>FBC Updates Time Allocation Database</a:t>
          </a:r>
          <a:endParaRPr lang="en-US" sz="1400" dirty="0"/>
        </a:p>
      </dgm:t>
    </dgm:pt>
    <dgm:pt modelId="{6A8ECD77-F343-491C-9959-B57C4B3DC15D}" type="parTrans" cxnId="{1BD3CC51-DAF6-42FE-80B3-1A713FEC6F6E}">
      <dgm:prSet/>
      <dgm:spPr/>
      <dgm:t>
        <a:bodyPr/>
        <a:lstStyle/>
        <a:p>
          <a:endParaRPr lang="en-US"/>
        </a:p>
      </dgm:t>
    </dgm:pt>
    <dgm:pt modelId="{B1849995-2CCF-4A21-8B7C-082378CF0250}" type="sibTrans" cxnId="{1BD3CC51-DAF6-42FE-80B3-1A713FEC6F6E}">
      <dgm:prSet/>
      <dgm:spPr/>
      <dgm:t>
        <a:bodyPr/>
        <a:lstStyle/>
        <a:p>
          <a:endParaRPr lang="en-US"/>
        </a:p>
      </dgm:t>
    </dgm:pt>
    <dgm:pt modelId="{54545B9B-D4CF-4C18-904F-9BBA1325A0AF}">
      <dgm:prSet phldrT="[Text]" custT="1"/>
      <dgm:spPr/>
      <dgm:t>
        <a:bodyPr/>
        <a:lstStyle/>
        <a:p>
          <a:r>
            <a:rPr lang="en-US" sz="1400" dirty="0" smtClean="0"/>
            <a:t>IST Finance Runs First Pass Monthly Time Allocation Reports and Post Reports to Finance Wiki</a:t>
          </a:r>
          <a:endParaRPr lang="en-US" sz="1400" dirty="0"/>
        </a:p>
      </dgm:t>
    </dgm:pt>
    <dgm:pt modelId="{2F68A7AC-9EEE-40E1-9404-6C0706207F0E}" type="parTrans" cxnId="{65A16F88-DE8B-45DF-AA50-3C1C063572A6}">
      <dgm:prSet/>
      <dgm:spPr/>
      <dgm:t>
        <a:bodyPr/>
        <a:lstStyle/>
        <a:p>
          <a:endParaRPr lang="en-US"/>
        </a:p>
      </dgm:t>
    </dgm:pt>
    <dgm:pt modelId="{A7B119B4-8E70-4AE6-AC47-CF4A00C1EE34}" type="sibTrans" cxnId="{65A16F88-DE8B-45DF-AA50-3C1C063572A6}">
      <dgm:prSet/>
      <dgm:spPr/>
      <dgm:t>
        <a:bodyPr/>
        <a:lstStyle/>
        <a:p>
          <a:endParaRPr lang="en-US"/>
        </a:p>
      </dgm:t>
    </dgm:pt>
    <dgm:pt modelId="{5DF4B945-0188-4E98-9F29-4BB260F135DC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en-US" sz="1400" dirty="0" smtClean="0"/>
            <a:t>Team Lead/Manager Review and Provides Final Updates to FBC</a:t>
          </a:r>
          <a:endParaRPr lang="en-US" sz="1400" dirty="0"/>
        </a:p>
      </dgm:t>
    </dgm:pt>
    <dgm:pt modelId="{859B54DA-A7F4-4E74-A83D-272B84940DC4}" type="parTrans" cxnId="{628AEF77-7B8F-42C5-95E7-CB2C8EC8A0AD}">
      <dgm:prSet/>
      <dgm:spPr/>
      <dgm:t>
        <a:bodyPr/>
        <a:lstStyle/>
        <a:p>
          <a:endParaRPr lang="en-US"/>
        </a:p>
      </dgm:t>
    </dgm:pt>
    <dgm:pt modelId="{309DB650-3D90-47A6-B0BC-BA80D2846890}" type="sibTrans" cxnId="{628AEF77-7B8F-42C5-95E7-CB2C8EC8A0AD}">
      <dgm:prSet/>
      <dgm:spPr/>
      <dgm:t>
        <a:bodyPr/>
        <a:lstStyle/>
        <a:p>
          <a:endParaRPr lang="en-US"/>
        </a:p>
      </dgm:t>
    </dgm:pt>
    <dgm:pt modelId="{90C4B753-E9DA-4C9B-9D6B-310A760B98BB}">
      <dgm:prSet custT="1"/>
      <dgm:spPr/>
      <dgm:t>
        <a:bodyPr/>
        <a:lstStyle/>
        <a:p>
          <a:r>
            <a:rPr lang="en-US" sz="1400" dirty="0" smtClean="0"/>
            <a:t>IST Finance Runs Final Monthly Time Allocation Reports and Post Reports to Finance Wiki</a:t>
          </a:r>
          <a:endParaRPr lang="en-US" sz="1400" dirty="0"/>
        </a:p>
      </dgm:t>
    </dgm:pt>
    <dgm:pt modelId="{DC323076-F14A-4FB0-AB6F-767BD4E9FA29}" type="parTrans" cxnId="{BE1613B5-E24C-4F3D-8E2E-EACDA6DFAC85}">
      <dgm:prSet/>
      <dgm:spPr/>
      <dgm:t>
        <a:bodyPr/>
        <a:lstStyle/>
        <a:p>
          <a:endParaRPr lang="en-US"/>
        </a:p>
      </dgm:t>
    </dgm:pt>
    <dgm:pt modelId="{AF41EC49-A925-4F59-A9F9-14EE5DC9144C}" type="sibTrans" cxnId="{BE1613B5-E24C-4F3D-8E2E-EACDA6DFAC85}">
      <dgm:prSet/>
      <dgm:spPr/>
      <dgm:t>
        <a:bodyPr/>
        <a:lstStyle/>
        <a:p>
          <a:endParaRPr lang="en-US"/>
        </a:p>
      </dgm:t>
    </dgm:pt>
    <dgm:pt modelId="{7C0A153A-5B89-4639-B4F6-581B8D680F28}" type="pres">
      <dgm:prSet presAssocID="{6A68B8C3-D29F-453C-86CA-BB55E4A264C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438ECF7-BC06-4004-8340-40E4F912C606}" type="pres">
      <dgm:prSet presAssocID="{E9177E7C-D973-4035-BA41-D6D54207C0A0}" presName="node" presStyleLbl="node1" presStyleIdx="0" presStyleCnt="5" custScaleX="150202" custScaleY="61657" custRadScaleRad="96400" custRadScaleInc="-324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AD0756-6587-4B5F-8953-19432BECBA4E}" type="pres">
      <dgm:prSet presAssocID="{E9177E7C-D973-4035-BA41-D6D54207C0A0}" presName="spNode" presStyleCnt="0"/>
      <dgm:spPr/>
    </dgm:pt>
    <dgm:pt modelId="{1BBE7D47-5284-4CC6-9884-0B4E6B0A3664}" type="pres">
      <dgm:prSet presAssocID="{97F13EF7-0530-4B15-92A9-4856095C7719}" presName="sibTrans" presStyleLbl="sibTrans1D1" presStyleIdx="0" presStyleCnt="5"/>
      <dgm:spPr/>
      <dgm:t>
        <a:bodyPr/>
        <a:lstStyle/>
        <a:p>
          <a:endParaRPr lang="en-US"/>
        </a:p>
      </dgm:t>
    </dgm:pt>
    <dgm:pt modelId="{D5540E2C-A9A5-413B-9EC6-3ED751E9A7F8}" type="pres">
      <dgm:prSet presAssocID="{7328D98B-B625-4363-A097-9E3422B1530E}" presName="node" presStyleLbl="node1" presStyleIdx="1" presStyleCnt="5" custScaleX="136538" custScaleY="67797" custRadScaleRad="103250" custRadScaleInc="-489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67C941-0CC3-45AC-B858-143DC1747986}" type="pres">
      <dgm:prSet presAssocID="{7328D98B-B625-4363-A097-9E3422B1530E}" presName="spNode" presStyleCnt="0"/>
      <dgm:spPr/>
    </dgm:pt>
    <dgm:pt modelId="{C907CD0A-7AC1-4216-952B-71016FFBD96D}" type="pres">
      <dgm:prSet presAssocID="{B1849995-2CCF-4A21-8B7C-082378CF0250}" presName="sibTrans" presStyleLbl="sibTrans1D1" presStyleIdx="1" presStyleCnt="5"/>
      <dgm:spPr/>
      <dgm:t>
        <a:bodyPr/>
        <a:lstStyle/>
        <a:p>
          <a:endParaRPr lang="en-US"/>
        </a:p>
      </dgm:t>
    </dgm:pt>
    <dgm:pt modelId="{6BC6F1DF-0F79-4C15-A1DE-23513696A2D3}" type="pres">
      <dgm:prSet presAssocID="{54545B9B-D4CF-4C18-904F-9BBA1325A0AF}" presName="node" presStyleLbl="node1" presStyleIdx="2" presStyleCnt="5" custScaleX="138050" custRadScaleRad="113277" custRadScaleInc="-2004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66FA1E-71B6-410C-8B46-CD215820DFF1}" type="pres">
      <dgm:prSet presAssocID="{54545B9B-D4CF-4C18-904F-9BBA1325A0AF}" presName="spNode" presStyleCnt="0"/>
      <dgm:spPr/>
    </dgm:pt>
    <dgm:pt modelId="{CB82C49A-3819-4C5F-A4D6-6336B3DC2615}" type="pres">
      <dgm:prSet presAssocID="{A7B119B4-8E70-4AE6-AC47-CF4A00C1EE34}" presName="sibTrans" presStyleLbl="sibTrans1D1" presStyleIdx="2" presStyleCnt="5"/>
      <dgm:spPr/>
      <dgm:t>
        <a:bodyPr/>
        <a:lstStyle/>
        <a:p>
          <a:endParaRPr lang="en-US"/>
        </a:p>
      </dgm:t>
    </dgm:pt>
    <dgm:pt modelId="{794988B8-0E25-47FC-BCD7-BB59E528745E}" type="pres">
      <dgm:prSet presAssocID="{5DF4B945-0188-4E98-9F29-4BB260F135DC}" presName="node" presStyleLbl="node1" presStyleIdx="3" presStyleCnt="5" custScaleX="170633" custScaleY="62503" custRadScaleRad="87745" custRadScaleInc="-1284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8A300-87E8-4910-A79C-ADFCAE7BCFAB}" type="pres">
      <dgm:prSet presAssocID="{5DF4B945-0188-4E98-9F29-4BB260F135DC}" presName="spNode" presStyleCnt="0"/>
      <dgm:spPr/>
    </dgm:pt>
    <dgm:pt modelId="{3CC62303-9A9A-4741-8C53-2E2434658891}" type="pres">
      <dgm:prSet presAssocID="{309DB650-3D90-47A6-B0BC-BA80D2846890}" presName="sibTrans" presStyleLbl="sibTrans1D1" presStyleIdx="3" presStyleCnt="5"/>
      <dgm:spPr/>
      <dgm:t>
        <a:bodyPr/>
        <a:lstStyle/>
        <a:p>
          <a:endParaRPr lang="en-US"/>
        </a:p>
      </dgm:t>
    </dgm:pt>
    <dgm:pt modelId="{E13AE6F3-CD04-481E-852A-0379F7B75EBF}" type="pres">
      <dgm:prSet presAssocID="{90C4B753-E9DA-4C9B-9D6B-310A760B98BB}" presName="node" presStyleLbl="node1" presStyleIdx="4" presStyleCnt="5" custScaleX="137983" custScaleY="83050" custRadScaleRad="135113" custRadScaleInc="-587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A0A75D-5791-4279-B3EF-BC5DF8A179DD}" type="pres">
      <dgm:prSet presAssocID="{90C4B753-E9DA-4C9B-9D6B-310A760B98BB}" presName="spNode" presStyleCnt="0"/>
      <dgm:spPr/>
    </dgm:pt>
    <dgm:pt modelId="{71BD3E05-2036-4161-872C-47A6C01D827D}" type="pres">
      <dgm:prSet presAssocID="{AF41EC49-A925-4F59-A9F9-14EE5DC9144C}" presName="sibTrans" presStyleLbl="sibTrans1D1" presStyleIdx="4" presStyleCnt="5"/>
      <dgm:spPr/>
      <dgm:t>
        <a:bodyPr/>
        <a:lstStyle/>
        <a:p>
          <a:endParaRPr lang="en-US"/>
        </a:p>
      </dgm:t>
    </dgm:pt>
  </dgm:ptLst>
  <dgm:cxnLst>
    <dgm:cxn modelId="{628AEF77-7B8F-42C5-95E7-CB2C8EC8A0AD}" srcId="{6A68B8C3-D29F-453C-86CA-BB55E4A264C3}" destId="{5DF4B945-0188-4E98-9F29-4BB260F135DC}" srcOrd="3" destOrd="0" parTransId="{859B54DA-A7F4-4E74-A83D-272B84940DC4}" sibTransId="{309DB650-3D90-47A6-B0BC-BA80D2846890}"/>
    <dgm:cxn modelId="{4B29C0D0-D92D-404F-9825-667F7F742DEC}" type="presOf" srcId="{A7B119B4-8E70-4AE6-AC47-CF4A00C1EE34}" destId="{CB82C49A-3819-4C5F-A4D6-6336B3DC2615}" srcOrd="0" destOrd="0" presId="urn:microsoft.com/office/officeart/2005/8/layout/cycle5"/>
    <dgm:cxn modelId="{F1978C49-8B5C-4966-B1C7-98FC401DA0CC}" type="presOf" srcId="{309DB650-3D90-47A6-B0BC-BA80D2846890}" destId="{3CC62303-9A9A-4741-8C53-2E2434658891}" srcOrd="0" destOrd="0" presId="urn:microsoft.com/office/officeart/2005/8/layout/cycle5"/>
    <dgm:cxn modelId="{20D4FE9B-C0D5-4D8D-88FF-FD45C3D869FF}" type="presOf" srcId="{54545B9B-D4CF-4C18-904F-9BBA1325A0AF}" destId="{6BC6F1DF-0F79-4C15-A1DE-23513696A2D3}" srcOrd="0" destOrd="0" presId="urn:microsoft.com/office/officeart/2005/8/layout/cycle5"/>
    <dgm:cxn modelId="{65A16F88-DE8B-45DF-AA50-3C1C063572A6}" srcId="{6A68B8C3-D29F-453C-86CA-BB55E4A264C3}" destId="{54545B9B-D4CF-4C18-904F-9BBA1325A0AF}" srcOrd="2" destOrd="0" parTransId="{2F68A7AC-9EEE-40E1-9404-6C0706207F0E}" sibTransId="{A7B119B4-8E70-4AE6-AC47-CF4A00C1EE34}"/>
    <dgm:cxn modelId="{F1779004-DACB-4B35-AC35-F8EA9CEAEF8B}" type="presOf" srcId="{E9177E7C-D973-4035-BA41-D6D54207C0A0}" destId="{1438ECF7-BC06-4004-8340-40E4F912C606}" srcOrd="0" destOrd="0" presId="urn:microsoft.com/office/officeart/2005/8/layout/cycle5"/>
    <dgm:cxn modelId="{71288DBB-06B2-4938-BA0D-E9892FCA9EA7}" type="presOf" srcId="{B1849995-2CCF-4A21-8B7C-082378CF0250}" destId="{C907CD0A-7AC1-4216-952B-71016FFBD96D}" srcOrd="0" destOrd="0" presId="urn:microsoft.com/office/officeart/2005/8/layout/cycle5"/>
    <dgm:cxn modelId="{62E88B99-B9B7-4BED-A6F7-0E4A5F5AA213}" type="presOf" srcId="{AF41EC49-A925-4F59-A9F9-14EE5DC9144C}" destId="{71BD3E05-2036-4161-872C-47A6C01D827D}" srcOrd="0" destOrd="0" presId="urn:microsoft.com/office/officeart/2005/8/layout/cycle5"/>
    <dgm:cxn modelId="{E0030854-D22D-40B8-BEA4-BE0162A61396}" srcId="{6A68B8C3-D29F-453C-86CA-BB55E4A264C3}" destId="{E9177E7C-D973-4035-BA41-D6D54207C0A0}" srcOrd="0" destOrd="0" parTransId="{8B78C325-4134-415C-90F1-96185AA19051}" sibTransId="{97F13EF7-0530-4B15-92A9-4856095C7719}"/>
    <dgm:cxn modelId="{C5C3FC76-62C0-4525-B7CE-A78212F82EFA}" type="presOf" srcId="{7328D98B-B625-4363-A097-9E3422B1530E}" destId="{D5540E2C-A9A5-413B-9EC6-3ED751E9A7F8}" srcOrd="0" destOrd="0" presId="urn:microsoft.com/office/officeart/2005/8/layout/cycle5"/>
    <dgm:cxn modelId="{BE1613B5-E24C-4F3D-8E2E-EACDA6DFAC85}" srcId="{6A68B8C3-D29F-453C-86CA-BB55E4A264C3}" destId="{90C4B753-E9DA-4C9B-9D6B-310A760B98BB}" srcOrd="4" destOrd="0" parTransId="{DC323076-F14A-4FB0-AB6F-767BD4E9FA29}" sibTransId="{AF41EC49-A925-4F59-A9F9-14EE5DC9144C}"/>
    <dgm:cxn modelId="{1BD3CC51-DAF6-42FE-80B3-1A713FEC6F6E}" srcId="{6A68B8C3-D29F-453C-86CA-BB55E4A264C3}" destId="{7328D98B-B625-4363-A097-9E3422B1530E}" srcOrd="1" destOrd="0" parTransId="{6A8ECD77-F343-491C-9959-B57C4B3DC15D}" sibTransId="{B1849995-2CCF-4A21-8B7C-082378CF0250}"/>
    <dgm:cxn modelId="{EDA64F36-BF9B-4AC5-A549-A00A326E474E}" type="presOf" srcId="{90C4B753-E9DA-4C9B-9D6B-310A760B98BB}" destId="{E13AE6F3-CD04-481E-852A-0379F7B75EBF}" srcOrd="0" destOrd="0" presId="urn:microsoft.com/office/officeart/2005/8/layout/cycle5"/>
    <dgm:cxn modelId="{1391EAEE-9E3E-423C-8FA4-3B0AA7470106}" type="presOf" srcId="{6A68B8C3-D29F-453C-86CA-BB55E4A264C3}" destId="{7C0A153A-5B89-4639-B4F6-581B8D680F28}" srcOrd="0" destOrd="0" presId="urn:microsoft.com/office/officeart/2005/8/layout/cycle5"/>
    <dgm:cxn modelId="{69878817-8E1B-4806-AE12-893673EF65AC}" type="presOf" srcId="{5DF4B945-0188-4E98-9F29-4BB260F135DC}" destId="{794988B8-0E25-47FC-BCD7-BB59E528745E}" srcOrd="0" destOrd="0" presId="urn:microsoft.com/office/officeart/2005/8/layout/cycle5"/>
    <dgm:cxn modelId="{6324C165-330B-488D-8616-E1AF6FAC03D2}" type="presOf" srcId="{97F13EF7-0530-4B15-92A9-4856095C7719}" destId="{1BBE7D47-5284-4CC6-9884-0B4E6B0A3664}" srcOrd="0" destOrd="0" presId="urn:microsoft.com/office/officeart/2005/8/layout/cycle5"/>
    <dgm:cxn modelId="{BF1E402A-F8C1-4320-967E-0B0E176D6B86}" type="presParOf" srcId="{7C0A153A-5B89-4639-B4F6-581B8D680F28}" destId="{1438ECF7-BC06-4004-8340-40E4F912C606}" srcOrd="0" destOrd="0" presId="urn:microsoft.com/office/officeart/2005/8/layout/cycle5"/>
    <dgm:cxn modelId="{9E144EAE-2221-4FF4-830F-F55955F4C92B}" type="presParOf" srcId="{7C0A153A-5B89-4639-B4F6-581B8D680F28}" destId="{25AD0756-6587-4B5F-8953-19432BECBA4E}" srcOrd="1" destOrd="0" presId="urn:microsoft.com/office/officeart/2005/8/layout/cycle5"/>
    <dgm:cxn modelId="{4E46F8DC-3F30-4AB5-A6F8-88F6DE4356BE}" type="presParOf" srcId="{7C0A153A-5B89-4639-B4F6-581B8D680F28}" destId="{1BBE7D47-5284-4CC6-9884-0B4E6B0A3664}" srcOrd="2" destOrd="0" presId="urn:microsoft.com/office/officeart/2005/8/layout/cycle5"/>
    <dgm:cxn modelId="{03FA45C3-DBFA-4BF0-B097-14D750F6674A}" type="presParOf" srcId="{7C0A153A-5B89-4639-B4F6-581B8D680F28}" destId="{D5540E2C-A9A5-413B-9EC6-3ED751E9A7F8}" srcOrd="3" destOrd="0" presId="urn:microsoft.com/office/officeart/2005/8/layout/cycle5"/>
    <dgm:cxn modelId="{CEDA91F4-FD1D-47AE-B6A2-0E678A3D4F45}" type="presParOf" srcId="{7C0A153A-5B89-4639-B4F6-581B8D680F28}" destId="{3C67C941-0CC3-45AC-B858-143DC1747986}" srcOrd="4" destOrd="0" presId="urn:microsoft.com/office/officeart/2005/8/layout/cycle5"/>
    <dgm:cxn modelId="{35BD2F7F-C105-47E2-94DE-FD862E0A2F85}" type="presParOf" srcId="{7C0A153A-5B89-4639-B4F6-581B8D680F28}" destId="{C907CD0A-7AC1-4216-952B-71016FFBD96D}" srcOrd="5" destOrd="0" presId="urn:microsoft.com/office/officeart/2005/8/layout/cycle5"/>
    <dgm:cxn modelId="{04E223B7-9B86-4493-BE5E-3C0BE902B2CC}" type="presParOf" srcId="{7C0A153A-5B89-4639-B4F6-581B8D680F28}" destId="{6BC6F1DF-0F79-4C15-A1DE-23513696A2D3}" srcOrd="6" destOrd="0" presId="urn:microsoft.com/office/officeart/2005/8/layout/cycle5"/>
    <dgm:cxn modelId="{5DBE05E4-2FBB-44CA-B3F3-E8DCFF6C3AB5}" type="presParOf" srcId="{7C0A153A-5B89-4639-B4F6-581B8D680F28}" destId="{2966FA1E-71B6-410C-8B46-CD215820DFF1}" srcOrd="7" destOrd="0" presId="urn:microsoft.com/office/officeart/2005/8/layout/cycle5"/>
    <dgm:cxn modelId="{C4D957C0-E568-4167-B2D8-180807D96DD3}" type="presParOf" srcId="{7C0A153A-5B89-4639-B4F6-581B8D680F28}" destId="{CB82C49A-3819-4C5F-A4D6-6336B3DC2615}" srcOrd="8" destOrd="0" presId="urn:microsoft.com/office/officeart/2005/8/layout/cycle5"/>
    <dgm:cxn modelId="{427E6727-6153-4416-84C7-AD1D1EBCEE74}" type="presParOf" srcId="{7C0A153A-5B89-4639-B4F6-581B8D680F28}" destId="{794988B8-0E25-47FC-BCD7-BB59E528745E}" srcOrd="9" destOrd="0" presId="urn:microsoft.com/office/officeart/2005/8/layout/cycle5"/>
    <dgm:cxn modelId="{8B4E02F6-39A4-44BB-AECB-9174392FB844}" type="presParOf" srcId="{7C0A153A-5B89-4639-B4F6-581B8D680F28}" destId="{D808A300-87E8-4910-A79C-ADFCAE7BCFAB}" srcOrd="10" destOrd="0" presId="urn:microsoft.com/office/officeart/2005/8/layout/cycle5"/>
    <dgm:cxn modelId="{E5D0FD19-DD34-44D8-B9EE-5EE63CBEC5C8}" type="presParOf" srcId="{7C0A153A-5B89-4639-B4F6-581B8D680F28}" destId="{3CC62303-9A9A-4741-8C53-2E2434658891}" srcOrd="11" destOrd="0" presId="urn:microsoft.com/office/officeart/2005/8/layout/cycle5"/>
    <dgm:cxn modelId="{16C2E969-263C-44C0-8692-3AE6672F44BF}" type="presParOf" srcId="{7C0A153A-5B89-4639-B4F6-581B8D680F28}" destId="{E13AE6F3-CD04-481E-852A-0379F7B75EBF}" srcOrd="12" destOrd="0" presId="urn:microsoft.com/office/officeart/2005/8/layout/cycle5"/>
    <dgm:cxn modelId="{1CF03AF1-9A45-4284-9A3C-CF6468075B1B}" type="presParOf" srcId="{7C0A153A-5B89-4639-B4F6-581B8D680F28}" destId="{2DA0A75D-5791-4279-B3EF-BC5DF8A179DD}" srcOrd="13" destOrd="0" presId="urn:microsoft.com/office/officeart/2005/8/layout/cycle5"/>
    <dgm:cxn modelId="{5AB2CBA2-C90F-4B44-827B-FD8D4EC67909}" type="presParOf" srcId="{7C0A153A-5B89-4639-B4F6-581B8D680F28}" destId="{71BD3E05-2036-4161-872C-47A6C01D827D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3430A76-9BB3-4F3F-BD58-A421F906C3B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3757B12-D7D0-4BAF-B0B3-EFA91D1221EC}">
      <dgm:prSet phldrT="[Text]" custT="1"/>
      <dgm:spPr/>
      <dgm:t>
        <a:bodyPr/>
        <a:lstStyle/>
        <a:p>
          <a:r>
            <a:rPr lang="en-US" sz="1400" b="1" dirty="0" smtClean="0"/>
            <a:t>Monthly Time Allocation</a:t>
          </a:r>
          <a:endParaRPr lang="en-US" sz="1400" b="1" dirty="0"/>
        </a:p>
      </dgm:t>
    </dgm:pt>
    <dgm:pt modelId="{8AB3D5E1-09DE-4142-A269-F547AEF16C5B}" type="parTrans" cxnId="{F3E1E9E4-734F-4103-8EC4-5D2706BE2BF4}">
      <dgm:prSet/>
      <dgm:spPr/>
      <dgm:t>
        <a:bodyPr/>
        <a:lstStyle/>
        <a:p>
          <a:endParaRPr lang="en-US"/>
        </a:p>
      </dgm:t>
    </dgm:pt>
    <dgm:pt modelId="{0426705D-AA71-4A59-BABF-B8F05567BF36}" type="sibTrans" cxnId="{F3E1E9E4-734F-4103-8EC4-5D2706BE2BF4}">
      <dgm:prSet/>
      <dgm:spPr/>
      <dgm:t>
        <a:bodyPr/>
        <a:lstStyle/>
        <a:p>
          <a:endParaRPr lang="en-US"/>
        </a:p>
      </dgm:t>
    </dgm:pt>
    <dgm:pt modelId="{C0023355-6F7E-412B-AD2D-A4269C627501}" type="pres">
      <dgm:prSet presAssocID="{63430A76-9BB3-4F3F-BD58-A421F906C3BC}" presName="CompostProcess" presStyleCnt="0">
        <dgm:presLayoutVars>
          <dgm:dir/>
          <dgm:resizeHandles val="exact"/>
        </dgm:presLayoutVars>
      </dgm:prSet>
      <dgm:spPr/>
    </dgm:pt>
    <dgm:pt modelId="{7A6EA7FE-39EC-491E-BBFE-AF20B6E05943}" type="pres">
      <dgm:prSet presAssocID="{63430A76-9BB3-4F3F-BD58-A421F906C3BC}" presName="arrow" presStyleLbl="bgShp" presStyleIdx="0" presStyleCnt="1" custLinFactNeighborX="980" custLinFactNeighborY="10526"/>
      <dgm:spPr/>
    </dgm:pt>
    <dgm:pt modelId="{064F7A71-93ED-4D21-A071-E9D21AED8FE0}" type="pres">
      <dgm:prSet presAssocID="{63430A76-9BB3-4F3F-BD58-A421F906C3BC}" presName="linearProcess" presStyleCnt="0"/>
      <dgm:spPr/>
    </dgm:pt>
    <dgm:pt modelId="{505B4B2C-92AD-426B-AA46-17E5AD3A14F4}" type="pres">
      <dgm:prSet presAssocID="{03757B12-D7D0-4BAF-B0B3-EFA91D1221EC}" presName="text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1D9238D-55A8-43DA-A6FF-43FC749855E7}" type="presOf" srcId="{03757B12-D7D0-4BAF-B0B3-EFA91D1221EC}" destId="{505B4B2C-92AD-426B-AA46-17E5AD3A14F4}" srcOrd="0" destOrd="0" presId="urn:microsoft.com/office/officeart/2005/8/layout/hProcess9"/>
    <dgm:cxn modelId="{F3E1E9E4-734F-4103-8EC4-5D2706BE2BF4}" srcId="{63430A76-9BB3-4F3F-BD58-A421F906C3BC}" destId="{03757B12-D7D0-4BAF-B0B3-EFA91D1221EC}" srcOrd="0" destOrd="0" parTransId="{8AB3D5E1-09DE-4142-A269-F547AEF16C5B}" sibTransId="{0426705D-AA71-4A59-BABF-B8F05567BF36}"/>
    <dgm:cxn modelId="{FAC07FC2-7594-4DB7-BEF2-0195A2266D56}" type="presOf" srcId="{63430A76-9BB3-4F3F-BD58-A421F906C3BC}" destId="{C0023355-6F7E-412B-AD2D-A4269C627501}" srcOrd="0" destOrd="0" presId="urn:microsoft.com/office/officeart/2005/8/layout/hProcess9"/>
    <dgm:cxn modelId="{8CB9F902-D5C3-47FE-9CBF-2DE444EBB700}" type="presParOf" srcId="{C0023355-6F7E-412B-AD2D-A4269C627501}" destId="{7A6EA7FE-39EC-491E-BBFE-AF20B6E05943}" srcOrd="0" destOrd="0" presId="urn:microsoft.com/office/officeart/2005/8/layout/hProcess9"/>
    <dgm:cxn modelId="{E447268A-83CA-4D9D-95E5-E38E8402CCD1}" type="presParOf" srcId="{C0023355-6F7E-412B-AD2D-A4269C627501}" destId="{064F7A71-93ED-4D21-A071-E9D21AED8FE0}" srcOrd="1" destOrd="0" presId="urn:microsoft.com/office/officeart/2005/8/layout/hProcess9"/>
    <dgm:cxn modelId="{17140D93-077D-4581-B031-57A9C02AC481}" type="presParOf" srcId="{064F7A71-93ED-4D21-A071-E9D21AED8FE0}" destId="{505B4B2C-92AD-426B-AA46-17E5AD3A14F4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6EA7FE-39EC-491E-BBFE-AF20B6E05943}">
      <dsp:nvSpPr>
        <dsp:cNvPr id="0" name=""/>
        <dsp:cNvSpPr/>
      </dsp:nvSpPr>
      <dsp:spPr>
        <a:xfrm>
          <a:off x="685790" y="0"/>
          <a:ext cx="7124700" cy="37338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EAED3B-7A56-4FEE-B959-D387CBDF487F}">
      <dsp:nvSpPr>
        <dsp:cNvPr id="0" name=""/>
        <dsp:cNvSpPr/>
      </dsp:nvSpPr>
      <dsp:spPr>
        <a:xfrm>
          <a:off x="9004" y="1120140"/>
          <a:ext cx="2697956" cy="1493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SW Dev Project Cost Template Approved by IT Governance </a:t>
          </a:r>
          <a:r>
            <a:rPr lang="en-US" sz="1700" kern="1200" dirty="0" smtClean="0"/>
            <a:t>(ASPCC, SSSC, ITCG)</a:t>
          </a:r>
          <a:endParaRPr lang="en-US" sz="1700" kern="1200" dirty="0"/>
        </a:p>
      </dsp:txBody>
      <dsp:txXfrm>
        <a:off x="9004" y="1120140"/>
        <a:ext cx="2697956" cy="1493520"/>
      </dsp:txXfrm>
    </dsp:sp>
    <dsp:sp modelId="{4EEFBFC0-6DFE-4A63-B942-B372AC8AF496}">
      <dsp:nvSpPr>
        <dsp:cNvPr id="0" name=""/>
        <dsp:cNvSpPr/>
      </dsp:nvSpPr>
      <dsp:spPr>
        <a:xfrm>
          <a:off x="2842021" y="1120140"/>
          <a:ext cx="2697956" cy="1493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SW Dev Project Setup: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1.Email FBC  to Add Project to Time Allocation Process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2. Set up project in </a:t>
          </a:r>
          <a:r>
            <a:rPr lang="en-US" sz="1700" kern="1200" dirty="0" err="1" smtClean="0"/>
            <a:t>Daptiv</a:t>
          </a:r>
          <a:endParaRPr lang="en-US" sz="1700" kern="1200" dirty="0"/>
        </a:p>
      </dsp:txBody>
      <dsp:txXfrm>
        <a:off x="2842021" y="1120140"/>
        <a:ext cx="2697956" cy="1493520"/>
      </dsp:txXfrm>
    </dsp:sp>
    <dsp:sp modelId="{505B4B2C-92AD-426B-AA46-17E5AD3A14F4}">
      <dsp:nvSpPr>
        <dsp:cNvPr id="0" name=""/>
        <dsp:cNvSpPr/>
      </dsp:nvSpPr>
      <dsp:spPr>
        <a:xfrm>
          <a:off x="5675039" y="1120140"/>
          <a:ext cx="2697956" cy="1493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Monthly Time Allocation</a:t>
          </a:r>
          <a:endParaRPr lang="en-US" sz="1700" b="1" kern="1200" dirty="0"/>
        </a:p>
      </dsp:txBody>
      <dsp:txXfrm>
        <a:off x="5675039" y="1120140"/>
        <a:ext cx="2697956" cy="14935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38ECF7-BC06-4004-8340-40E4F912C606}">
      <dsp:nvSpPr>
        <dsp:cNvPr id="0" name=""/>
        <dsp:cNvSpPr/>
      </dsp:nvSpPr>
      <dsp:spPr>
        <a:xfrm>
          <a:off x="2705105" y="187308"/>
          <a:ext cx="2308638" cy="615993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Team Lead/Manager Updates Time Allocation for All Direct Reports to FBC</a:t>
          </a:r>
          <a:endParaRPr lang="en-US" sz="1400" kern="1200" dirty="0"/>
        </a:p>
      </dsp:txBody>
      <dsp:txXfrm>
        <a:off x="2705105" y="187308"/>
        <a:ext cx="2308638" cy="615993"/>
      </dsp:txXfrm>
    </dsp:sp>
    <dsp:sp modelId="{1BBE7D47-5284-4CC6-9884-0B4E6B0A3664}">
      <dsp:nvSpPr>
        <dsp:cNvPr id="0" name=""/>
        <dsp:cNvSpPr/>
      </dsp:nvSpPr>
      <dsp:spPr>
        <a:xfrm>
          <a:off x="3089725" y="696321"/>
          <a:ext cx="3990527" cy="3990527"/>
        </a:xfrm>
        <a:custGeom>
          <a:avLst/>
          <a:gdLst/>
          <a:ahLst/>
          <a:cxnLst/>
          <a:rect l="0" t="0" r="0" b="0"/>
          <a:pathLst>
            <a:path>
              <a:moveTo>
                <a:pt x="2180448" y="8612"/>
              </a:moveTo>
              <a:arcTo wR="1995263" hR="1995263" stAng="16519525" swAng="136694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540E2C-A9A5-413B-9EC6-3ED751E9A7F8}">
      <dsp:nvSpPr>
        <dsp:cNvPr id="0" name=""/>
        <dsp:cNvSpPr/>
      </dsp:nvSpPr>
      <dsp:spPr>
        <a:xfrm>
          <a:off x="5372104" y="1066795"/>
          <a:ext cx="2098619" cy="6773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FBC Updates Time Allocation Database</a:t>
          </a:r>
          <a:endParaRPr lang="en-US" sz="1400" kern="1200" dirty="0"/>
        </a:p>
      </dsp:txBody>
      <dsp:txXfrm>
        <a:off x="5372104" y="1066795"/>
        <a:ext cx="2098619" cy="677335"/>
      </dsp:txXfrm>
    </dsp:sp>
    <dsp:sp modelId="{C907CD0A-7AC1-4216-952B-71016FFBD96D}">
      <dsp:nvSpPr>
        <dsp:cNvPr id="0" name=""/>
        <dsp:cNvSpPr/>
      </dsp:nvSpPr>
      <dsp:spPr>
        <a:xfrm>
          <a:off x="2648029" y="-870610"/>
          <a:ext cx="3990527" cy="3990527"/>
        </a:xfrm>
        <a:custGeom>
          <a:avLst/>
          <a:gdLst/>
          <a:ahLst/>
          <a:cxnLst/>
          <a:rect l="0" t="0" r="0" b="0"/>
          <a:pathLst>
            <a:path>
              <a:moveTo>
                <a:pt x="3863674" y="2695348"/>
              </a:moveTo>
              <a:arcTo wR="1995263" hR="1995263" stAng="1232444" swAng="44293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C6F1DF-0F79-4C15-A1DE-23513696A2D3}">
      <dsp:nvSpPr>
        <dsp:cNvPr id="0" name=""/>
        <dsp:cNvSpPr/>
      </dsp:nvSpPr>
      <dsp:spPr>
        <a:xfrm>
          <a:off x="5307641" y="2133601"/>
          <a:ext cx="2121859" cy="9990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IST Finance Runs First Pass Monthly Time Allocation Reports and Post Reports to Finance Wiki</a:t>
          </a:r>
          <a:endParaRPr lang="en-US" sz="1400" kern="1200" dirty="0"/>
        </a:p>
      </dsp:txBody>
      <dsp:txXfrm>
        <a:off x="5307641" y="2133601"/>
        <a:ext cx="2121859" cy="999064"/>
      </dsp:txXfrm>
    </dsp:sp>
    <dsp:sp modelId="{CB82C49A-3819-4C5F-A4D6-6336B3DC2615}">
      <dsp:nvSpPr>
        <dsp:cNvPr id="0" name=""/>
        <dsp:cNvSpPr/>
      </dsp:nvSpPr>
      <dsp:spPr>
        <a:xfrm>
          <a:off x="2112556" y="-428545"/>
          <a:ext cx="3990527" cy="3990527"/>
        </a:xfrm>
        <a:custGeom>
          <a:avLst/>
          <a:gdLst/>
          <a:ahLst/>
          <a:cxnLst/>
          <a:rect l="0" t="0" r="0" b="0"/>
          <a:pathLst>
            <a:path>
              <a:moveTo>
                <a:pt x="3094021" y="3660739"/>
              </a:moveTo>
              <a:arcTo wR="1995263" hR="1995263" stAng="3395166" swAng="88987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4988B8-0E25-47FC-BCD7-BB59E528745E}">
      <dsp:nvSpPr>
        <dsp:cNvPr id="0" name=""/>
        <dsp:cNvSpPr/>
      </dsp:nvSpPr>
      <dsp:spPr>
        <a:xfrm>
          <a:off x="2628902" y="3505200"/>
          <a:ext cx="2622667" cy="624445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Team Lead/Manager Review and Provides Final Updates to FBC</a:t>
          </a:r>
          <a:endParaRPr lang="en-US" sz="1400" kern="1200" dirty="0"/>
        </a:p>
      </dsp:txBody>
      <dsp:txXfrm>
        <a:off x="2628902" y="3505200"/>
        <a:ext cx="2622667" cy="624445"/>
      </dsp:txXfrm>
    </dsp:sp>
    <dsp:sp modelId="{3CC62303-9A9A-4741-8C53-2E2434658891}">
      <dsp:nvSpPr>
        <dsp:cNvPr id="0" name=""/>
        <dsp:cNvSpPr/>
      </dsp:nvSpPr>
      <dsp:spPr>
        <a:xfrm>
          <a:off x="1750628" y="-463354"/>
          <a:ext cx="3990527" cy="3990527"/>
        </a:xfrm>
        <a:custGeom>
          <a:avLst/>
          <a:gdLst/>
          <a:ahLst/>
          <a:cxnLst/>
          <a:rect l="0" t="0" r="0" b="0"/>
          <a:pathLst>
            <a:path>
              <a:moveTo>
                <a:pt x="1384080" y="3894614"/>
              </a:moveTo>
              <a:arcTo wR="1995263" hR="1995263" stAng="6470245" swAng="17623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3AE6F3-CD04-481E-852A-0379F7B75EBF}">
      <dsp:nvSpPr>
        <dsp:cNvPr id="0" name=""/>
        <dsp:cNvSpPr/>
      </dsp:nvSpPr>
      <dsp:spPr>
        <a:xfrm>
          <a:off x="370344" y="1802376"/>
          <a:ext cx="2120829" cy="8297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IST Finance Runs Final Monthly Time Allocation Reports and Post Reports to Finance Wiki</a:t>
          </a:r>
          <a:endParaRPr lang="en-US" sz="1400" kern="1200" dirty="0"/>
        </a:p>
      </dsp:txBody>
      <dsp:txXfrm>
        <a:off x="370344" y="1802376"/>
        <a:ext cx="2120829" cy="829723"/>
      </dsp:txXfrm>
    </dsp:sp>
    <dsp:sp modelId="{71BD3E05-2036-4161-872C-47A6C01D827D}">
      <dsp:nvSpPr>
        <dsp:cNvPr id="0" name=""/>
        <dsp:cNvSpPr/>
      </dsp:nvSpPr>
      <dsp:spPr>
        <a:xfrm>
          <a:off x="1229745" y="795552"/>
          <a:ext cx="3990527" cy="3990527"/>
        </a:xfrm>
        <a:custGeom>
          <a:avLst/>
          <a:gdLst/>
          <a:ahLst/>
          <a:cxnLst/>
          <a:rect l="0" t="0" r="0" b="0"/>
          <a:pathLst>
            <a:path>
              <a:moveTo>
                <a:pt x="474057" y="704136"/>
              </a:moveTo>
              <a:arcTo wR="1995263" hR="1995263" stAng="13219381" swAng="203989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6EA7FE-39EC-491E-BBFE-AF20B6E05943}">
      <dsp:nvSpPr>
        <dsp:cNvPr id="0" name=""/>
        <dsp:cNvSpPr/>
      </dsp:nvSpPr>
      <dsp:spPr>
        <a:xfrm>
          <a:off x="241290" y="0"/>
          <a:ext cx="2461260" cy="14478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B4B2C-92AD-426B-AA46-17E5AD3A14F4}">
      <dsp:nvSpPr>
        <dsp:cNvPr id="0" name=""/>
        <dsp:cNvSpPr/>
      </dsp:nvSpPr>
      <dsp:spPr>
        <a:xfrm>
          <a:off x="823436" y="434340"/>
          <a:ext cx="1248727" cy="579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Monthly Time Allocation</a:t>
          </a:r>
          <a:endParaRPr lang="en-US" sz="1400" b="1" kern="1200" dirty="0"/>
        </a:p>
      </dsp:txBody>
      <dsp:txXfrm>
        <a:off x="823436" y="434340"/>
        <a:ext cx="1248727" cy="57912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38ECF7-BC06-4004-8340-40E4F912C606}">
      <dsp:nvSpPr>
        <dsp:cNvPr id="0" name=""/>
        <dsp:cNvSpPr/>
      </dsp:nvSpPr>
      <dsp:spPr>
        <a:xfrm>
          <a:off x="1663387" y="218875"/>
          <a:ext cx="2703303" cy="721298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Team Lead/Manager Updates Time Allocation for All Direct Reports to FBC</a:t>
          </a:r>
          <a:endParaRPr lang="en-US" sz="1400" kern="1200" dirty="0"/>
        </a:p>
      </dsp:txBody>
      <dsp:txXfrm>
        <a:off x="1663387" y="218875"/>
        <a:ext cx="2703303" cy="721298"/>
      </dsp:txXfrm>
    </dsp:sp>
    <dsp:sp modelId="{1BBE7D47-5284-4CC6-9884-0B4E6B0A3664}">
      <dsp:nvSpPr>
        <dsp:cNvPr id="0" name=""/>
        <dsp:cNvSpPr/>
      </dsp:nvSpPr>
      <dsp:spPr>
        <a:xfrm>
          <a:off x="1341651" y="713315"/>
          <a:ext cx="4682315" cy="4682315"/>
        </a:xfrm>
        <a:custGeom>
          <a:avLst/>
          <a:gdLst/>
          <a:ahLst/>
          <a:cxnLst/>
          <a:rect l="0" t="0" r="0" b="0"/>
          <a:pathLst>
            <a:path>
              <a:moveTo>
                <a:pt x="3189250" y="159012"/>
              </a:moveTo>
              <a:arcTo wR="2341157" hR="2341157" stAng="17474319" swAng="77319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540E2C-A9A5-413B-9EC6-3ED751E9A7F8}">
      <dsp:nvSpPr>
        <dsp:cNvPr id="0" name=""/>
        <dsp:cNvSpPr/>
      </dsp:nvSpPr>
      <dsp:spPr>
        <a:xfrm>
          <a:off x="4190991" y="1219201"/>
          <a:ext cx="2457381" cy="7931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FBC Updates Time Allocation Database</a:t>
          </a:r>
          <a:endParaRPr lang="en-US" sz="1400" kern="1200" dirty="0"/>
        </a:p>
      </dsp:txBody>
      <dsp:txXfrm>
        <a:off x="4190991" y="1219201"/>
        <a:ext cx="2457381" cy="793127"/>
      </dsp:txXfrm>
    </dsp:sp>
    <dsp:sp modelId="{C907CD0A-7AC1-4216-952B-71016FFBD96D}">
      <dsp:nvSpPr>
        <dsp:cNvPr id="0" name=""/>
        <dsp:cNvSpPr/>
      </dsp:nvSpPr>
      <dsp:spPr>
        <a:xfrm>
          <a:off x="1027428" y="-1033747"/>
          <a:ext cx="4682315" cy="4682315"/>
        </a:xfrm>
        <a:custGeom>
          <a:avLst/>
          <a:gdLst/>
          <a:ahLst/>
          <a:cxnLst/>
          <a:rect l="0" t="0" r="0" b="0"/>
          <a:pathLst>
            <a:path>
              <a:moveTo>
                <a:pt x="4538951" y="3147833"/>
              </a:moveTo>
              <a:arcTo wR="2341157" hR="2341157" stAng="1209305" swAng="47542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C6F1DF-0F79-4C15-A1DE-23513696A2D3}">
      <dsp:nvSpPr>
        <dsp:cNvPr id="0" name=""/>
        <dsp:cNvSpPr/>
      </dsp:nvSpPr>
      <dsp:spPr>
        <a:xfrm>
          <a:off x="4144805" y="2503034"/>
          <a:ext cx="2484594" cy="11698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IST Finance Runs First Pass Monthly Time Allocation Reports and Post Reports to Finance Wiki</a:t>
          </a:r>
          <a:endParaRPr lang="en-US" sz="1400" kern="1200" dirty="0"/>
        </a:p>
      </dsp:txBody>
      <dsp:txXfrm>
        <a:off x="4144805" y="2503034"/>
        <a:ext cx="2484594" cy="1169856"/>
      </dsp:txXfrm>
    </dsp:sp>
    <dsp:sp modelId="{CB82C49A-3819-4C5F-A4D6-6336B3DC2615}">
      <dsp:nvSpPr>
        <dsp:cNvPr id="0" name=""/>
        <dsp:cNvSpPr/>
      </dsp:nvSpPr>
      <dsp:spPr>
        <a:xfrm>
          <a:off x="392006" y="-20191"/>
          <a:ext cx="4682315" cy="4682315"/>
        </a:xfrm>
        <a:custGeom>
          <a:avLst/>
          <a:gdLst/>
          <a:ahLst/>
          <a:cxnLst/>
          <a:rect l="0" t="0" r="0" b="0"/>
          <a:pathLst>
            <a:path>
              <a:moveTo>
                <a:pt x="4086943" y="3901046"/>
              </a:moveTo>
              <a:arcTo wR="2341157" hR="2341157" stAng="2506879" swAng="119892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4988B8-0E25-47FC-BCD7-BB59E528745E}">
      <dsp:nvSpPr>
        <dsp:cNvPr id="0" name=""/>
        <dsp:cNvSpPr/>
      </dsp:nvSpPr>
      <dsp:spPr>
        <a:xfrm>
          <a:off x="1600203" y="4495797"/>
          <a:ext cx="3071016" cy="731195"/>
        </a:xfrm>
        <a:prstGeom prst="round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Team Lead/Manager Review and Provides Final Updates to FBC</a:t>
          </a:r>
          <a:endParaRPr lang="en-US" sz="1400" kern="1200" dirty="0"/>
        </a:p>
      </dsp:txBody>
      <dsp:txXfrm>
        <a:off x="1600203" y="4495797"/>
        <a:ext cx="3071016" cy="731195"/>
      </dsp:txXfrm>
    </dsp:sp>
    <dsp:sp modelId="{3CC62303-9A9A-4741-8C53-2E2434658891}">
      <dsp:nvSpPr>
        <dsp:cNvPr id="0" name=""/>
        <dsp:cNvSpPr/>
      </dsp:nvSpPr>
      <dsp:spPr>
        <a:xfrm>
          <a:off x="1416775" y="15869"/>
          <a:ext cx="4682315" cy="4682315"/>
        </a:xfrm>
        <a:custGeom>
          <a:avLst/>
          <a:gdLst/>
          <a:ahLst/>
          <a:cxnLst/>
          <a:rect l="0" t="0" r="0" b="0"/>
          <a:pathLst>
            <a:path>
              <a:moveTo>
                <a:pt x="1055940" y="4298001"/>
              </a:moveTo>
              <a:arcTo wR="2341157" hR="2341157" stAng="7397768" swAng="175627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3AE6F3-CD04-481E-852A-0379F7B75EBF}">
      <dsp:nvSpPr>
        <dsp:cNvPr id="0" name=""/>
        <dsp:cNvSpPr/>
      </dsp:nvSpPr>
      <dsp:spPr>
        <a:xfrm>
          <a:off x="-147065" y="2114185"/>
          <a:ext cx="2483388" cy="9715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IST Finance Runs Final Monthly Time Allocation Reports and Post Reports to Finance Wiki</a:t>
          </a:r>
          <a:endParaRPr lang="en-US" sz="1400" kern="1200" dirty="0"/>
        </a:p>
      </dsp:txBody>
      <dsp:txXfrm>
        <a:off x="-147065" y="2114185"/>
        <a:ext cx="2483388" cy="971565"/>
      </dsp:txXfrm>
    </dsp:sp>
    <dsp:sp modelId="{71BD3E05-2036-4161-872C-47A6C01D827D}">
      <dsp:nvSpPr>
        <dsp:cNvPr id="0" name=""/>
        <dsp:cNvSpPr/>
      </dsp:nvSpPr>
      <dsp:spPr>
        <a:xfrm>
          <a:off x="1078312" y="509014"/>
          <a:ext cx="4682315" cy="4682315"/>
        </a:xfrm>
        <a:custGeom>
          <a:avLst/>
          <a:gdLst/>
          <a:ahLst/>
          <a:cxnLst/>
          <a:rect l="0" t="0" r="0" b="0"/>
          <a:pathLst>
            <a:path>
              <a:moveTo>
                <a:pt x="227551" y="1334337"/>
              </a:moveTo>
              <a:arcTo wR="2341157" hR="2341157" stAng="12328253" swAng="132305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6EA7FE-39EC-491E-BBFE-AF20B6E05943}">
      <dsp:nvSpPr>
        <dsp:cNvPr id="0" name=""/>
        <dsp:cNvSpPr/>
      </dsp:nvSpPr>
      <dsp:spPr>
        <a:xfrm>
          <a:off x="241290" y="0"/>
          <a:ext cx="2461260" cy="14478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B4B2C-92AD-426B-AA46-17E5AD3A14F4}">
      <dsp:nvSpPr>
        <dsp:cNvPr id="0" name=""/>
        <dsp:cNvSpPr/>
      </dsp:nvSpPr>
      <dsp:spPr>
        <a:xfrm>
          <a:off x="823436" y="434340"/>
          <a:ext cx="1248727" cy="5791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Monthly Time Allocation</a:t>
          </a:r>
          <a:endParaRPr lang="en-US" sz="1400" b="1" kern="1200" dirty="0"/>
        </a:p>
      </dsp:txBody>
      <dsp:txXfrm>
        <a:off x="823436" y="434340"/>
        <a:ext cx="1248727" cy="579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9E145-742F-4EF5-B805-CBFC83271642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EBA92-C607-493E-9F39-52CA0DBA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9E145-742F-4EF5-B805-CBFC83271642}" type="datetimeFigureOut">
              <a:rPr lang="en-US" smtClean="0"/>
              <a:pPr/>
              <a:t>3/8/2011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EBA92-C607-493E-9F39-52CA0DBAB0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IS&amp;T Time Allocation Process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295400"/>
          </a:xfrm>
        </p:spPr>
        <p:txBody>
          <a:bodyPr/>
          <a:lstStyle/>
          <a:p>
            <a:r>
              <a:rPr lang="en-US" dirty="0" smtClean="0"/>
              <a:t>DRAFT</a:t>
            </a:r>
          </a:p>
          <a:p>
            <a:r>
              <a:rPr lang="en-US" dirty="0" smtClean="0"/>
              <a:t>March 2011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334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Software Development Project Approval Process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81600"/>
            <a:ext cx="8229600" cy="944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/>
              <a:t>Step 4: </a:t>
            </a:r>
            <a:r>
              <a:rPr lang="en-US" sz="1600" dirty="0" smtClean="0"/>
              <a:t>Once Associate Director approval is received, the project and the costs outlined in the IS&amp;T Project Cost Template can be submitted to the Head of IS&amp;T for approval and then to External Sponsorship Committees (ASPCC, SSSC, ITGC, Etc.) for FINAL APPROVAL. 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304800" y="12954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 Manager </a:t>
            </a:r>
            <a:r>
              <a:rPr lang="en-US" sz="1400" dirty="0" smtClean="0"/>
              <a:t>Completes and Submits </a:t>
            </a:r>
          </a:p>
          <a:p>
            <a:pPr algn="ctr"/>
            <a:r>
              <a:rPr lang="en-US" dirty="0" smtClean="0"/>
              <a:t>Project Cost Template </a:t>
            </a:r>
          </a:p>
          <a:p>
            <a:pPr algn="ctr"/>
            <a:r>
              <a:rPr lang="en-US" sz="1400" dirty="0" smtClean="0"/>
              <a:t>To</a:t>
            </a:r>
          </a:p>
          <a:p>
            <a:pPr algn="ctr"/>
            <a:r>
              <a:rPr lang="en-US" dirty="0" smtClean="0"/>
              <a:t> FBC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1905000" y="25908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438400" y="12954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FBC Approval </a:t>
            </a:r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Project Cost Template </a:t>
            </a:r>
          </a:p>
        </p:txBody>
      </p:sp>
      <p:sp>
        <p:nvSpPr>
          <p:cNvPr id="7" name="Right Arrow 6"/>
          <p:cNvSpPr/>
          <p:nvPr/>
        </p:nvSpPr>
        <p:spPr>
          <a:xfrm>
            <a:off x="4038600" y="25908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4724400" y="12954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Associate Director Approval </a:t>
            </a:r>
          </a:p>
          <a:p>
            <a:pPr algn="ctr"/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Project Cost Template </a:t>
            </a:r>
          </a:p>
        </p:txBody>
      </p:sp>
      <p:sp>
        <p:nvSpPr>
          <p:cNvPr id="9" name="Right Arrow 8"/>
          <p:cNvSpPr/>
          <p:nvPr/>
        </p:nvSpPr>
        <p:spPr>
          <a:xfrm>
            <a:off x="6324600" y="2590800"/>
            <a:ext cx="381000" cy="457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086600" y="1295400"/>
            <a:ext cx="1676400" cy="3200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Head of IS&amp;T and Sponsor</a:t>
            </a:r>
          </a:p>
          <a:p>
            <a:pPr algn="ctr"/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FINAL APPROVAL </a:t>
            </a:r>
          </a:p>
          <a:p>
            <a:pPr algn="ctr"/>
            <a:r>
              <a:rPr lang="en-US" sz="1400" dirty="0" smtClean="0"/>
              <a:t>of </a:t>
            </a:r>
          </a:p>
          <a:p>
            <a:pPr algn="ctr"/>
            <a:r>
              <a:rPr lang="en-US" dirty="0" smtClean="0"/>
              <a:t>Project Budget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1D7EC-E65F-40E7-9020-D73D36F36F3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dirty="0" smtClean="0"/>
              <a:t>Software Development Post Approval Process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066800"/>
          <a:ext cx="83820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43200" y="4038600"/>
            <a:ext cx="342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334962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/>
              <a:t>IS&amp;T Monthly Time Allocation</a:t>
            </a:r>
            <a:endParaRPr lang="en-US" sz="2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09600" y="1524000"/>
          <a:ext cx="8229600" cy="4678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152400" y="1295400"/>
          <a:ext cx="28956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Oval 5"/>
          <p:cNvSpPr/>
          <p:nvPr/>
        </p:nvSpPr>
        <p:spPr>
          <a:xfrm>
            <a:off x="2514600" y="838200"/>
            <a:ext cx="1295400" cy="533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Project Manager Input</a:t>
            </a:r>
            <a:endParaRPr lang="en-US" sz="1200" dirty="0"/>
          </a:p>
        </p:txBody>
      </p:sp>
      <p:sp>
        <p:nvSpPr>
          <p:cNvPr id="7" name="Oval 6"/>
          <p:cNvSpPr/>
          <p:nvPr/>
        </p:nvSpPr>
        <p:spPr>
          <a:xfrm>
            <a:off x="3733800" y="533400"/>
            <a:ext cx="1295400" cy="533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AD</a:t>
            </a:r>
          </a:p>
          <a:p>
            <a:pPr algn="ctr"/>
            <a:r>
              <a:rPr lang="en-US" sz="1200" dirty="0" smtClean="0"/>
              <a:t>Input</a:t>
            </a:r>
            <a:endParaRPr lang="en-US" sz="1200" dirty="0"/>
          </a:p>
        </p:txBody>
      </p:sp>
      <p:sp>
        <p:nvSpPr>
          <p:cNvPr id="8" name="Oval 7"/>
          <p:cNvSpPr/>
          <p:nvPr/>
        </p:nvSpPr>
        <p:spPr>
          <a:xfrm>
            <a:off x="4953000" y="838200"/>
            <a:ext cx="1295400" cy="533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Resource</a:t>
            </a:r>
          </a:p>
          <a:p>
            <a:pPr algn="ctr"/>
            <a:r>
              <a:rPr lang="en-US" sz="1200" dirty="0" smtClean="0"/>
              <a:t>Input</a:t>
            </a:r>
            <a:endParaRPr lang="en-US" sz="12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429000" y="1371600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4"/>
          </p:cNvCxnSpPr>
          <p:nvPr/>
        </p:nvCxnSpPr>
        <p:spPr>
          <a:xfrm rot="16200000" flipH="1">
            <a:off x="4210050" y="1238250"/>
            <a:ext cx="3810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 flipV="1">
            <a:off x="4876800" y="1295400"/>
            <a:ext cx="265908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2667000" y="5867400"/>
            <a:ext cx="1295400" cy="533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Project Manager Input</a:t>
            </a:r>
            <a:endParaRPr lang="en-US" sz="1200" dirty="0"/>
          </a:p>
        </p:txBody>
      </p:sp>
      <p:sp>
        <p:nvSpPr>
          <p:cNvPr id="25" name="Oval 24"/>
          <p:cNvSpPr/>
          <p:nvPr/>
        </p:nvSpPr>
        <p:spPr>
          <a:xfrm>
            <a:off x="3886200" y="6172200"/>
            <a:ext cx="1295400" cy="533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AD</a:t>
            </a:r>
          </a:p>
          <a:p>
            <a:pPr algn="ctr"/>
            <a:r>
              <a:rPr lang="en-US" sz="1200" dirty="0" smtClean="0"/>
              <a:t>Input</a:t>
            </a:r>
            <a:endParaRPr lang="en-US" sz="1200" dirty="0"/>
          </a:p>
        </p:txBody>
      </p:sp>
      <p:sp>
        <p:nvSpPr>
          <p:cNvPr id="26" name="Oval 25"/>
          <p:cNvSpPr/>
          <p:nvPr/>
        </p:nvSpPr>
        <p:spPr>
          <a:xfrm>
            <a:off x="5105400" y="5867400"/>
            <a:ext cx="1295400" cy="533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Resource</a:t>
            </a:r>
          </a:p>
          <a:p>
            <a:pPr algn="ctr"/>
            <a:r>
              <a:rPr lang="en-US" sz="1200" dirty="0" smtClean="0"/>
              <a:t>Input</a:t>
            </a:r>
            <a:endParaRPr lang="en-US" sz="1200" dirty="0"/>
          </a:p>
        </p:txBody>
      </p:sp>
      <p:cxnSp>
        <p:nvCxnSpPr>
          <p:cNvPr id="27" name="Straight Arrow Connector 26"/>
          <p:cNvCxnSpPr/>
          <p:nvPr/>
        </p:nvCxnSpPr>
        <p:spPr>
          <a:xfrm rot="5400000" flipH="1" flipV="1">
            <a:off x="3810000" y="5791200"/>
            <a:ext cx="1524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5" idx="0"/>
          </p:cNvCxnSpPr>
          <p:nvPr/>
        </p:nvCxnSpPr>
        <p:spPr>
          <a:xfrm rot="5400000" flipH="1" flipV="1">
            <a:off x="4362450" y="5962650"/>
            <a:ext cx="3810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6200000" flipV="1">
            <a:off x="4856396" y="5735404"/>
            <a:ext cx="306716" cy="2659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334962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/>
              <a:t>IS&amp;T Quarterly Time Allocation to SW Dev Projects</a:t>
            </a:r>
            <a:endParaRPr lang="en-US" sz="2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09800" y="1066800"/>
          <a:ext cx="6629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838200" y="838200"/>
          <a:ext cx="2895600" cy="144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7" name="Oval 16"/>
          <p:cNvSpPr/>
          <p:nvPr/>
        </p:nvSpPr>
        <p:spPr>
          <a:xfrm>
            <a:off x="381000" y="4343400"/>
            <a:ext cx="2133600" cy="9906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Update Quarterly Time Allocations to SW Dev Projects </a:t>
            </a:r>
          </a:p>
          <a:p>
            <a:pPr algn="ctr"/>
            <a:r>
              <a:rPr lang="en-US" sz="1200" dirty="0" smtClean="0"/>
              <a:t>(in ESDS/SAP)</a:t>
            </a:r>
            <a:endParaRPr lang="en-US" sz="1200" dirty="0"/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1676400" y="3810000"/>
            <a:ext cx="3810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533400" y="5715000"/>
            <a:ext cx="1828800" cy="9906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Project Manager and AD Review of Quarterly Financials</a:t>
            </a:r>
            <a:endParaRPr lang="en-US" sz="1200" dirty="0"/>
          </a:p>
        </p:txBody>
      </p:sp>
      <p:cxnSp>
        <p:nvCxnSpPr>
          <p:cNvPr id="23" name="Straight Arrow Connector 22"/>
          <p:cNvCxnSpPr>
            <a:stCxn id="17" idx="4"/>
          </p:cNvCxnSpPr>
          <p:nvPr/>
        </p:nvCxnSpPr>
        <p:spPr>
          <a:xfrm rot="5400000">
            <a:off x="1294606" y="5486400"/>
            <a:ext cx="305594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1635</TotalTime>
  <Words>304</Words>
  <Application>Microsoft Office PowerPoint</Application>
  <PresentationFormat>On-screen Show (4:3)</PresentationFormat>
  <Paragraphs>54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IS&amp;T Time Allocation Process</vt:lpstr>
      <vt:lpstr>Software Development Project Approval Process</vt:lpstr>
      <vt:lpstr>Software Development Post Approval Process</vt:lpstr>
      <vt:lpstr>IS&amp;T Monthly Time Allocation</vt:lpstr>
      <vt:lpstr>IS&amp;T Quarterly Time Allocation to SW Dev Projects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IS&amp;T Time Allocation Process</dc:title>
  <dc:creator>afearon</dc:creator>
  <cp:lastModifiedBy>afearon</cp:lastModifiedBy>
  <cp:revision>2</cp:revision>
  <dcterms:created xsi:type="dcterms:W3CDTF">2011-03-02T16:08:12Z</dcterms:created>
  <dcterms:modified xsi:type="dcterms:W3CDTF">2011-03-08T19:46:38Z</dcterms:modified>
</cp:coreProperties>
</file>