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6"/>
  </p:notesMasterIdLst>
  <p:sldIdLst>
    <p:sldId id="256" r:id="rId2"/>
    <p:sldId id="264" r:id="rId3"/>
    <p:sldId id="421" r:id="rId4"/>
    <p:sldId id="422" r:id="rId5"/>
    <p:sldId id="423" r:id="rId6"/>
    <p:sldId id="382" r:id="rId7"/>
    <p:sldId id="383" r:id="rId8"/>
    <p:sldId id="438" r:id="rId9"/>
    <p:sldId id="424" r:id="rId10"/>
    <p:sldId id="425" r:id="rId11"/>
    <p:sldId id="426" r:id="rId12"/>
    <p:sldId id="427" r:id="rId13"/>
    <p:sldId id="437" r:id="rId14"/>
    <p:sldId id="391" r:id="rId15"/>
    <p:sldId id="429" r:id="rId16"/>
    <p:sldId id="430" r:id="rId17"/>
    <p:sldId id="431" r:id="rId18"/>
    <p:sldId id="432" r:id="rId19"/>
    <p:sldId id="433" r:id="rId20"/>
    <p:sldId id="434" r:id="rId21"/>
    <p:sldId id="435" r:id="rId22"/>
    <p:sldId id="387" r:id="rId23"/>
    <p:sldId id="436" r:id="rId24"/>
    <p:sldId id="439" r:id="rId25"/>
  </p:sldIdLst>
  <p:sldSz cx="9144000" cy="6858000" type="screen4x3"/>
  <p:notesSz cx="6858000" cy="9144000"/>
  <p:defaultTextStyle>
    <a:defPPr>
      <a:defRPr lang="en-US"/>
    </a:defPPr>
    <a:lvl1pPr algn="l" rtl="0" fontAlgn="base">
      <a:spcBef>
        <a:spcPct val="0"/>
      </a:spcBef>
      <a:spcAft>
        <a:spcPct val="0"/>
      </a:spcAft>
      <a:defRPr sz="2400" b="1" kern="1200">
        <a:solidFill>
          <a:schemeClr val="bg1"/>
        </a:solidFill>
        <a:latin typeface="Arial Narrow" pitchFamily="34" charset="0"/>
        <a:ea typeface="+mn-ea"/>
        <a:cs typeface="Arial" pitchFamily="34" charset="0"/>
      </a:defRPr>
    </a:lvl1pPr>
    <a:lvl2pPr marL="457200" algn="l" rtl="0" fontAlgn="base">
      <a:spcBef>
        <a:spcPct val="0"/>
      </a:spcBef>
      <a:spcAft>
        <a:spcPct val="0"/>
      </a:spcAft>
      <a:defRPr sz="2400" b="1" kern="1200">
        <a:solidFill>
          <a:schemeClr val="bg1"/>
        </a:solidFill>
        <a:latin typeface="Arial Narrow" pitchFamily="34" charset="0"/>
        <a:ea typeface="+mn-ea"/>
        <a:cs typeface="Arial" pitchFamily="34" charset="0"/>
      </a:defRPr>
    </a:lvl2pPr>
    <a:lvl3pPr marL="914400" algn="l" rtl="0" fontAlgn="base">
      <a:spcBef>
        <a:spcPct val="0"/>
      </a:spcBef>
      <a:spcAft>
        <a:spcPct val="0"/>
      </a:spcAft>
      <a:defRPr sz="2400" b="1" kern="1200">
        <a:solidFill>
          <a:schemeClr val="bg1"/>
        </a:solidFill>
        <a:latin typeface="Arial Narrow" pitchFamily="34" charset="0"/>
        <a:ea typeface="+mn-ea"/>
        <a:cs typeface="Arial" pitchFamily="34" charset="0"/>
      </a:defRPr>
    </a:lvl3pPr>
    <a:lvl4pPr marL="1371600" algn="l" rtl="0" fontAlgn="base">
      <a:spcBef>
        <a:spcPct val="0"/>
      </a:spcBef>
      <a:spcAft>
        <a:spcPct val="0"/>
      </a:spcAft>
      <a:defRPr sz="2400" b="1" kern="1200">
        <a:solidFill>
          <a:schemeClr val="bg1"/>
        </a:solidFill>
        <a:latin typeface="Arial Narrow" pitchFamily="34" charset="0"/>
        <a:ea typeface="+mn-ea"/>
        <a:cs typeface="Arial" pitchFamily="34" charset="0"/>
      </a:defRPr>
    </a:lvl4pPr>
    <a:lvl5pPr marL="1828800" algn="l" rtl="0" fontAlgn="base">
      <a:spcBef>
        <a:spcPct val="0"/>
      </a:spcBef>
      <a:spcAft>
        <a:spcPct val="0"/>
      </a:spcAft>
      <a:defRPr sz="2400" b="1" kern="1200">
        <a:solidFill>
          <a:schemeClr val="bg1"/>
        </a:solidFill>
        <a:latin typeface="Arial Narrow" pitchFamily="34" charset="0"/>
        <a:ea typeface="+mn-ea"/>
        <a:cs typeface="Arial" pitchFamily="34" charset="0"/>
      </a:defRPr>
    </a:lvl5pPr>
    <a:lvl6pPr marL="2286000" algn="l" defTabSz="914400" rtl="0" eaLnBrk="1" latinLnBrk="0" hangingPunct="1">
      <a:defRPr sz="2400" b="1" kern="1200">
        <a:solidFill>
          <a:schemeClr val="bg1"/>
        </a:solidFill>
        <a:latin typeface="Arial Narrow" pitchFamily="34" charset="0"/>
        <a:ea typeface="+mn-ea"/>
        <a:cs typeface="Arial" pitchFamily="34" charset="0"/>
      </a:defRPr>
    </a:lvl6pPr>
    <a:lvl7pPr marL="2743200" algn="l" defTabSz="914400" rtl="0" eaLnBrk="1" latinLnBrk="0" hangingPunct="1">
      <a:defRPr sz="2400" b="1" kern="1200">
        <a:solidFill>
          <a:schemeClr val="bg1"/>
        </a:solidFill>
        <a:latin typeface="Arial Narrow" pitchFamily="34" charset="0"/>
        <a:ea typeface="+mn-ea"/>
        <a:cs typeface="Arial" pitchFamily="34" charset="0"/>
      </a:defRPr>
    </a:lvl7pPr>
    <a:lvl8pPr marL="3200400" algn="l" defTabSz="914400" rtl="0" eaLnBrk="1" latinLnBrk="0" hangingPunct="1">
      <a:defRPr sz="2400" b="1" kern="1200">
        <a:solidFill>
          <a:schemeClr val="bg1"/>
        </a:solidFill>
        <a:latin typeface="Arial Narrow" pitchFamily="34" charset="0"/>
        <a:ea typeface="+mn-ea"/>
        <a:cs typeface="Arial" pitchFamily="34" charset="0"/>
      </a:defRPr>
    </a:lvl8pPr>
    <a:lvl9pPr marL="3657600" algn="l" defTabSz="914400" rtl="0" eaLnBrk="1" latinLnBrk="0" hangingPunct="1">
      <a:defRPr sz="2400" b="1" kern="1200">
        <a:solidFill>
          <a:schemeClr val="bg1"/>
        </a:solidFill>
        <a:latin typeface="Arial Narrow"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11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943" autoAdjust="0"/>
    <p:restoredTop sz="94533" autoAdjust="0"/>
  </p:normalViewPr>
  <p:slideViewPr>
    <p:cSldViewPr>
      <p:cViewPr varScale="1">
        <p:scale>
          <a:sx n="69" d="100"/>
          <a:sy n="69" d="100"/>
        </p:scale>
        <p:origin x="-1416" y="-108"/>
      </p:cViewPr>
      <p:guideLst>
        <p:guide orient="horz" pos="2160"/>
        <p:guide pos="2880"/>
      </p:guideLst>
    </p:cSldViewPr>
  </p:slideViewPr>
  <p:outlineViewPr>
    <p:cViewPr>
      <p:scale>
        <a:sx n="33" d="100"/>
        <a:sy n="33" d="100"/>
      </p:scale>
      <p:origin x="24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b="0">
                <a:solidFill>
                  <a:schemeClr val="tx1"/>
                </a:solidFill>
                <a:latin typeface="Arial" pitchFamily="34" charset="0"/>
                <a:cs typeface="+mn-cs"/>
              </a:defRPr>
            </a:lvl1pPr>
          </a:lstStyle>
          <a:p>
            <a:pPr>
              <a:defRPr/>
            </a:pPr>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pitchFamily="34" charset="0"/>
                <a:cs typeface="+mn-cs"/>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b="0">
                <a:solidFill>
                  <a:schemeClr val="tx1"/>
                </a:solidFill>
                <a:latin typeface="Arial" pitchFamily="34" charset="0"/>
                <a:cs typeface="+mn-cs"/>
              </a:defRPr>
            </a:lvl1pPr>
          </a:lstStyle>
          <a:p>
            <a:pPr>
              <a:defRPr/>
            </a:pPr>
            <a:endParaRPr lang="en-US"/>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latin typeface="Arial" pitchFamily="34" charset="0"/>
                <a:cs typeface="+mn-cs"/>
              </a:defRPr>
            </a:lvl1pPr>
          </a:lstStyle>
          <a:p>
            <a:pPr>
              <a:defRPr/>
            </a:pPr>
            <a:fld id="{A09D919F-C40D-4B1F-A62E-6BD40830427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endParaRPr lang="en-US" smtClean="0"/>
          </a:p>
        </p:txBody>
      </p:sp>
      <p:sp>
        <p:nvSpPr>
          <p:cNvPr id="34820" name="Slide Number Placeholder 3"/>
          <p:cNvSpPr>
            <a:spLocks noGrp="1"/>
          </p:cNvSpPr>
          <p:nvPr>
            <p:ph type="sldNum" sz="quarter" idx="5"/>
          </p:nvPr>
        </p:nvSpPr>
        <p:spPr>
          <a:noFill/>
        </p:spPr>
        <p:txBody>
          <a:bodyPr/>
          <a:lstStyle/>
          <a:p>
            <a:fld id="{083FD292-6C1C-4CE0-85EC-6C9AA3D7AC04}"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7A621E9A-1FA6-423F-8649-EC016B8DB9A3}" type="slidenum">
              <a:rPr lang="en-US" smtClean="0"/>
              <a:pPr/>
              <a:t>10</a:t>
            </a:fld>
            <a:endParaRPr lang="en-US" smtClean="0"/>
          </a:p>
        </p:txBody>
      </p:sp>
      <p:sp>
        <p:nvSpPr>
          <p:cNvPr id="44035" name="Rectangle 2"/>
          <p:cNvSpPr>
            <a:spLocks noGrp="1" noRot="1" noChangeAspect="1" noChangeArrowheads="1" noTextEdit="1"/>
          </p:cNvSpPr>
          <p:nvPr>
            <p:ph type="sldImg"/>
          </p:nvPr>
        </p:nvSpPr>
        <p:spPr>
          <a:xfrm>
            <a:off x="1144588" y="687388"/>
            <a:ext cx="4570412" cy="3427412"/>
          </a:xfrm>
          <a:ln/>
        </p:spPr>
      </p:sp>
      <p:sp>
        <p:nvSpPr>
          <p:cNvPr id="44036"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4403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D24804FA-5BA4-4057-B7CC-7F091DD27E45}" type="slidenum">
              <a:rPr lang="en-US" smtClean="0"/>
              <a:pPr/>
              <a:t>11</a:t>
            </a:fld>
            <a:endParaRPr lang="en-US" smtClean="0"/>
          </a:p>
        </p:txBody>
      </p:sp>
      <p:sp>
        <p:nvSpPr>
          <p:cNvPr id="45059" name="Rectangle 2"/>
          <p:cNvSpPr>
            <a:spLocks noGrp="1" noRot="1" noChangeAspect="1" noChangeArrowheads="1" noTextEdit="1"/>
          </p:cNvSpPr>
          <p:nvPr>
            <p:ph type="sldImg"/>
          </p:nvPr>
        </p:nvSpPr>
        <p:spPr>
          <a:xfrm>
            <a:off x="1144588" y="687388"/>
            <a:ext cx="4570412" cy="3427412"/>
          </a:xfrm>
          <a:ln/>
        </p:spPr>
      </p:sp>
      <p:sp>
        <p:nvSpPr>
          <p:cNvPr id="45060"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45061"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FDAD3B94-E686-43FA-9CEE-D43DA667A993}" type="slidenum">
              <a:rPr lang="en-US" smtClean="0"/>
              <a:pPr/>
              <a:t>12</a:t>
            </a:fld>
            <a:endParaRPr lang="en-US" smtClean="0"/>
          </a:p>
        </p:txBody>
      </p:sp>
      <p:sp>
        <p:nvSpPr>
          <p:cNvPr id="46083" name="Rectangle 2"/>
          <p:cNvSpPr>
            <a:spLocks noGrp="1" noRot="1" noChangeAspect="1" noChangeArrowheads="1" noTextEdit="1"/>
          </p:cNvSpPr>
          <p:nvPr>
            <p:ph type="sldImg"/>
          </p:nvPr>
        </p:nvSpPr>
        <p:spPr>
          <a:xfrm>
            <a:off x="1144588" y="687388"/>
            <a:ext cx="4570412" cy="3427412"/>
          </a:xfrm>
          <a:ln/>
        </p:spPr>
      </p:sp>
      <p:sp>
        <p:nvSpPr>
          <p:cNvPr id="46084"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46085"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77269D3-302A-4CFE-91A7-4278AA7223A1}" type="slidenum">
              <a:rPr lang="en-US" smtClean="0"/>
              <a:pPr/>
              <a:t>13</a:t>
            </a:fld>
            <a:endParaRPr lang="en-US" smtClean="0"/>
          </a:p>
        </p:txBody>
      </p:sp>
      <p:sp>
        <p:nvSpPr>
          <p:cNvPr id="47107" name="Rectangle 2"/>
          <p:cNvSpPr>
            <a:spLocks noGrp="1" noRot="1" noChangeAspect="1" noChangeArrowheads="1" noTextEdit="1"/>
          </p:cNvSpPr>
          <p:nvPr>
            <p:ph type="sldImg"/>
          </p:nvPr>
        </p:nvSpPr>
        <p:spPr>
          <a:xfrm>
            <a:off x="1144588" y="687388"/>
            <a:ext cx="4570412" cy="3427412"/>
          </a:xfrm>
          <a:ln/>
        </p:spPr>
      </p:sp>
      <p:sp>
        <p:nvSpPr>
          <p:cNvPr id="47108"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47109"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6830098F-A369-4C75-8604-11611EAD9991}" type="slidenum">
              <a:rPr lang="en-US" smtClean="0"/>
              <a:pPr/>
              <a:t>14</a:t>
            </a:fld>
            <a:endParaRPr lang="en-US" smtClean="0"/>
          </a:p>
        </p:txBody>
      </p:sp>
      <p:sp>
        <p:nvSpPr>
          <p:cNvPr id="48131" name="Rectangle 2"/>
          <p:cNvSpPr>
            <a:spLocks noGrp="1" noRot="1" noChangeAspect="1" noChangeArrowheads="1" noTextEdit="1"/>
          </p:cNvSpPr>
          <p:nvPr>
            <p:ph type="sldImg"/>
          </p:nvPr>
        </p:nvSpPr>
        <p:spPr>
          <a:xfrm>
            <a:off x="1144588" y="687388"/>
            <a:ext cx="4570412" cy="3427412"/>
          </a:xfrm>
          <a:ln/>
        </p:spPr>
      </p:sp>
      <p:sp>
        <p:nvSpPr>
          <p:cNvPr id="48132"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48133"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75F0FE64-B3C5-4283-B634-EB26C9996460}" type="slidenum">
              <a:rPr lang="en-US" smtClean="0"/>
              <a:pPr/>
              <a:t>15</a:t>
            </a:fld>
            <a:endParaRPr lang="en-US" smtClean="0"/>
          </a:p>
        </p:txBody>
      </p:sp>
      <p:sp>
        <p:nvSpPr>
          <p:cNvPr id="49155" name="Rectangle 2"/>
          <p:cNvSpPr>
            <a:spLocks noGrp="1" noRot="1" noChangeAspect="1" noChangeArrowheads="1" noTextEdit="1"/>
          </p:cNvSpPr>
          <p:nvPr>
            <p:ph type="sldImg"/>
          </p:nvPr>
        </p:nvSpPr>
        <p:spPr>
          <a:xfrm>
            <a:off x="1144588" y="687388"/>
            <a:ext cx="4570412" cy="3427412"/>
          </a:xfrm>
          <a:ln/>
        </p:spPr>
      </p:sp>
      <p:sp>
        <p:nvSpPr>
          <p:cNvPr id="49156"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4915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E86F2C6E-045E-4096-9967-47F505503B7B}" type="slidenum">
              <a:rPr lang="en-US" smtClean="0"/>
              <a:pPr/>
              <a:t>16</a:t>
            </a:fld>
            <a:endParaRPr lang="en-US" smtClean="0"/>
          </a:p>
        </p:txBody>
      </p:sp>
      <p:sp>
        <p:nvSpPr>
          <p:cNvPr id="50179" name="Rectangle 2"/>
          <p:cNvSpPr>
            <a:spLocks noGrp="1" noRot="1" noChangeAspect="1" noChangeArrowheads="1" noTextEdit="1"/>
          </p:cNvSpPr>
          <p:nvPr>
            <p:ph type="sldImg"/>
          </p:nvPr>
        </p:nvSpPr>
        <p:spPr>
          <a:xfrm>
            <a:off x="1144588" y="687388"/>
            <a:ext cx="4570412" cy="3427412"/>
          </a:xfrm>
          <a:ln/>
        </p:spPr>
      </p:sp>
      <p:sp>
        <p:nvSpPr>
          <p:cNvPr id="50180"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50181"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040D009E-B7CC-4CE1-AB07-F266AFB83196}" type="slidenum">
              <a:rPr lang="en-US" smtClean="0"/>
              <a:pPr/>
              <a:t>17</a:t>
            </a:fld>
            <a:endParaRPr lang="en-US" smtClean="0"/>
          </a:p>
        </p:txBody>
      </p:sp>
      <p:sp>
        <p:nvSpPr>
          <p:cNvPr id="51203" name="Rectangle 2"/>
          <p:cNvSpPr>
            <a:spLocks noGrp="1" noRot="1" noChangeAspect="1" noChangeArrowheads="1" noTextEdit="1"/>
          </p:cNvSpPr>
          <p:nvPr>
            <p:ph type="sldImg"/>
          </p:nvPr>
        </p:nvSpPr>
        <p:spPr>
          <a:xfrm>
            <a:off x="1144588" y="687388"/>
            <a:ext cx="4570412" cy="3427412"/>
          </a:xfrm>
          <a:ln/>
        </p:spPr>
      </p:sp>
      <p:sp>
        <p:nvSpPr>
          <p:cNvPr id="51204"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51205"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BBE3AA0-4D0D-40C5-ADD9-44492F0977AF}" type="slidenum">
              <a:rPr lang="en-US" smtClean="0"/>
              <a:pPr/>
              <a:t>18</a:t>
            </a:fld>
            <a:endParaRPr lang="en-US" smtClean="0"/>
          </a:p>
        </p:txBody>
      </p:sp>
      <p:sp>
        <p:nvSpPr>
          <p:cNvPr id="52227" name="Rectangle 2"/>
          <p:cNvSpPr>
            <a:spLocks noGrp="1" noRot="1" noChangeAspect="1" noChangeArrowheads="1" noTextEdit="1"/>
          </p:cNvSpPr>
          <p:nvPr>
            <p:ph type="sldImg"/>
          </p:nvPr>
        </p:nvSpPr>
        <p:spPr>
          <a:xfrm>
            <a:off x="1144588" y="687388"/>
            <a:ext cx="4570412" cy="3427412"/>
          </a:xfrm>
          <a:ln/>
        </p:spPr>
      </p:sp>
      <p:sp>
        <p:nvSpPr>
          <p:cNvPr id="52228"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52229"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13B30FE-8B25-4148-8720-6DE1F70BEFF9}" type="slidenum">
              <a:rPr lang="en-US" smtClean="0"/>
              <a:pPr/>
              <a:t>19</a:t>
            </a:fld>
            <a:endParaRPr lang="en-US" smtClean="0"/>
          </a:p>
        </p:txBody>
      </p:sp>
      <p:sp>
        <p:nvSpPr>
          <p:cNvPr id="53251" name="Rectangle 2"/>
          <p:cNvSpPr>
            <a:spLocks noGrp="1" noRot="1" noChangeAspect="1" noChangeArrowheads="1" noTextEdit="1"/>
          </p:cNvSpPr>
          <p:nvPr>
            <p:ph type="sldImg"/>
          </p:nvPr>
        </p:nvSpPr>
        <p:spPr>
          <a:xfrm>
            <a:off x="1144588" y="687388"/>
            <a:ext cx="4570412" cy="3427412"/>
          </a:xfrm>
          <a:ln/>
        </p:spPr>
      </p:sp>
      <p:sp>
        <p:nvSpPr>
          <p:cNvPr id="53252"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53253"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B606CC24-0A7B-4385-A72C-BC5FEA5E9314}" type="slidenum">
              <a:rPr lang="en-US" smtClean="0"/>
              <a:pPr/>
              <a:t>2</a:t>
            </a:fld>
            <a:endParaRPr lang="en-US" smtClean="0"/>
          </a:p>
        </p:txBody>
      </p:sp>
      <p:sp>
        <p:nvSpPr>
          <p:cNvPr id="35843" name="Rectangle 2"/>
          <p:cNvSpPr>
            <a:spLocks noGrp="1" noRot="1" noChangeAspect="1" noChangeArrowheads="1" noTextEdit="1"/>
          </p:cNvSpPr>
          <p:nvPr>
            <p:ph type="sldImg"/>
          </p:nvPr>
        </p:nvSpPr>
        <p:spPr>
          <a:xfrm>
            <a:off x="1144588" y="687388"/>
            <a:ext cx="4570412" cy="3427412"/>
          </a:xfrm>
          <a:ln/>
        </p:spPr>
      </p:sp>
      <p:sp>
        <p:nvSpPr>
          <p:cNvPr id="35844"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35845"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6E86115C-FD54-421F-A88C-FF23ABF32B91}" type="slidenum">
              <a:rPr lang="en-US" smtClean="0"/>
              <a:pPr/>
              <a:t>20</a:t>
            </a:fld>
            <a:endParaRPr lang="en-US" smtClean="0"/>
          </a:p>
        </p:txBody>
      </p:sp>
      <p:sp>
        <p:nvSpPr>
          <p:cNvPr id="54275" name="Rectangle 2"/>
          <p:cNvSpPr>
            <a:spLocks noGrp="1" noRot="1" noChangeAspect="1" noChangeArrowheads="1" noTextEdit="1"/>
          </p:cNvSpPr>
          <p:nvPr>
            <p:ph type="sldImg"/>
          </p:nvPr>
        </p:nvSpPr>
        <p:spPr>
          <a:xfrm>
            <a:off x="1144588" y="687388"/>
            <a:ext cx="4570412" cy="3427412"/>
          </a:xfrm>
          <a:ln/>
        </p:spPr>
      </p:sp>
      <p:sp>
        <p:nvSpPr>
          <p:cNvPr id="54276"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5427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729B528-AAEA-4E92-A7A0-BFF6A467B3CD}" type="slidenum">
              <a:rPr lang="en-US" smtClean="0"/>
              <a:pPr/>
              <a:t>21</a:t>
            </a:fld>
            <a:endParaRPr lang="en-US" smtClean="0"/>
          </a:p>
        </p:txBody>
      </p:sp>
      <p:sp>
        <p:nvSpPr>
          <p:cNvPr id="55299" name="Rectangle 2"/>
          <p:cNvSpPr>
            <a:spLocks noGrp="1" noRot="1" noChangeAspect="1" noChangeArrowheads="1" noTextEdit="1"/>
          </p:cNvSpPr>
          <p:nvPr>
            <p:ph type="sldImg"/>
          </p:nvPr>
        </p:nvSpPr>
        <p:spPr>
          <a:xfrm>
            <a:off x="1144588" y="687388"/>
            <a:ext cx="4570412" cy="3427412"/>
          </a:xfrm>
          <a:ln/>
        </p:spPr>
      </p:sp>
      <p:sp>
        <p:nvSpPr>
          <p:cNvPr id="55300"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55301"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01A7121-FEED-4837-A940-5CD9CDB32EED}" type="slidenum">
              <a:rPr lang="en-US" smtClean="0"/>
              <a:pPr/>
              <a:t>22</a:t>
            </a:fld>
            <a:endParaRPr lang="en-US" smtClean="0"/>
          </a:p>
        </p:txBody>
      </p:sp>
      <p:sp>
        <p:nvSpPr>
          <p:cNvPr id="56323" name="Rectangle 2"/>
          <p:cNvSpPr>
            <a:spLocks noGrp="1" noRot="1" noChangeAspect="1" noChangeArrowheads="1" noTextEdit="1"/>
          </p:cNvSpPr>
          <p:nvPr>
            <p:ph type="sldImg"/>
          </p:nvPr>
        </p:nvSpPr>
        <p:spPr>
          <a:xfrm>
            <a:off x="1144588" y="687388"/>
            <a:ext cx="4570412" cy="3427412"/>
          </a:xfrm>
          <a:ln/>
        </p:spPr>
      </p:sp>
      <p:sp>
        <p:nvSpPr>
          <p:cNvPr id="56324"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56325"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6220F2E-087A-4CB9-B255-59118C790A1E}" type="slidenum">
              <a:rPr lang="en-US" smtClean="0"/>
              <a:pPr/>
              <a:t>23</a:t>
            </a:fld>
            <a:endParaRPr lang="en-US" smtClean="0"/>
          </a:p>
        </p:txBody>
      </p:sp>
      <p:sp>
        <p:nvSpPr>
          <p:cNvPr id="57347" name="Rectangle 2"/>
          <p:cNvSpPr>
            <a:spLocks noGrp="1" noRot="1" noChangeAspect="1" noChangeArrowheads="1" noTextEdit="1"/>
          </p:cNvSpPr>
          <p:nvPr>
            <p:ph type="sldImg"/>
          </p:nvPr>
        </p:nvSpPr>
        <p:spPr>
          <a:xfrm>
            <a:off x="1144588" y="687388"/>
            <a:ext cx="4570412" cy="3427412"/>
          </a:xfrm>
          <a:ln/>
        </p:spPr>
      </p:sp>
      <p:sp>
        <p:nvSpPr>
          <p:cNvPr id="57348"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57349"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pPr eaLnBrk="1" hangingPunct="1">
              <a:spcBef>
                <a:spcPct val="0"/>
              </a:spcBef>
            </a:pPr>
            <a:endParaRPr lang="en-US" smtClean="0"/>
          </a:p>
        </p:txBody>
      </p:sp>
      <p:sp>
        <p:nvSpPr>
          <p:cNvPr id="58372" name="Slide Number Placeholder 3"/>
          <p:cNvSpPr>
            <a:spLocks noGrp="1"/>
          </p:cNvSpPr>
          <p:nvPr>
            <p:ph type="sldNum" sz="quarter" idx="5"/>
          </p:nvPr>
        </p:nvSpPr>
        <p:spPr>
          <a:noFill/>
        </p:spPr>
        <p:txBody>
          <a:bodyPr/>
          <a:lstStyle/>
          <a:p>
            <a:fld id="{366BEB8F-5AD6-4C3E-B31A-97ABD6849D10}" type="slidenum">
              <a:rPr lang="en-US" smtClean="0"/>
              <a:pPr/>
              <a:t>24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96E498A-174E-437D-9066-AE4D1B98506D}" type="slidenum">
              <a:rPr lang="en-US" smtClean="0"/>
              <a:pPr/>
              <a:t>3</a:t>
            </a:fld>
            <a:endParaRPr lang="en-US" smtClean="0"/>
          </a:p>
        </p:txBody>
      </p:sp>
      <p:sp>
        <p:nvSpPr>
          <p:cNvPr id="36867" name="Rectangle 2"/>
          <p:cNvSpPr>
            <a:spLocks noGrp="1" noRot="1" noChangeAspect="1" noChangeArrowheads="1" noTextEdit="1"/>
          </p:cNvSpPr>
          <p:nvPr>
            <p:ph type="sldImg"/>
          </p:nvPr>
        </p:nvSpPr>
        <p:spPr>
          <a:xfrm>
            <a:off x="1144588" y="687388"/>
            <a:ext cx="4570412" cy="3427412"/>
          </a:xfrm>
          <a:ln/>
        </p:spPr>
      </p:sp>
      <p:sp>
        <p:nvSpPr>
          <p:cNvPr id="36868"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36869"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8BB38C16-212E-42B6-A07F-3377C17018AA}" type="slidenum">
              <a:rPr lang="en-US" smtClean="0"/>
              <a:pPr/>
              <a:t>4</a:t>
            </a:fld>
            <a:endParaRPr lang="en-US" smtClean="0"/>
          </a:p>
        </p:txBody>
      </p:sp>
      <p:sp>
        <p:nvSpPr>
          <p:cNvPr id="37891" name="Rectangle 2"/>
          <p:cNvSpPr>
            <a:spLocks noGrp="1" noRot="1" noChangeAspect="1" noChangeArrowheads="1" noTextEdit="1"/>
          </p:cNvSpPr>
          <p:nvPr>
            <p:ph type="sldImg"/>
          </p:nvPr>
        </p:nvSpPr>
        <p:spPr>
          <a:xfrm>
            <a:off x="1144588" y="687388"/>
            <a:ext cx="4570412" cy="3427412"/>
          </a:xfrm>
          <a:ln/>
        </p:spPr>
      </p:sp>
      <p:sp>
        <p:nvSpPr>
          <p:cNvPr id="37892"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37893"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2EFC722B-769C-44A7-AA39-AEBF58BC79ED}" type="slidenum">
              <a:rPr lang="en-US" smtClean="0"/>
              <a:pPr/>
              <a:t>5</a:t>
            </a:fld>
            <a:endParaRPr lang="en-US" smtClean="0"/>
          </a:p>
        </p:txBody>
      </p:sp>
      <p:sp>
        <p:nvSpPr>
          <p:cNvPr id="38915" name="Rectangle 2"/>
          <p:cNvSpPr>
            <a:spLocks noGrp="1" noRot="1" noChangeAspect="1" noChangeArrowheads="1" noTextEdit="1"/>
          </p:cNvSpPr>
          <p:nvPr>
            <p:ph type="sldImg"/>
          </p:nvPr>
        </p:nvSpPr>
        <p:spPr>
          <a:xfrm>
            <a:off x="1144588" y="687388"/>
            <a:ext cx="4570412" cy="3427412"/>
          </a:xfrm>
          <a:ln/>
        </p:spPr>
      </p:sp>
      <p:sp>
        <p:nvSpPr>
          <p:cNvPr id="38916"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38917"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0E66BA40-6819-4CE8-9F4B-9940B1FEF3C6}" type="slidenum">
              <a:rPr lang="en-US" smtClean="0"/>
              <a:pPr/>
              <a:t>6</a:t>
            </a:fld>
            <a:endParaRPr lang="en-US" smtClean="0"/>
          </a:p>
        </p:txBody>
      </p:sp>
      <p:sp>
        <p:nvSpPr>
          <p:cNvPr id="39939" name="Rectangle 2"/>
          <p:cNvSpPr>
            <a:spLocks noGrp="1" noRot="1" noChangeAspect="1" noChangeArrowheads="1" noTextEdit="1"/>
          </p:cNvSpPr>
          <p:nvPr>
            <p:ph type="sldImg"/>
          </p:nvPr>
        </p:nvSpPr>
        <p:spPr>
          <a:xfrm>
            <a:off x="1144588" y="687388"/>
            <a:ext cx="4570412" cy="3427412"/>
          </a:xfrm>
          <a:ln/>
        </p:spPr>
      </p:sp>
      <p:sp>
        <p:nvSpPr>
          <p:cNvPr id="39940"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39941"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4B6B6044-750A-4688-89FC-A675804EC34A}" type="slidenum">
              <a:rPr lang="en-US" smtClean="0"/>
              <a:pPr/>
              <a:t>7</a:t>
            </a:fld>
            <a:endParaRPr lang="en-US" smtClean="0"/>
          </a:p>
        </p:txBody>
      </p:sp>
      <p:sp>
        <p:nvSpPr>
          <p:cNvPr id="40963" name="Rectangle 2"/>
          <p:cNvSpPr>
            <a:spLocks noGrp="1" noRot="1" noChangeAspect="1" noChangeArrowheads="1" noTextEdit="1"/>
          </p:cNvSpPr>
          <p:nvPr>
            <p:ph type="sldImg"/>
          </p:nvPr>
        </p:nvSpPr>
        <p:spPr>
          <a:xfrm>
            <a:off x="1144588" y="687388"/>
            <a:ext cx="4570412" cy="3427412"/>
          </a:xfrm>
          <a:ln/>
        </p:spPr>
      </p:sp>
      <p:sp>
        <p:nvSpPr>
          <p:cNvPr id="40964"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40965"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3DC1082-6B64-43E9-BFEF-0C1A4BFD18D6}" type="slidenum">
              <a:rPr lang="en-US" smtClean="0"/>
              <a:pPr/>
              <a:t>8</a:t>
            </a:fld>
            <a:endParaRPr lang="en-US" smtClean="0"/>
          </a:p>
        </p:txBody>
      </p:sp>
      <p:sp>
        <p:nvSpPr>
          <p:cNvPr id="41987" name="Rectangle 2"/>
          <p:cNvSpPr>
            <a:spLocks noGrp="1" noRot="1" noChangeAspect="1" noChangeArrowheads="1" noTextEdit="1"/>
          </p:cNvSpPr>
          <p:nvPr>
            <p:ph type="sldImg"/>
          </p:nvPr>
        </p:nvSpPr>
        <p:spPr>
          <a:xfrm>
            <a:off x="1144588" y="687388"/>
            <a:ext cx="4570412" cy="3427412"/>
          </a:xfrm>
          <a:ln/>
        </p:spPr>
      </p:sp>
      <p:sp>
        <p:nvSpPr>
          <p:cNvPr id="41988"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41989"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785F421E-BBC7-4C89-8A8E-AE93F52FB284}" type="slidenum">
              <a:rPr lang="en-US" smtClean="0"/>
              <a:pPr/>
              <a:t>9</a:t>
            </a:fld>
            <a:endParaRPr lang="en-US" smtClean="0"/>
          </a:p>
        </p:txBody>
      </p:sp>
      <p:sp>
        <p:nvSpPr>
          <p:cNvPr id="43011" name="Rectangle 2"/>
          <p:cNvSpPr>
            <a:spLocks noGrp="1" noRot="1" noChangeAspect="1" noChangeArrowheads="1" noTextEdit="1"/>
          </p:cNvSpPr>
          <p:nvPr>
            <p:ph type="sldImg"/>
          </p:nvPr>
        </p:nvSpPr>
        <p:spPr>
          <a:xfrm>
            <a:off x="1144588" y="687388"/>
            <a:ext cx="4570412" cy="3427412"/>
          </a:xfrm>
          <a:ln/>
        </p:spPr>
      </p:sp>
      <p:sp>
        <p:nvSpPr>
          <p:cNvPr id="43012" name="Rectangle 3"/>
          <p:cNvSpPr>
            <a:spLocks noGrp="1" noChangeArrowheads="1"/>
          </p:cNvSpPr>
          <p:nvPr>
            <p:ph type="body" idx="1"/>
          </p:nvPr>
        </p:nvSpPr>
        <p:spPr>
          <a:xfrm>
            <a:off x="685800" y="4343400"/>
            <a:ext cx="5486400" cy="4113213"/>
          </a:xfrm>
          <a:noFill/>
          <a:ln/>
        </p:spPr>
        <p:txBody>
          <a:bodyPr/>
          <a:lstStyle/>
          <a:p>
            <a:pPr eaLnBrk="1" hangingPunct="1"/>
            <a:r>
              <a:rPr lang="en-US" smtClean="0"/>
              <a:t>Leaders in Measurement and Control</a:t>
            </a:r>
          </a:p>
          <a:p>
            <a:pPr eaLnBrk="1" hangingPunct="1"/>
            <a:r>
              <a:rPr lang="en-US" smtClean="0"/>
              <a:t>Direct Operations 40 Countries</a:t>
            </a:r>
          </a:p>
          <a:p>
            <a:pPr eaLnBrk="1" hangingPunct="1"/>
            <a:r>
              <a:rPr lang="en-US" smtClean="0"/>
              <a:t>1,353 engineers are employed</a:t>
            </a:r>
          </a:p>
          <a:p>
            <a:pPr eaLnBrk="1" hangingPunct="1"/>
            <a:endParaRPr lang="en-US" smtClean="0"/>
          </a:p>
          <a:p>
            <a:pPr eaLnBrk="1" hangingPunct="1"/>
            <a:r>
              <a:rPr lang="en-US" smtClean="0"/>
              <a:t>Headquartered in Austin, Texas, NI has more than 3,000 employees and direct operations in more than 40 countries. Along with the more than 1,000 measurement, control, and automation tools we offer, NI recognizes more than 500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a:p>
            <a:pPr eaLnBrk="1" hangingPunct="1"/>
            <a:endParaRPr lang="en-US" smtClean="0"/>
          </a:p>
          <a:p>
            <a:pPr eaLnBrk="1" hangingPunct="1"/>
            <a:endParaRPr lang="en-US" smtClean="0"/>
          </a:p>
        </p:txBody>
      </p:sp>
      <p:sp>
        <p:nvSpPr>
          <p:cNvPr id="43013" name="Text Box 4"/>
          <p:cNvSpPr txBox="1">
            <a:spLocks noChangeArrowheads="1"/>
          </p:cNvSpPr>
          <p:nvPr/>
        </p:nvSpPr>
        <p:spPr bwMode="auto">
          <a:xfrm>
            <a:off x="0" y="8693150"/>
            <a:ext cx="6858000" cy="217488"/>
          </a:xfrm>
          <a:prstGeom prst="rect">
            <a:avLst/>
          </a:prstGeom>
          <a:noFill/>
          <a:ln w="9525">
            <a:noFill/>
            <a:miter lim="800000"/>
            <a:headEnd/>
            <a:tailEnd/>
          </a:ln>
        </p:spPr>
        <p:txBody>
          <a:bodyPr lIns="101867" tIns="50932" rIns="101867" bIns="50932" anchor="b">
            <a:spAutoFit/>
          </a:bodyPr>
          <a:lstStyle/>
          <a:p>
            <a:pPr defTabSz="776288" eaLnBrk="0" hangingPunct="0">
              <a:spcBef>
                <a:spcPct val="50000"/>
              </a:spcBef>
              <a:tabLst>
                <a:tab pos="433388" algn="l"/>
                <a:tab pos="3351213" algn="ctr"/>
                <a:tab pos="6162675" algn="r"/>
              </a:tabLst>
            </a:pPr>
            <a:r>
              <a:rPr lang="en-US" sz="800" b="0">
                <a:solidFill>
                  <a:schemeClr val="tx1"/>
                </a:solidFill>
                <a:latin typeface="Times New Roman" pitchFamily="18" charset="0"/>
              </a:rPr>
              <a:t>	</a:t>
            </a:r>
            <a:r>
              <a:rPr lang="en-US" sz="800" b="0" i="1">
                <a:solidFill>
                  <a:schemeClr val="tx1"/>
                </a:solidFill>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Isosceles Triangle 3"/>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540544" y="776288"/>
            <a:ext cx="8062912" cy="1470025"/>
          </a:xfrm>
        </p:spPr>
        <p:txBody>
          <a:bodyPr anchor="b"/>
          <a:lstStyle>
            <a:lvl1pPr algn="r">
              <a:defRPr sz="4400"/>
            </a:lvl1pPr>
          </a:lstStyle>
          <a:p>
            <a:r>
              <a:rPr lang="en-US" smtClean="0"/>
              <a:t>Click to edit Master title style</a:t>
            </a:r>
            <a:endParaRPr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27"/>
          <p:cNvSpPr>
            <a:spLocks noGrp="1"/>
          </p:cNvSpPr>
          <p:nvPr>
            <p:ph type="dt" sz="half" idx="10"/>
          </p:nvPr>
        </p:nvSpPr>
        <p:spPr>
          <a:xfrm>
            <a:off x="1371600" y="6011863"/>
            <a:ext cx="5791200" cy="365125"/>
          </a:xfrm>
        </p:spPr>
        <p:txBody>
          <a:bodyPr tIns="0" bIns="0" anchor="t"/>
          <a:lstStyle>
            <a:lvl1pPr algn="r">
              <a:defRPr sz="1000"/>
            </a:lvl1pPr>
          </a:lstStyle>
          <a:p>
            <a:pPr>
              <a:defRPr/>
            </a:pPr>
            <a:endParaRPr lang="en-US" altLang="en-US"/>
          </a:p>
        </p:txBody>
      </p:sp>
      <p:sp>
        <p:nvSpPr>
          <p:cNvPr id="6" name="Footer Placeholder 16"/>
          <p:cNvSpPr>
            <a:spLocks noGrp="1"/>
          </p:cNvSpPr>
          <p:nvPr>
            <p:ph type="ftr" sz="quarter" idx="11"/>
          </p:nvPr>
        </p:nvSpPr>
        <p:spPr>
          <a:xfrm>
            <a:off x="1371600" y="5649913"/>
            <a:ext cx="5791200" cy="365125"/>
          </a:xfrm>
        </p:spPr>
        <p:txBody>
          <a:bodyPr tIns="0" bIns="0"/>
          <a:lstStyle>
            <a:lvl1pPr algn="r">
              <a:defRPr sz="1100" smtClean="0"/>
            </a:lvl1pPr>
          </a:lstStyle>
          <a:p>
            <a:pPr>
              <a:defRPr/>
            </a:pPr>
            <a:r>
              <a:rPr lang="en-US" altLang="en-US"/>
              <a:t>National Instruments Confidential</a:t>
            </a:r>
            <a:endParaRPr lang="en-US" altLang="en-US">
              <a:latin typeface="Times" pitchFamily="18" charset="0"/>
            </a:endParaRPr>
          </a:p>
        </p:txBody>
      </p:sp>
      <p:sp>
        <p:nvSpPr>
          <p:cNvPr id="7" name="Slide Number Placeholder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2C972FF2-2B47-4E12-8588-59119CF590A3}" type="slidenum">
              <a:rPr lang="en-US" altLang="en-US"/>
              <a:pPr>
                <a:defRPr/>
              </a:pPr>
              <a:t>‹#›</a:t>
            </a:fld>
            <a:endParaRPr lang="en-US" altLang="en-US" sz="1400">
              <a:latin typeface="Times"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ltLang="en-US"/>
          </a:p>
        </p:txBody>
      </p:sp>
      <p:sp>
        <p:nvSpPr>
          <p:cNvPr id="5" name="Footer Placeholder 2"/>
          <p:cNvSpPr>
            <a:spLocks noGrp="1"/>
          </p:cNvSpPr>
          <p:nvPr>
            <p:ph type="ftr" sz="quarter" idx="11"/>
          </p:nvPr>
        </p:nvSpPr>
        <p:spPr/>
        <p:txBody>
          <a:bodyPr/>
          <a:lstStyle>
            <a:lvl1pPr>
              <a:defRPr/>
            </a:lvl1pPr>
          </a:lstStyle>
          <a:p>
            <a:pPr>
              <a:defRPr/>
            </a:pPr>
            <a:r>
              <a:rPr lang="en-US" altLang="en-US"/>
              <a:t>National Instruments Confidential</a:t>
            </a:r>
          </a:p>
        </p:txBody>
      </p:sp>
      <p:sp>
        <p:nvSpPr>
          <p:cNvPr id="6" name="Slide Number Placeholder 22"/>
          <p:cNvSpPr>
            <a:spLocks noGrp="1"/>
          </p:cNvSpPr>
          <p:nvPr>
            <p:ph type="sldNum" sz="quarter" idx="12"/>
          </p:nvPr>
        </p:nvSpPr>
        <p:spPr/>
        <p:txBody>
          <a:bodyPr/>
          <a:lstStyle>
            <a:lvl1pPr>
              <a:defRPr/>
            </a:lvl1pPr>
          </a:lstStyle>
          <a:p>
            <a:pPr>
              <a:defRPr/>
            </a:pPr>
            <a:fld id="{224DAACD-29F1-4012-A6C7-5EEF97BC7741}"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ltLang="en-US"/>
          </a:p>
        </p:txBody>
      </p:sp>
      <p:sp>
        <p:nvSpPr>
          <p:cNvPr id="5" name="Footer Placeholder 2"/>
          <p:cNvSpPr>
            <a:spLocks noGrp="1"/>
          </p:cNvSpPr>
          <p:nvPr>
            <p:ph type="ftr" sz="quarter" idx="11"/>
          </p:nvPr>
        </p:nvSpPr>
        <p:spPr/>
        <p:txBody>
          <a:bodyPr/>
          <a:lstStyle>
            <a:lvl1pPr>
              <a:defRPr/>
            </a:lvl1pPr>
          </a:lstStyle>
          <a:p>
            <a:pPr>
              <a:defRPr/>
            </a:pPr>
            <a:r>
              <a:rPr lang="en-US" altLang="en-US"/>
              <a:t>National Instruments Confidential</a:t>
            </a:r>
          </a:p>
        </p:txBody>
      </p:sp>
      <p:sp>
        <p:nvSpPr>
          <p:cNvPr id="6" name="Slide Number Placeholder 22"/>
          <p:cNvSpPr>
            <a:spLocks noGrp="1"/>
          </p:cNvSpPr>
          <p:nvPr>
            <p:ph type="sldNum" sz="quarter" idx="12"/>
          </p:nvPr>
        </p:nvSpPr>
        <p:spPr/>
        <p:txBody>
          <a:bodyPr/>
          <a:lstStyle>
            <a:lvl1pPr>
              <a:defRPr/>
            </a:lvl1pPr>
          </a:lstStyle>
          <a:p>
            <a:pPr>
              <a:defRPr/>
            </a:pPr>
            <a:fld id="{BDDD297A-3F0A-4090-B39F-D024808EE785}"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882808"/>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791075" y="6480175"/>
            <a:ext cx="2133600" cy="301625"/>
          </a:xfrm>
        </p:spPr>
        <p:txBody>
          <a:bodyPr/>
          <a:lstStyle>
            <a:lvl1pPr>
              <a:defRPr/>
            </a:lvl1pPr>
          </a:lstStyle>
          <a:p>
            <a:pPr>
              <a:defRPr/>
            </a:pPr>
            <a:endParaRPr lang="en-US" altLang="en-US"/>
          </a:p>
        </p:txBody>
      </p:sp>
      <p:sp>
        <p:nvSpPr>
          <p:cNvPr id="5" name="Footer Placeholder 4"/>
          <p:cNvSpPr>
            <a:spLocks noGrp="1"/>
          </p:cNvSpPr>
          <p:nvPr>
            <p:ph type="ftr" sz="quarter" idx="11"/>
          </p:nvPr>
        </p:nvSpPr>
        <p:spPr>
          <a:xfrm>
            <a:off x="457200" y="6481763"/>
            <a:ext cx="4259263" cy="300037"/>
          </a:xfrm>
        </p:spPr>
        <p:txBody>
          <a:bodyPr/>
          <a:lstStyle>
            <a:lvl1pPr>
              <a:defRPr/>
            </a:lvl1pPr>
          </a:lstStyle>
          <a:p>
            <a:pPr>
              <a:defRPr/>
            </a:pPr>
            <a:r>
              <a:rPr lang="en-US" altLang="en-US"/>
              <a:t>National Instruments Confidential</a:t>
            </a:r>
          </a:p>
        </p:txBody>
      </p:sp>
      <p:sp>
        <p:nvSpPr>
          <p:cNvPr id="6" name="Slide Number Placeholder 5"/>
          <p:cNvSpPr>
            <a:spLocks noGrp="1"/>
          </p:cNvSpPr>
          <p:nvPr>
            <p:ph type="sldNum" sz="quarter" idx="12"/>
          </p:nvPr>
        </p:nvSpPr>
        <p:spPr/>
        <p:txBody>
          <a:bodyPr/>
          <a:lstStyle>
            <a:lvl1pPr>
              <a:defRPr/>
            </a:lvl1pPr>
          </a:lstStyle>
          <a:p>
            <a:pPr>
              <a:defRPr/>
            </a:pPr>
            <a:fld id="{B44B19EC-1B0D-489C-B495-5848C1C07D85}"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ight Triangle 3"/>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Isosceles Triangle 4"/>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6" name="Straight Connector 5"/>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lstStyle>
            <a:lvl1pPr marL="0" algn="l">
              <a:buNone/>
              <a:defRPr sz="36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a:xfrm>
            <a:off x="6956425" y="6477000"/>
            <a:ext cx="2133600" cy="304800"/>
          </a:xfrm>
        </p:spPr>
        <p:txBody>
          <a:bodyPr/>
          <a:lstStyle>
            <a:lvl1pPr>
              <a:defRPr/>
            </a:lvl1pPr>
          </a:lstStyle>
          <a:p>
            <a:pPr>
              <a:defRPr/>
            </a:pPr>
            <a:endParaRPr lang="en-US" altLang="en-US"/>
          </a:p>
        </p:txBody>
      </p:sp>
      <p:sp>
        <p:nvSpPr>
          <p:cNvPr id="9" name="Footer Placeholder 4"/>
          <p:cNvSpPr>
            <a:spLocks noGrp="1"/>
          </p:cNvSpPr>
          <p:nvPr>
            <p:ph type="ftr" sz="quarter" idx="11"/>
          </p:nvPr>
        </p:nvSpPr>
        <p:spPr>
          <a:xfrm>
            <a:off x="2619375" y="6481763"/>
            <a:ext cx="4260850" cy="300037"/>
          </a:xfrm>
        </p:spPr>
        <p:txBody>
          <a:bodyPr/>
          <a:lstStyle>
            <a:lvl1pPr>
              <a:defRPr/>
            </a:lvl1pPr>
          </a:lstStyle>
          <a:p>
            <a:pPr>
              <a:defRPr/>
            </a:pPr>
            <a:r>
              <a:rPr lang="en-US" altLang="en-US"/>
              <a:t>National Instruments Confidential</a:t>
            </a:r>
          </a:p>
        </p:txBody>
      </p:sp>
      <p:sp>
        <p:nvSpPr>
          <p:cNvPr id="10" name="Slide Number Placeholder 5"/>
          <p:cNvSpPr>
            <a:spLocks noGrp="1"/>
          </p:cNvSpPr>
          <p:nvPr>
            <p:ph type="sldNum" sz="quarter" idx="12"/>
          </p:nvPr>
        </p:nvSpPr>
        <p:spPr>
          <a:xfrm>
            <a:off x="8450263" y="809625"/>
            <a:ext cx="503237" cy="300038"/>
          </a:xfrm>
        </p:spPr>
        <p:txBody>
          <a:bodyPr/>
          <a:lstStyle>
            <a:lvl1pPr>
              <a:defRPr/>
            </a:lvl1pPr>
          </a:lstStyle>
          <a:p>
            <a:pPr>
              <a:defRPr/>
            </a:pPr>
            <a:fld id="{1339F99D-45A8-41F9-ADB4-EAAC94E12371}"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ltLang="en-US"/>
          </a:p>
        </p:txBody>
      </p:sp>
      <p:sp>
        <p:nvSpPr>
          <p:cNvPr id="6" name="Footer Placeholder 5"/>
          <p:cNvSpPr>
            <a:spLocks noGrp="1"/>
          </p:cNvSpPr>
          <p:nvPr>
            <p:ph type="ftr" sz="quarter" idx="11"/>
          </p:nvPr>
        </p:nvSpPr>
        <p:spPr/>
        <p:txBody>
          <a:bodyPr/>
          <a:lstStyle>
            <a:lvl1pPr>
              <a:defRPr/>
            </a:lvl1pPr>
          </a:lstStyle>
          <a:p>
            <a:pPr>
              <a:defRPr/>
            </a:pPr>
            <a:r>
              <a:rPr lang="en-US" altLang="en-US"/>
              <a:t>National Instruments Confidential</a:t>
            </a:r>
          </a:p>
        </p:txBody>
      </p:sp>
      <p:sp>
        <p:nvSpPr>
          <p:cNvPr id="7" name="Slide Number Placeholder 6"/>
          <p:cNvSpPr>
            <a:spLocks noGrp="1"/>
          </p:cNvSpPr>
          <p:nvPr>
            <p:ph type="sldNum" sz="quarter" idx="12"/>
          </p:nvPr>
        </p:nvSpPr>
        <p:spPr/>
        <p:txBody>
          <a:bodyPr/>
          <a:lstStyle>
            <a:lvl1pPr>
              <a:defRPr/>
            </a:lvl1pPr>
          </a:lstStyle>
          <a:p>
            <a:pPr>
              <a:defRPr/>
            </a:pPr>
            <a:fld id="{36E0713B-EB45-4AA4-ADE2-2577630609D0}"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791075" y="6481763"/>
            <a:ext cx="2130425" cy="301625"/>
          </a:xfrm>
        </p:spPr>
        <p:txBody>
          <a:bodyPr/>
          <a:lstStyle>
            <a:lvl1pPr>
              <a:defRPr/>
            </a:lvl1pPr>
          </a:lstStyle>
          <a:p>
            <a:pPr>
              <a:defRPr/>
            </a:pPr>
            <a:endParaRPr lang="en-US" altLang="en-US"/>
          </a:p>
        </p:txBody>
      </p:sp>
      <p:sp>
        <p:nvSpPr>
          <p:cNvPr id="8" name="Footer Placeholder 7"/>
          <p:cNvSpPr>
            <a:spLocks noGrp="1"/>
          </p:cNvSpPr>
          <p:nvPr>
            <p:ph type="ftr" sz="quarter" idx="11"/>
          </p:nvPr>
        </p:nvSpPr>
        <p:spPr>
          <a:xfrm>
            <a:off x="457200" y="6481763"/>
            <a:ext cx="4260850" cy="301625"/>
          </a:xfrm>
        </p:spPr>
        <p:txBody>
          <a:bodyPr/>
          <a:lstStyle>
            <a:lvl1pPr>
              <a:defRPr/>
            </a:lvl1pPr>
          </a:lstStyle>
          <a:p>
            <a:pPr>
              <a:defRPr/>
            </a:pPr>
            <a:r>
              <a:rPr lang="en-US" altLang="en-US"/>
              <a:t>National Instruments Confidential</a:t>
            </a:r>
          </a:p>
        </p:txBody>
      </p:sp>
      <p:sp>
        <p:nvSpPr>
          <p:cNvPr id="9" name="Slide Number Placeholder 8"/>
          <p:cNvSpPr>
            <a:spLocks noGrp="1"/>
          </p:cNvSpPr>
          <p:nvPr>
            <p:ph type="sldNum" sz="quarter" idx="12"/>
          </p:nvPr>
        </p:nvSpPr>
        <p:spPr>
          <a:xfrm>
            <a:off x="7589838" y="6483350"/>
            <a:ext cx="503237" cy="301625"/>
          </a:xfrm>
        </p:spPr>
        <p:txBody>
          <a:bodyPr/>
          <a:lstStyle>
            <a:lvl1pPr algn="ctr">
              <a:defRPr smtClean="0"/>
            </a:lvl1pPr>
          </a:lstStyle>
          <a:p>
            <a:pPr>
              <a:defRPr/>
            </a:pPr>
            <a:fld id="{52CC22CB-21A2-4BDC-8949-752A75CD0163}"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ltLang="en-US"/>
          </a:p>
        </p:txBody>
      </p:sp>
      <p:sp>
        <p:nvSpPr>
          <p:cNvPr id="4" name="Footer Placeholder 2"/>
          <p:cNvSpPr>
            <a:spLocks noGrp="1"/>
          </p:cNvSpPr>
          <p:nvPr>
            <p:ph type="ftr" sz="quarter" idx="11"/>
          </p:nvPr>
        </p:nvSpPr>
        <p:spPr/>
        <p:txBody>
          <a:bodyPr/>
          <a:lstStyle>
            <a:lvl1pPr>
              <a:defRPr/>
            </a:lvl1pPr>
          </a:lstStyle>
          <a:p>
            <a:pPr>
              <a:defRPr/>
            </a:pPr>
            <a:r>
              <a:rPr lang="en-US" altLang="en-US"/>
              <a:t>National Instruments Confidential</a:t>
            </a:r>
          </a:p>
        </p:txBody>
      </p:sp>
      <p:sp>
        <p:nvSpPr>
          <p:cNvPr id="5" name="Slide Number Placeholder 22"/>
          <p:cNvSpPr>
            <a:spLocks noGrp="1"/>
          </p:cNvSpPr>
          <p:nvPr>
            <p:ph type="sldNum" sz="quarter" idx="12"/>
          </p:nvPr>
        </p:nvSpPr>
        <p:spPr/>
        <p:txBody>
          <a:bodyPr/>
          <a:lstStyle>
            <a:lvl1pPr>
              <a:defRPr/>
            </a:lvl1pPr>
          </a:lstStyle>
          <a:p>
            <a:pPr>
              <a:defRPr/>
            </a:pPr>
            <a:fld id="{6F8045A9-E2A6-406C-89D4-76DF7DCF761D}"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ltLang="en-US"/>
          </a:p>
        </p:txBody>
      </p:sp>
      <p:sp>
        <p:nvSpPr>
          <p:cNvPr id="3" name="Footer Placeholder 2"/>
          <p:cNvSpPr>
            <a:spLocks noGrp="1"/>
          </p:cNvSpPr>
          <p:nvPr>
            <p:ph type="ftr" sz="quarter" idx="11"/>
          </p:nvPr>
        </p:nvSpPr>
        <p:spPr/>
        <p:txBody>
          <a:bodyPr/>
          <a:lstStyle>
            <a:lvl1pPr>
              <a:defRPr/>
            </a:lvl1pPr>
          </a:lstStyle>
          <a:p>
            <a:pPr>
              <a:defRPr/>
            </a:pPr>
            <a:r>
              <a:rPr lang="en-US" altLang="en-US"/>
              <a:t>National Instruments Confidential</a:t>
            </a:r>
          </a:p>
        </p:txBody>
      </p:sp>
      <p:sp>
        <p:nvSpPr>
          <p:cNvPr id="4" name="Slide Number Placeholder 22"/>
          <p:cNvSpPr>
            <a:spLocks noGrp="1"/>
          </p:cNvSpPr>
          <p:nvPr>
            <p:ph type="sldNum" sz="quarter" idx="12"/>
          </p:nvPr>
        </p:nvSpPr>
        <p:spPr/>
        <p:txBody>
          <a:bodyPr/>
          <a:lstStyle>
            <a:lvl1pPr>
              <a:defRPr/>
            </a:lvl1pPr>
          </a:lstStyle>
          <a:p>
            <a:pPr>
              <a:defRPr/>
            </a:pPr>
            <a:fld id="{7F80570E-4C9C-4217-B126-6ACC5A16F456}"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n-US" smtClean="0"/>
              <a:t>Click to edit Master title style</a:t>
            </a:r>
            <a:endParaRPr lang="en-US"/>
          </a:p>
        </p:txBody>
      </p:sp>
      <p:sp>
        <p:nvSpPr>
          <p:cNvPr id="3" name="Text Placeholder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278563" y="6556375"/>
            <a:ext cx="2133600" cy="301625"/>
          </a:xfrm>
        </p:spPr>
        <p:txBody>
          <a:bodyPr/>
          <a:lstStyle>
            <a:lvl1pPr>
              <a:defRPr sz="900"/>
            </a:lvl1pPr>
          </a:lstStyle>
          <a:p>
            <a:pPr>
              <a:defRPr/>
            </a:pPr>
            <a:endParaRPr lang="en-US" altLang="en-US"/>
          </a:p>
        </p:txBody>
      </p:sp>
      <p:sp>
        <p:nvSpPr>
          <p:cNvPr id="6" name="Footer Placeholder 5"/>
          <p:cNvSpPr>
            <a:spLocks noGrp="1"/>
          </p:cNvSpPr>
          <p:nvPr>
            <p:ph type="ftr" sz="quarter" idx="11"/>
          </p:nvPr>
        </p:nvSpPr>
        <p:spPr>
          <a:xfrm>
            <a:off x="1135063" y="6556375"/>
            <a:ext cx="5143500" cy="301625"/>
          </a:xfrm>
        </p:spPr>
        <p:txBody>
          <a:bodyPr/>
          <a:lstStyle>
            <a:lvl1pPr>
              <a:defRPr sz="900" smtClean="0"/>
            </a:lvl1pPr>
          </a:lstStyle>
          <a:p>
            <a:pPr>
              <a:defRPr/>
            </a:pPr>
            <a:r>
              <a:rPr lang="en-US" altLang="en-US"/>
              <a:t>National Instruments Confidential</a:t>
            </a:r>
            <a:endParaRPr lang="en-US" altLang="en-US"/>
          </a:p>
        </p:txBody>
      </p:sp>
      <p:sp>
        <p:nvSpPr>
          <p:cNvPr id="7" name="Slide Number Placeholder 6"/>
          <p:cNvSpPr>
            <a:spLocks noGrp="1"/>
          </p:cNvSpPr>
          <p:nvPr>
            <p:ph type="sldNum" sz="quarter" idx="12"/>
          </p:nvPr>
        </p:nvSpPr>
        <p:spPr>
          <a:xfrm>
            <a:off x="8410575" y="6556375"/>
            <a:ext cx="503238" cy="301625"/>
          </a:xfrm>
        </p:spPr>
        <p:txBody>
          <a:bodyPr/>
          <a:lstStyle>
            <a:lvl1pPr>
              <a:defRPr sz="900" smtClean="0"/>
            </a:lvl1pPr>
          </a:lstStyle>
          <a:p>
            <a:pPr>
              <a:defRPr/>
            </a:pPr>
            <a:fld id="{FC102DBC-E1EE-4D16-896E-BC33D54F3261}"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n-US" smtClean="0"/>
              <a:t>Click to edit Master title style</a:t>
            </a:r>
            <a:endParaRPr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4"/>
          <p:cNvSpPr>
            <a:spLocks noGrp="1"/>
          </p:cNvSpPr>
          <p:nvPr>
            <p:ph type="dt" sz="half" idx="10"/>
          </p:nvPr>
        </p:nvSpPr>
        <p:spPr>
          <a:xfrm>
            <a:off x="6108700" y="6556375"/>
            <a:ext cx="2101850" cy="301625"/>
          </a:xfrm>
        </p:spPr>
        <p:txBody>
          <a:bodyPr/>
          <a:lstStyle>
            <a:lvl1pPr>
              <a:defRPr sz="900"/>
            </a:lvl1pPr>
          </a:lstStyle>
          <a:p>
            <a:pPr>
              <a:defRPr/>
            </a:pPr>
            <a:endParaRPr lang="en-US" altLang="en-US"/>
          </a:p>
        </p:txBody>
      </p:sp>
      <p:sp>
        <p:nvSpPr>
          <p:cNvPr id="6" name="Footer Placeholder 5"/>
          <p:cNvSpPr>
            <a:spLocks noGrp="1"/>
          </p:cNvSpPr>
          <p:nvPr>
            <p:ph type="ftr" sz="quarter" idx="11"/>
          </p:nvPr>
        </p:nvSpPr>
        <p:spPr>
          <a:xfrm>
            <a:off x="1169988" y="6557963"/>
            <a:ext cx="4948237" cy="301625"/>
          </a:xfrm>
        </p:spPr>
        <p:txBody>
          <a:bodyPr/>
          <a:lstStyle>
            <a:lvl1pPr>
              <a:defRPr sz="900" smtClean="0"/>
            </a:lvl1pPr>
          </a:lstStyle>
          <a:p>
            <a:pPr>
              <a:defRPr/>
            </a:pPr>
            <a:r>
              <a:rPr lang="en-US" altLang="en-US"/>
              <a:t>National Instruments Confidential</a:t>
            </a:r>
            <a:endParaRPr lang="en-US" altLang="en-US"/>
          </a:p>
        </p:txBody>
      </p:sp>
      <p:sp>
        <p:nvSpPr>
          <p:cNvPr id="7" name="Slide Number Placeholder 6"/>
          <p:cNvSpPr>
            <a:spLocks noGrp="1"/>
          </p:cNvSpPr>
          <p:nvPr>
            <p:ph type="sldNum" sz="quarter" idx="12"/>
          </p:nvPr>
        </p:nvSpPr>
        <p:spPr>
          <a:xfrm>
            <a:off x="8216900" y="6556375"/>
            <a:ext cx="366713" cy="301625"/>
          </a:xfrm>
        </p:spPr>
        <p:txBody>
          <a:bodyPr/>
          <a:lstStyle>
            <a:lvl1pPr algn="ctr">
              <a:defRPr sz="900" smtClean="0"/>
            </a:lvl1pPr>
          </a:lstStyle>
          <a:p>
            <a:pPr>
              <a:defRPr/>
            </a:pPr>
            <a:fld id="{D472BFF0-73A5-4354-BF08-20BF6DBA21C7}" type="slidenum">
              <a:rPr lang="en-US" altLang="en-US"/>
              <a:pPr>
                <a:defRPr/>
              </a:pPr>
              <a:t>‹#›</a:t>
            </a:fld>
            <a:endParaRPr lang="en-US" alt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 name="Right Triangle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8" name="Straight Connector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8288"/>
            <a:ext cx="8229600" cy="1398587"/>
          </a:xfrm>
          <a:prstGeom prst="rect">
            <a:avLst/>
          </a:prstGeom>
        </p:spPr>
        <p:txBody>
          <a:bodyPr vert="horz" anchor="ctr">
            <a:normAutofit/>
          </a:bodyPr>
          <a:lstStyle/>
          <a:p>
            <a:r>
              <a:rPr lang="en-US" smtClean="0"/>
              <a:t>Click to edit Master title style</a:t>
            </a:r>
            <a:endParaRPr lang="en-US"/>
          </a:p>
        </p:txBody>
      </p:sp>
      <p:sp>
        <p:nvSpPr>
          <p:cNvPr id="1030" name="Text Placeholder 12"/>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791075" y="6481763"/>
            <a:ext cx="2133600" cy="301625"/>
          </a:xfrm>
          <a:prstGeom prst="rect">
            <a:avLst/>
          </a:prstGeom>
        </p:spPr>
        <p:txBody>
          <a:bodyPr vert="horz" anchor="b"/>
          <a:lstStyle>
            <a:lvl1pPr algn="l" eaLnBrk="1" latinLnBrk="0" hangingPunct="1">
              <a:defRPr kumimoji="0" sz="1000" b="0">
                <a:solidFill>
                  <a:schemeClr val="tx1"/>
                </a:solidFill>
                <a:cs typeface="+mn-cs"/>
              </a:defRPr>
            </a:lvl1pPr>
          </a:lstStyle>
          <a:p>
            <a:pPr>
              <a:defRPr/>
            </a:pPr>
            <a:endParaRPr lang="en-US" altLang="en-US"/>
          </a:p>
        </p:txBody>
      </p:sp>
      <p:sp>
        <p:nvSpPr>
          <p:cNvPr id="3" name="Footer Placeholder 2"/>
          <p:cNvSpPr>
            <a:spLocks noGrp="1"/>
          </p:cNvSpPr>
          <p:nvPr>
            <p:ph type="ftr" sz="quarter" idx="3"/>
          </p:nvPr>
        </p:nvSpPr>
        <p:spPr>
          <a:xfrm>
            <a:off x="457200" y="6481763"/>
            <a:ext cx="4259263" cy="301625"/>
          </a:xfrm>
          <a:prstGeom prst="rect">
            <a:avLst/>
          </a:prstGeom>
        </p:spPr>
        <p:txBody>
          <a:bodyPr vert="horz" anchor="b"/>
          <a:lstStyle>
            <a:lvl1pPr algn="r" eaLnBrk="1" latinLnBrk="0" hangingPunct="1">
              <a:defRPr kumimoji="0" sz="1000" smtClean="0">
                <a:solidFill>
                  <a:schemeClr val="tx1"/>
                </a:solidFill>
                <a:cs typeface="+mn-cs"/>
              </a:defRPr>
            </a:lvl1pPr>
          </a:lstStyle>
          <a:p>
            <a:pPr>
              <a:defRPr/>
            </a:pPr>
            <a:r>
              <a:rPr lang="en-US" altLang="en-US"/>
              <a:t>National Instruments Confidential</a:t>
            </a:r>
            <a:endParaRPr lang="en-US" altLang="en-US"/>
          </a:p>
        </p:txBody>
      </p:sp>
      <p:sp>
        <p:nvSpPr>
          <p:cNvPr id="23" name="Slide Number Placeholder 22"/>
          <p:cNvSpPr>
            <a:spLocks noGrp="1"/>
          </p:cNvSpPr>
          <p:nvPr>
            <p:ph type="sldNum" sz="quarter" idx="4"/>
          </p:nvPr>
        </p:nvSpPr>
        <p:spPr>
          <a:xfrm>
            <a:off x="7589838" y="6481763"/>
            <a:ext cx="503237" cy="301625"/>
          </a:xfrm>
          <a:prstGeom prst="rect">
            <a:avLst/>
          </a:prstGeom>
        </p:spPr>
        <p:txBody>
          <a:bodyPr vert="horz" anchor="b"/>
          <a:lstStyle>
            <a:lvl1pPr algn="ctr" eaLnBrk="1" latinLnBrk="0" hangingPunct="1">
              <a:defRPr kumimoji="0" sz="1200" smtClean="0">
                <a:solidFill>
                  <a:schemeClr val="tx1"/>
                </a:solidFill>
                <a:cs typeface="+mn-cs"/>
              </a:defRPr>
            </a:lvl1pPr>
          </a:lstStyle>
          <a:p>
            <a:pPr>
              <a:defRPr/>
            </a:pPr>
            <a:fld id="{481ACB65-BAC2-45B4-806B-4926B1D524BD}" type="slidenum">
              <a:rPr lang="en-US" altLang="en-US"/>
              <a:pPr>
                <a:defRPr/>
              </a:pPr>
              <a:t>‹#›</a:t>
            </a:fld>
            <a:endParaRPr lang="en-US" altLang="en-US"/>
          </a:p>
        </p:txBody>
      </p:sp>
    </p:spTree>
  </p:cSld>
  <p:clrMap bg1="dk1" tx1="lt1" bg2="dk2"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51" r:id="rId6"/>
    <p:sldLayoutId id="2147483752" r:id="rId7"/>
    <p:sldLayoutId id="2147483760" r:id="rId8"/>
    <p:sldLayoutId id="2147483761" r:id="rId9"/>
    <p:sldLayoutId id="2147483753" r:id="rId10"/>
    <p:sldLayoutId id="2147483754" r:id="rId11"/>
  </p:sldLayoutIdLst>
  <p:hf sldNum="0" hdr="0" dt="0"/>
  <p:txStyles>
    <p:titleStyle>
      <a:lvl1pPr marL="484188" indent="-484188" algn="l" rtl="0" fontAlgn="base">
        <a:spcBef>
          <a:spcPct val="0"/>
        </a:spcBef>
        <a:spcAft>
          <a:spcPct val="0"/>
        </a:spcAft>
        <a:defRPr sz="4200" kern="1200">
          <a:ln w="6350">
            <a:solidFill>
              <a:schemeClr val="accent1">
                <a:shade val="43000"/>
              </a:schemeClr>
            </a:solidFill>
          </a:ln>
          <a:solidFill>
            <a:srgbClr val="749CDC"/>
          </a:solidFill>
          <a:effectLst>
            <a:outerShdw blurRad="26000" dist="26000" dir="14500000" algn="tl" rotWithShape="0">
              <a:srgbClr val="000000">
                <a:alpha val="40000"/>
              </a:srgbClr>
            </a:outerShdw>
          </a:effectLst>
          <a:latin typeface="+mj-lt"/>
          <a:ea typeface="+mj-ea"/>
          <a:cs typeface="+mj-cs"/>
        </a:defRPr>
      </a:lvl1pPr>
      <a:lvl2pPr marL="484188" indent="-484188" algn="l" rtl="0" fontAlgn="base">
        <a:spcBef>
          <a:spcPct val="0"/>
        </a:spcBef>
        <a:spcAft>
          <a:spcPct val="0"/>
        </a:spcAft>
        <a:defRPr sz="4200">
          <a:solidFill>
            <a:srgbClr val="749CDC"/>
          </a:solidFill>
          <a:latin typeface="Century Gothic" pitchFamily="34" charset="0"/>
        </a:defRPr>
      </a:lvl2pPr>
      <a:lvl3pPr marL="484188" indent="-484188" algn="l" rtl="0" fontAlgn="base">
        <a:spcBef>
          <a:spcPct val="0"/>
        </a:spcBef>
        <a:spcAft>
          <a:spcPct val="0"/>
        </a:spcAft>
        <a:defRPr sz="4200">
          <a:solidFill>
            <a:srgbClr val="749CDC"/>
          </a:solidFill>
          <a:latin typeface="Century Gothic" pitchFamily="34" charset="0"/>
        </a:defRPr>
      </a:lvl3pPr>
      <a:lvl4pPr marL="484188" indent="-484188" algn="l" rtl="0" fontAlgn="base">
        <a:spcBef>
          <a:spcPct val="0"/>
        </a:spcBef>
        <a:spcAft>
          <a:spcPct val="0"/>
        </a:spcAft>
        <a:defRPr sz="4200">
          <a:solidFill>
            <a:srgbClr val="749CDC"/>
          </a:solidFill>
          <a:latin typeface="Century Gothic" pitchFamily="34" charset="0"/>
        </a:defRPr>
      </a:lvl4pPr>
      <a:lvl5pPr marL="484188" indent="-484188" algn="l" rtl="0" fontAlgn="base">
        <a:spcBef>
          <a:spcPct val="0"/>
        </a:spcBef>
        <a:spcAft>
          <a:spcPct val="0"/>
        </a:spcAft>
        <a:defRPr sz="4200">
          <a:solidFill>
            <a:srgbClr val="749CDC"/>
          </a:solidFill>
          <a:latin typeface="Century Gothic" pitchFamily="34" charset="0"/>
        </a:defRPr>
      </a:lvl5pPr>
      <a:lvl6pPr marL="941388" indent="-484188" algn="l" rtl="0" fontAlgn="base">
        <a:spcBef>
          <a:spcPct val="0"/>
        </a:spcBef>
        <a:spcAft>
          <a:spcPct val="0"/>
        </a:spcAft>
        <a:defRPr sz="4200">
          <a:solidFill>
            <a:srgbClr val="749CDC"/>
          </a:solidFill>
          <a:latin typeface="Century Gothic" pitchFamily="34" charset="0"/>
        </a:defRPr>
      </a:lvl6pPr>
      <a:lvl7pPr marL="1398588" indent="-484188" algn="l" rtl="0" fontAlgn="base">
        <a:spcBef>
          <a:spcPct val="0"/>
        </a:spcBef>
        <a:spcAft>
          <a:spcPct val="0"/>
        </a:spcAft>
        <a:defRPr sz="4200">
          <a:solidFill>
            <a:srgbClr val="749CDC"/>
          </a:solidFill>
          <a:latin typeface="Century Gothic" pitchFamily="34" charset="0"/>
        </a:defRPr>
      </a:lvl7pPr>
      <a:lvl8pPr marL="1855788" indent="-484188" algn="l" rtl="0" fontAlgn="base">
        <a:spcBef>
          <a:spcPct val="0"/>
        </a:spcBef>
        <a:spcAft>
          <a:spcPct val="0"/>
        </a:spcAft>
        <a:defRPr sz="4200">
          <a:solidFill>
            <a:srgbClr val="749CDC"/>
          </a:solidFill>
          <a:latin typeface="Century Gothic" pitchFamily="34" charset="0"/>
        </a:defRPr>
      </a:lvl8pPr>
      <a:lvl9pPr marL="2312988" indent="-484188" algn="l" rtl="0" fontAlgn="base">
        <a:spcBef>
          <a:spcPct val="0"/>
        </a:spcBef>
        <a:spcAft>
          <a:spcPct val="0"/>
        </a:spcAft>
        <a:defRPr sz="4200">
          <a:solidFill>
            <a:srgbClr val="749CDC"/>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97ACD0"/>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6148" name="Rectangle 2"/>
          <p:cNvSpPr>
            <a:spLocks noGrp="1" noChangeArrowheads="1"/>
          </p:cNvSpPr>
          <p:nvPr>
            <p:ph type="ctrTitle"/>
          </p:nvPr>
        </p:nvSpPr>
        <p:spPr>
          <a:xfrm>
            <a:off x="1600200" y="457200"/>
            <a:ext cx="6553200" cy="1295400"/>
          </a:xfrm>
        </p:spPr>
        <p:txBody>
          <a:bodyPr>
            <a:normAutofit fontScale="90000"/>
          </a:bodyPr>
          <a:lstStyle/>
          <a:p>
            <a:pPr marL="484632" indent="0" algn="ctr" fontAlgn="auto">
              <a:spcAft>
                <a:spcPts val="0"/>
              </a:spcAft>
              <a:defRPr/>
            </a:pPr>
            <a:r>
              <a:rPr lang="en-US" sz="4000" dirty="0" smtClean="0">
                <a:solidFill>
                  <a:schemeClr val="accent2">
                    <a:lumMod val="50000"/>
                  </a:schemeClr>
                </a:solidFill>
              </a:rPr>
              <a:t/>
            </a:r>
            <a:br>
              <a:rPr lang="en-US" sz="4000" dirty="0" smtClean="0">
                <a:solidFill>
                  <a:schemeClr val="accent2">
                    <a:lumMod val="50000"/>
                  </a:schemeClr>
                </a:solidFill>
              </a:rPr>
            </a:br>
            <a:endParaRPr lang="en-US" sz="4000" dirty="0" smtClean="0">
              <a:solidFill>
                <a:schemeClr val="accent2">
                  <a:lumMod val="50000"/>
                </a:schemeClr>
              </a:solidFill>
            </a:endParaRPr>
          </a:p>
        </p:txBody>
      </p:sp>
      <p:sp>
        <p:nvSpPr>
          <p:cNvPr id="6" name="Rectangle 2"/>
          <p:cNvSpPr txBox="1">
            <a:spLocks noChangeArrowheads="1"/>
          </p:cNvSpPr>
          <p:nvPr/>
        </p:nvSpPr>
        <p:spPr bwMode="auto">
          <a:xfrm>
            <a:off x="457200" y="3276600"/>
            <a:ext cx="8229600" cy="1143000"/>
          </a:xfrm>
          <a:prstGeom prst="rect">
            <a:avLst/>
          </a:prstGeom>
          <a:noFill/>
          <a:ln w="9525">
            <a:noFill/>
            <a:miter lim="800000"/>
            <a:headEnd/>
            <a:tailEnd/>
          </a:ln>
        </p:spPr>
        <p:txBody>
          <a:bodyPr anchor="ctr">
            <a:scene3d>
              <a:camera prst="orthographicFront"/>
              <a:lightRig rig="threePt" dir="t"/>
            </a:scene3d>
            <a:sp3d extrusionH="57150">
              <a:bevelT w="38100" h="38100"/>
            </a:sp3d>
          </a:bodyPr>
          <a:lstStyle/>
          <a:p>
            <a:pPr algn="ctr" eaLnBrk="0" hangingPunct="0">
              <a:defRPr/>
            </a:pPr>
            <a:endParaRPr lang="en-US" sz="4400" kern="0" dirty="0">
              <a:ln>
                <a:solidFill>
                  <a:schemeClr val="accent1"/>
                </a:solidFill>
              </a:ln>
              <a:solidFill>
                <a:schemeClr val="tx1"/>
              </a:solidFill>
              <a:effectLst>
                <a:outerShdw blurRad="50800" dist="38100" dir="2700000" algn="tl" rotWithShape="0">
                  <a:prstClr val="black">
                    <a:alpha val="40000"/>
                  </a:prstClr>
                </a:outerShdw>
              </a:effectLst>
              <a:latin typeface="+mj-lt"/>
              <a:ea typeface="+mj-ea"/>
              <a:cs typeface="+mj-cs"/>
            </a:endParaRPr>
          </a:p>
          <a:p>
            <a:pPr algn="ctr" eaLnBrk="0" hangingPunct="0">
              <a:defRPr/>
            </a:pPr>
            <a:endParaRPr lang="en-US" sz="4400" kern="0" dirty="0">
              <a:ln>
                <a:solidFill>
                  <a:schemeClr val="accent1"/>
                </a:solidFill>
              </a:ln>
              <a:solidFill>
                <a:schemeClr val="tx1"/>
              </a:solidFill>
              <a:effectLst>
                <a:outerShdw blurRad="50800" dist="38100" dir="2700000" algn="tl" rotWithShape="0">
                  <a:prstClr val="black">
                    <a:alpha val="40000"/>
                  </a:prstClr>
                </a:outerShdw>
              </a:effectLst>
              <a:latin typeface="+mj-lt"/>
              <a:ea typeface="+mj-ea"/>
              <a:cs typeface="+mj-cs"/>
            </a:endParaRPr>
          </a:p>
        </p:txBody>
      </p:sp>
      <p:sp>
        <p:nvSpPr>
          <p:cNvPr id="7" name="Rectangle 2"/>
          <p:cNvSpPr txBox="1">
            <a:spLocks noChangeArrowheads="1"/>
          </p:cNvSpPr>
          <p:nvPr/>
        </p:nvSpPr>
        <p:spPr bwMode="auto">
          <a:xfrm>
            <a:off x="838200" y="2362200"/>
            <a:ext cx="7924800" cy="1905000"/>
          </a:xfrm>
          <a:prstGeom prst="rect">
            <a:avLst/>
          </a:prstGeom>
          <a:solidFill>
            <a:schemeClr val="tx1"/>
          </a:solidFill>
          <a:ln w="9525">
            <a:noFill/>
            <a:miter lim="800000"/>
            <a:headEnd/>
            <a:tailEnd/>
          </a:ln>
        </p:spPr>
        <p:txBody>
          <a:bodyPr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0" hangingPunct="0">
              <a:defRPr/>
            </a:pPr>
            <a:r>
              <a:rPr lang="en-US" sz="2800" i="1" kern="0" spc="50" dirty="0">
                <a:ln w="11430"/>
                <a:effectLst>
                  <a:outerShdw blurRad="76200" dist="50800" dir="5400000" algn="tl" rotWithShape="0">
                    <a:srgbClr val="000000">
                      <a:alpha val="65000"/>
                    </a:srgbClr>
                  </a:outerShdw>
                </a:effectLst>
                <a:latin typeface="+mj-lt"/>
                <a:ea typeface="+mj-ea"/>
                <a:cs typeface="+mj-cs"/>
              </a:rPr>
              <a:t>“</a:t>
            </a:r>
            <a:r>
              <a:rPr lang="en-US" sz="2800" dirty="0">
                <a:cs typeface="+mn-cs"/>
              </a:rPr>
              <a:t>Remote Engineering: Development and Deployment of iLabs Experiments on the NI ELVIS II Platform-</a:t>
            </a:r>
            <a:br>
              <a:rPr lang="en-US" sz="2800" dirty="0">
                <a:cs typeface="+mn-cs"/>
              </a:rPr>
            </a:br>
            <a:r>
              <a:rPr lang="en-US" sz="2800" dirty="0">
                <a:cs typeface="+mn-cs"/>
              </a:rPr>
              <a:t>The Makerere University Experience</a:t>
            </a:r>
            <a:r>
              <a:rPr lang="en-US" sz="2800" i="1" kern="0" spc="50" dirty="0">
                <a:ln w="11430"/>
                <a:effectLst>
                  <a:outerShdw blurRad="76200" dist="50800" dir="5400000" algn="tl" rotWithShape="0">
                    <a:srgbClr val="000000">
                      <a:alpha val="65000"/>
                    </a:srgbClr>
                  </a:outerShdw>
                </a:effectLst>
                <a:latin typeface="+mj-lt"/>
                <a:ea typeface="+mj-ea"/>
                <a:cs typeface="+mj-cs"/>
              </a:rPr>
              <a:t>”</a:t>
            </a:r>
            <a:endParaRPr lang="en-US" sz="2800" i="1" kern="0" spc="50" dirty="0">
              <a:ln w="11430"/>
              <a:effectLst>
                <a:outerShdw blurRad="76200" dist="50800" dir="5400000" algn="tl" rotWithShape="0">
                  <a:srgbClr val="000000">
                    <a:alpha val="65000"/>
                  </a:srgbClr>
                </a:outerShdw>
              </a:effectLst>
              <a:latin typeface="Bradley Hand ITC" pitchFamily="66" charset="0"/>
              <a:ea typeface="+mj-ea"/>
              <a:cs typeface="+mj-cs"/>
            </a:endParaRPr>
          </a:p>
        </p:txBody>
      </p:sp>
      <p:pic>
        <p:nvPicPr>
          <p:cNvPr id="9221" name="Picture 9"/>
          <p:cNvPicPr>
            <a:picLocks noChangeAspect="1" noChangeArrowheads="1"/>
          </p:cNvPicPr>
          <p:nvPr/>
        </p:nvPicPr>
        <p:blipFill>
          <a:blip r:embed="rId3">
            <a:lum bright="6000"/>
          </a:blip>
          <a:srcRect l="38329" t="4587" r="39810"/>
          <a:stretch>
            <a:fillRect/>
          </a:stretch>
        </p:blipFill>
        <p:spPr bwMode="auto">
          <a:xfrm>
            <a:off x="0" y="228600"/>
            <a:ext cx="1555750" cy="1371600"/>
          </a:xfrm>
          <a:prstGeom prst="rect">
            <a:avLst/>
          </a:prstGeom>
          <a:noFill/>
          <a:ln w="9525">
            <a:noFill/>
            <a:miter lim="800000"/>
            <a:headEnd/>
            <a:tailEnd/>
          </a:ln>
        </p:spPr>
      </p:pic>
      <p:sp>
        <p:nvSpPr>
          <p:cNvPr id="10" name="Rectangle 9"/>
          <p:cNvSpPr/>
          <p:nvPr/>
        </p:nvSpPr>
        <p:spPr>
          <a:xfrm>
            <a:off x="1828800" y="4267200"/>
            <a:ext cx="5334000" cy="830997"/>
          </a:xfrm>
          <a:prstGeom prst="rect">
            <a:avLst/>
          </a:prstGeom>
        </p:spPr>
        <p:txBody>
          <a:bodyPr>
            <a:spAutoFit/>
            <a:scene3d>
              <a:camera prst="orthographicFront"/>
              <a:lightRig rig="soft" dir="t">
                <a:rot lat="0" lon="0" rev="10800000"/>
              </a:lightRig>
            </a:scene3d>
            <a:sp3d>
              <a:bevelT w="27940" h="12700"/>
              <a:contourClr>
                <a:srgbClr val="DDDDDD"/>
              </a:contourClr>
            </a:sp3d>
          </a:bodyPr>
          <a:lstStyle/>
          <a:p>
            <a:pPr algn="ctr" eaLnBrk="0" hangingPunct="0">
              <a:defRPr/>
            </a:pPr>
            <a:endParaRPr lang="en-US" kern="0" spc="150" dirty="0">
              <a:ln w="11430"/>
              <a:solidFill>
                <a:srgbClr val="F8F8F8"/>
              </a:solidFill>
              <a:effectLst>
                <a:outerShdw blurRad="25400" algn="tl" rotWithShape="0">
                  <a:srgbClr val="000000">
                    <a:alpha val="43000"/>
                  </a:srgbClr>
                </a:outerShdw>
              </a:effectLst>
              <a:cs typeface="+mn-cs"/>
            </a:endParaRPr>
          </a:p>
          <a:p>
            <a:pPr algn="ctr" eaLnBrk="0" hangingPunct="0">
              <a:defRPr/>
            </a:pPr>
            <a:r>
              <a:rPr lang="en-US" kern="0" spc="150" dirty="0">
                <a:ln w="11430"/>
                <a:solidFill>
                  <a:srgbClr val="FF0000"/>
                </a:solidFill>
                <a:effectLst>
                  <a:outerShdw blurRad="25400" algn="tl" rotWithShape="0">
                    <a:srgbClr val="000000">
                      <a:alpha val="43000"/>
                    </a:srgbClr>
                  </a:outerShdw>
                </a:effectLst>
                <a:cs typeface="+mn-cs"/>
              </a:rPr>
              <a:t>Dr. Julius Butime</a:t>
            </a:r>
          </a:p>
        </p:txBody>
      </p:sp>
      <p:sp>
        <p:nvSpPr>
          <p:cNvPr id="17" name="Rectangle 16"/>
          <p:cNvSpPr/>
          <p:nvPr/>
        </p:nvSpPr>
        <p:spPr>
          <a:xfrm>
            <a:off x="2209800" y="1143000"/>
            <a:ext cx="5257800" cy="923330"/>
          </a:xfrm>
          <a:prstGeom prst="rect">
            <a:avLst/>
          </a:prstGeom>
          <a:noFill/>
        </p:spPr>
        <p:txBody>
          <a:bodyPr>
            <a:spAutoFit/>
          </a:bodyPr>
          <a:lstStyle/>
          <a:p>
            <a:pPr algn="ctr">
              <a:defRPr/>
            </a:pPr>
            <a:r>
              <a:rPr lang="en-US" sz="54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iLabs@MAK</a:t>
            </a:r>
            <a:endParaRPr lang="en-US" sz="54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pic>
        <p:nvPicPr>
          <p:cNvPr id="9224" name="Content Placeholder 6" descr="ilabs_logo_blue.png"/>
          <p:cNvPicPr>
            <a:picLocks noChangeAspect="1"/>
          </p:cNvPicPr>
          <p:nvPr/>
        </p:nvPicPr>
        <p:blipFill>
          <a:blip r:embed="rId4"/>
          <a:srcRect/>
          <a:stretch>
            <a:fillRect/>
          </a:stretch>
        </p:blipFill>
        <p:spPr bwMode="auto">
          <a:xfrm>
            <a:off x="6705600" y="0"/>
            <a:ext cx="2000250" cy="184467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52600" y="267494"/>
            <a:ext cx="5334000" cy="799306"/>
          </a:xfrm>
        </p:spPr>
        <p:txBody>
          <a:bodyPr>
            <a:normAutofit fontScale="90000"/>
          </a:bodyPr>
          <a:lstStyle/>
          <a:p>
            <a:pPr marL="484632" indent="0" algn="ctr" fontAlgn="auto">
              <a:spcAft>
                <a:spcPts val="0"/>
              </a:spcAft>
              <a:defRPr/>
            </a:pPr>
            <a:r>
              <a:rPr lang="en-GB"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Line Coding: Return to Zero Alternate Mark Inversion</a:t>
            </a:r>
            <a:endParaRPr lang="en-GB"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8435" name="Picture 2" descr="E:\mugga3\linecode(RZ-AMI).bmp"/>
          <p:cNvPicPr>
            <a:picLocks noChangeAspect="1" noChangeArrowheads="1"/>
          </p:cNvPicPr>
          <p:nvPr/>
        </p:nvPicPr>
        <p:blipFill>
          <a:blip r:embed="rId3">
            <a:lum bright="-22000" contrast="12000"/>
          </a:blip>
          <a:srcRect l="-3529" t="4706" r="1176" b="4314"/>
          <a:stretch>
            <a:fillRect/>
          </a:stretch>
        </p:blipFill>
        <p:spPr bwMode="auto">
          <a:xfrm>
            <a:off x="533400" y="1011238"/>
            <a:ext cx="8001000" cy="5160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143000" y="1219200"/>
            <a:ext cx="7162800" cy="685800"/>
          </a:xfrm>
          <a:prstGeom prst="rect">
            <a:avLst/>
          </a:prstGeom>
          <a:solidFill>
            <a:schemeClr val="accent1"/>
          </a:solidFill>
          <a:ln>
            <a:solidFill>
              <a:schemeClr val="tx1"/>
            </a:solidFill>
          </a:ln>
        </p:spPr>
        <p:txBody>
          <a:bodyPr anchor="ctr">
            <a:normAutofit fontScale="70000" lnSpcReduction="20000"/>
          </a:bodyPr>
          <a:lstStyle/>
          <a:p>
            <a:pPr marL="484632" algn="ctr" fontAlgn="auto">
              <a:spcAft>
                <a:spcPts val="0"/>
              </a:spcAft>
              <a:defRPr/>
            </a:pPr>
            <a:r>
              <a:rPr lang="en-US" sz="4000" dirty="0">
                <a:ln w="1905"/>
                <a:effectLst>
                  <a:innerShdw blurRad="69850" dist="43180" dir="5400000">
                    <a:srgbClr val="000000">
                      <a:alpha val="65000"/>
                    </a:srgbClr>
                  </a:innerShdw>
                </a:effectLst>
                <a:latin typeface="Arial" pitchFamily="34" charset="0"/>
                <a:ea typeface="+mj-ea"/>
              </a:rPr>
              <a:t>Communication Theory Experiments</a:t>
            </a:r>
          </a:p>
        </p:txBody>
      </p:sp>
      <p:sp>
        <p:nvSpPr>
          <p:cNvPr id="19459" name="Rectangle 3"/>
          <p:cNvSpPr>
            <a:spLocks noChangeArrowheads="1"/>
          </p:cNvSpPr>
          <p:nvPr/>
        </p:nvSpPr>
        <p:spPr bwMode="auto">
          <a:xfrm>
            <a:off x="2286000" y="1997075"/>
            <a:ext cx="4572000" cy="3970338"/>
          </a:xfrm>
          <a:prstGeom prst="rect">
            <a:avLst/>
          </a:prstGeom>
          <a:noFill/>
          <a:ln w="9525">
            <a:noFill/>
            <a:miter lim="800000"/>
            <a:headEnd/>
            <a:tailEnd/>
          </a:ln>
        </p:spPr>
        <p:txBody>
          <a:bodyPr>
            <a:spAutoFit/>
          </a:bodyPr>
          <a:lstStyle/>
          <a:p>
            <a:pPr>
              <a:lnSpc>
                <a:spcPct val="150000"/>
              </a:lnSpc>
              <a:buFont typeface="Wingdings" pitchFamily="2" charset="2"/>
              <a:buChar char="§"/>
            </a:pPr>
            <a:r>
              <a:rPr lang="en-US" b="0">
                <a:latin typeface="Agency FB" pitchFamily="34" charset="0"/>
              </a:rPr>
              <a:t>Amplitude Modulation</a:t>
            </a:r>
          </a:p>
          <a:p>
            <a:pPr>
              <a:lnSpc>
                <a:spcPct val="150000"/>
              </a:lnSpc>
              <a:buFont typeface="Wingdings" pitchFamily="2" charset="2"/>
              <a:buChar char="§"/>
            </a:pPr>
            <a:r>
              <a:rPr lang="en-US" b="0">
                <a:latin typeface="Agency FB" pitchFamily="34" charset="0"/>
              </a:rPr>
              <a:t>Single Side Band Suppresses Carrier Modulation</a:t>
            </a:r>
          </a:p>
          <a:p>
            <a:pPr>
              <a:lnSpc>
                <a:spcPct val="150000"/>
              </a:lnSpc>
              <a:buFont typeface="Wingdings" pitchFamily="2" charset="2"/>
              <a:buChar char="§"/>
            </a:pPr>
            <a:r>
              <a:rPr lang="en-US" b="0">
                <a:latin typeface="Agency FB" pitchFamily="34" charset="0"/>
              </a:rPr>
              <a:t>Double Side Band Suppressed Carrier Modulation</a:t>
            </a:r>
          </a:p>
          <a:p>
            <a:pPr>
              <a:lnSpc>
                <a:spcPct val="150000"/>
              </a:lnSpc>
              <a:buFont typeface="Wingdings" pitchFamily="2" charset="2"/>
              <a:buChar char="§"/>
            </a:pPr>
            <a:r>
              <a:rPr lang="en-US" b="0">
                <a:latin typeface="Agency FB" pitchFamily="34" charset="0"/>
              </a:rPr>
              <a:t>Frequency Modulation</a:t>
            </a:r>
          </a:p>
          <a:p>
            <a:pPr>
              <a:lnSpc>
                <a:spcPct val="150000"/>
              </a:lnSpc>
              <a:buFont typeface="Wingdings" pitchFamily="2" charset="2"/>
              <a:buChar char="§"/>
            </a:pPr>
            <a:endParaRPr lang="en-US" b="0">
              <a:latin typeface="Agency FB"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267494"/>
            <a:ext cx="8229600" cy="1027906"/>
          </a:xfrm>
        </p:spPr>
        <p:txBody>
          <a:bodyPr/>
          <a:lstStyle/>
          <a:p>
            <a:pPr marL="484632" indent="0" algn="ctr" fontAlgn="auto">
              <a:spcAft>
                <a:spcPts val="0"/>
              </a:spcAft>
              <a:defRPr/>
            </a:pPr>
            <a:r>
              <a:rPr lang="en-GB"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Experiment Design</a:t>
            </a:r>
            <a:endParaRPr lang="en-GB"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
        <p:nvSpPr>
          <p:cNvPr id="20483" name="Rectangle 3"/>
          <p:cNvSpPr>
            <a:spLocks noGrp="1" noChangeArrowheads="1"/>
          </p:cNvSpPr>
          <p:nvPr>
            <p:ph idx="1"/>
          </p:nvPr>
        </p:nvSpPr>
        <p:spPr>
          <a:xfrm>
            <a:off x="457200" y="1371600"/>
            <a:ext cx="8229600" cy="5083175"/>
          </a:xfrm>
        </p:spPr>
        <p:txBody>
          <a:bodyPr/>
          <a:lstStyle/>
          <a:p>
            <a:r>
              <a:rPr lang="en-US" smtClean="0">
                <a:solidFill>
                  <a:schemeClr val="bg1"/>
                </a:solidFill>
                <a:latin typeface="Agency FB" pitchFamily="34" charset="0"/>
              </a:rPr>
              <a:t>Designs Based on Mathematical Models:</a:t>
            </a:r>
          </a:p>
          <a:p>
            <a:pPr lvl="1"/>
            <a:r>
              <a:rPr lang="en-US" smtClean="0">
                <a:solidFill>
                  <a:schemeClr val="bg1"/>
                </a:solidFill>
                <a:latin typeface="Agency FB" pitchFamily="34" charset="0"/>
              </a:rPr>
              <a:t>AM = (DC + Message) × Carrier</a:t>
            </a:r>
            <a:endParaRPr lang="en-GB" smtClean="0">
              <a:solidFill>
                <a:schemeClr val="bg1"/>
              </a:solidFill>
              <a:latin typeface="Agency FB" pitchFamily="34" charset="0"/>
            </a:endParaRPr>
          </a:p>
          <a:p>
            <a:pPr lvl="1"/>
            <a:r>
              <a:rPr lang="en-US" smtClean="0">
                <a:solidFill>
                  <a:schemeClr val="bg1"/>
                </a:solidFill>
                <a:latin typeface="Agency FB" pitchFamily="34" charset="0"/>
              </a:rPr>
              <a:t>DSBSC = Message × Carrier</a:t>
            </a:r>
            <a:endParaRPr lang="en-GB" smtClean="0">
              <a:solidFill>
                <a:schemeClr val="bg1"/>
              </a:solidFill>
              <a:latin typeface="Agency FB" pitchFamily="34" charset="0"/>
            </a:endParaRPr>
          </a:p>
          <a:p>
            <a:pPr lvl="1"/>
            <a:r>
              <a:rPr lang="en-US" smtClean="0">
                <a:solidFill>
                  <a:schemeClr val="bg1"/>
                </a:solidFill>
                <a:latin typeface="Agency FB" pitchFamily="34" charset="0"/>
              </a:rPr>
              <a:t>SSBSC = (Message × Carrier)+(Message with 90</a:t>
            </a:r>
            <a:r>
              <a:rPr lang="en-US" baseline="30000" smtClean="0">
                <a:solidFill>
                  <a:schemeClr val="bg1"/>
                </a:solidFill>
                <a:latin typeface="Agency FB" pitchFamily="34" charset="0"/>
              </a:rPr>
              <a:t>o </a:t>
            </a:r>
            <a:r>
              <a:rPr lang="en-US" smtClean="0">
                <a:solidFill>
                  <a:schemeClr val="bg1"/>
                </a:solidFill>
                <a:latin typeface="Agency FB" pitchFamily="34" charset="0"/>
              </a:rPr>
              <a:t>Shift× Carrier with 90</a:t>
            </a:r>
            <a:r>
              <a:rPr lang="en-US" baseline="30000" smtClean="0">
                <a:solidFill>
                  <a:schemeClr val="bg1"/>
                </a:solidFill>
                <a:latin typeface="Agency FB" pitchFamily="34" charset="0"/>
              </a:rPr>
              <a:t>o </a:t>
            </a:r>
            <a:r>
              <a:rPr lang="en-US" smtClean="0">
                <a:solidFill>
                  <a:schemeClr val="bg1"/>
                </a:solidFill>
                <a:latin typeface="Agency FB" pitchFamily="34" charset="0"/>
              </a:rPr>
              <a:t>Shift)</a:t>
            </a:r>
            <a:endParaRPr lang="en-GB" smtClean="0">
              <a:solidFill>
                <a:schemeClr val="bg1"/>
              </a:solidFill>
              <a:latin typeface="Agency FB" pitchFamily="34" charset="0"/>
            </a:endParaRPr>
          </a:p>
          <a:p>
            <a:pPr lvl="1"/>
            <a:r>
              <a:rPr lang="en-US" smtClean="0">
                <a:solidFill>
                  <a:schemeClr val="bg1"/>
                </a:solidFill>
                <a:latin typeface="Agency FB" pitchFamily="34" charset="0"/>
              </a:rPr>
              <a:t>FM using the Voltage Controlled Oscillator</a:t>
            </a:r>
            <a:endParaRPr lang="en-GB" smtClean="0">
              <a:solidFill>
                <a:schemeClr val="bg1"/>
              </a:solidFill>
              <a:latin typeface="Agency FB" pitchFamily="34" charset="0"/>
            </a:endParaRPr>
          </a:p>
          <a:p>
            <a:r>
              <a:rPr lang="en-US" smtClean="0">
                <a:solidFill>
                  <a:schemeClr val="bg1"/>
                </a:solidFill>
                <a:latin typeface="Agency FB" pitchFamily="34" charset="0"/>
              </a:rPr>
              <a:t> Designs implemented on the Emona Datex Board</a:t>
            </a:r>
          </a:p>
          <a:p>
            <a:r>
              <a:rPr lang="en-US" smtClean="0">
                <a:solidFill>
                  <a:schemeClr val="bg1"/>
                </a:solidFill>
                <a:latin typeface="Agency FB" pitchFamily="34" charset="0"/>
              </a:rPr>
              <a:t>LabVIEW VI involved FGEN, SCOPE, and the Variable Power Supply.</a:t>
            </a:r>
          </a:p>
          <a:p>
            <a:pPr>
              <a:buFont typeface="Wingdings 2" pitchFamily="18" charset="2"/>
              <a:buNone/>
            </a:pPr>
            <a:endParaRPr lang="en-US" smtClean="0">
              <a:solidFill>
                <a:schemeClr val="bg1"/>
              </a:solidFill>
              <a:latin typeface="Agency FB" pitchFamily="34" charset="0"/>
            </a:endParaRPr>
          </a:p>
          <a:p>
            <a:endParaRPr lang="en-US" smtClean="0">
              <a:solidFill>
                <a:schemeClr val="bg1"/>
              </a:solidFill>
              <a:latin typeface="Agency FB"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457200" y="1371600"/>
            <a:ext cx="8229600" cy="5083175"/>
          </a:xfrm>
        </p:spPr>
        <p:txBody>
          <a:bodyPr/>
          <a:lstStyle/>
          <a:p>
            <a:pPr>
              <a:buFont typeface="Wingdings 2" pitchFamily="18" charset="2"/>
              <a:buNone/>
            </a:pPr>
            <a:endParaRPr lang="en-US" smtClean="0">
              <a:solidFill>
                <a:schemeClr val="bg1"/>
              </a:solidFill>
              <a:latin typeface="Agency FB" pitchFamily="34" charset="0"/>
            </a:endParaRPr>
          </a:p>
          <a:p>
            <a:endParaRPr lang="en-US" smtClean="0">
              <a:solidFill>
                <a:schemeClr val="bg1"/>
              </a:solidFill>
              <a:latin typeface="Agency FB" pitchFamily="34" charset="0"/>
            </a:endParaRPr>
          </a:p>
        </p:txBody>
      </p:sp>
      <p:pic>
        <p:nvPicPr>
          <p:cNvPr id="21507" name="Picture 6"/>
          <p:cNvPicPr>
            <a:picLocks noChangeAspect="1" noChangeArrowheads="1"/>
          </p:cNvPicPr>
          <p:nvPr/>
        </p:nvPicPr>
        <p:blipFill>
          <a:blip r:embed="rId3"/>
          <a:srcRect/>
          <a:stretch>
            <a:fillRect/>
          </a:stretch>
        </p:blipFill>
        <p:spPr bwMode="auto">
          <a:xfrm>
            <a:off x="533400" y="1447800"/>
            <a:ext cx="3657600" cy="4114800"/>
          </a:xfrm>
          <a:prstGeom prst="rect">
            <a:avLst/>
          </a:prstGeom>
          <a:noFill/>
          <a:ln w="9525">
            <a:noFill/>
            <a:miter lim="800000"/>
            <a:headEnd/>
            <a:tailEnd/>
          </a:ln>
        </p:spPr>
      </p:pic>
      <p:pic>
        <p:nvPicPr>
          <p:cNvPr id="21508" name="Picture 8"/>
          <p:cNvPicPr>
            <a:picLocks noChangeAspect="1" noChangeArrowheads="1"/>
          </p:cNvPicPr>
          <p:nvPr/>
        </p:nvPicPr>
        <p:blipFill>
          <a:blip r:embed="rId4"/>
          <a:srcRect/>
          <a:stretch>
            <a:fillRect/>
          </a:stretch>
        </p:blipFill>
        <p:spPr bwMode="auto">
          <a:xfrm>
            <a:off x="5019675" y="1371600"/>
            <a:ext cx="3590925" cy="4495800"/>
          </a:xfrm>
          <a:prstGeom prst="rect">
            <a:avLst/>
          </a:prstGeom>
          <a:noFill/>
          <a:ln w="9525">
            <a:noFill/>
            <a:miter lim="800000"/>
            <a:headEnd/>
            <a:tailEnd/>
          </a:ln>
        </p:spPr>
      </p:pic>
      <p:sp>
        <p:nvSpPr>
          <p:cNvPr id="7" name="TextBox 6"/>
          <p:cNvSpPr txBox="1"/>
          <p:nvPr/>
        </p:nvSpPr>
        <p:spPr>
          <a:xfrm>
            <a:off x="2057400" y="1219200"/>
            <a:ext cx="1371600" cy="461665"/>
          </a:xfrm>
          <a:prstGeom prst="rect">
            <a:avLst/>
          </a:prstGeom>
          <a:noFill/>
        </p:spPr>
        <p:txBody>
          <a:bodyPr>
            <a:spAutoFit/>
          </a:bodyPr>
          <a:lstStyle/>
          <a:p>
            <a:pPr algn="ctr">
              <a:defRPr/>
            </a:pPr>
            <a:r>
              <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AM</a:t>
            </a:r>
            <a:endPar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sp>
        <p:nvSpPr>
          <p:cNvPr id="9" name="TextBox 8"/>
          <p:cNvSpPr txBox="1"/>
          <p:nvPr/>
        </p:nvSpPr>
        <p:spPr>
          <a:xfrm>
            <a:off x="6248400" y="1143000"/>
            <a:ext cx="1371600" cy="461665"/>
          </a:xfrm>
          <a:prstGeom prst="rect">
            <a:avLst/>
          </a:prstGeom>
          <a:noFill/>
        </p:spPr>
        <p:txBody>
          <a:bodyPr>
            <a:spAutoFit/>
          </a:bodyPr>
          <a:lstStyle/>
          <a:p>
            <a:pPr algn="ctr">
              <a:defRPr/>
            </a:pPr>
            <a:r>
              <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FM</a:t>
            </a:r>
            <a:endPar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09600" y="267494"/>
            <a:ext cx="8077200" cy="875506"/>
          </a:xfrm>
        </p:spPr>
        <p:txBody>
          <a:bodyPr/>
          <a:lstStyle/>
          <a:p>
            <a:pPr marL="484632" indent="0" algn="ctr" fontAlgn="auto">
              <a:spcAft>
                <a:spcPts val="0"/>
              </a:spcAft>
              <a:defRPr/>
            </a:pP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Accessing the Communication Theory Experiments</a:t>
            </a:r>
          </a:p>
        </p:txBody>
      </p:sp>
      <p:pic>
        <p:nvPicPr>
          <p:cNvPr id="22531" name="Picture 4"/>
          <p:cNvPicPr>
            <a:picLocks noChangeAspect="1" noChangeArrowheads="1"/>
          </p:cNvPicPr>
          <p:nvPr/>
        </p:nvPicPr>
        <p:blipFill>
          <a:blip r:embed="rId3">
            <a:lum bright="-10000"/>
          </a:blip>
          <a:srcRect/>
          <a:stretch>
            <a:fillRect/>
          </a:stretch>
        </p:blipFill>
        <p:spPr bwMode="auto">
          <a:xfrm>
            <a:off x="838200" y="1247775"/>
            <a:ext cx="7620000" cy="4848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p:cNvPicPr>
            <a:picLocks noChangeAspect="1" noChangeArrowheads="1"/>
          </p:cNvPicPr>
          <p:nvPr/>
        </p:nvPicPr>
        <p:blipFill>
          <a:blip r:embed="rId3">
            <a:lum bright="-10000"/>
          </a:blip>
          <a:srcRect/>
          <a:stretch>
            <a:fillRect/>
          </a:stretch>
        </p:blipFill>
        <p:spPr bwMode="auto">
          <a:xfrm>
            <a:off x="1022350" y="1143000"/>
            <a:ext cx="7359650" cy="4800600"/>
          </a:xfrm>
          <a:prstGeom prst="rect">
            <a:avLst/>
          </a:prstGeom>
          <a:noFill/>
          <a:ln w="9525">
            <a:noFill/>
            <a:miter lim="800000"/>
            <a:headEnd/>
            <a:tailEnd/>
          </a:ln>
        </p:spPr>
      </p:pic>
      <p:sp>
        <p:nvSpPr>
          <p:cNvPr id="6" name="TextBox 5"/>
          <p:cNvSpPr txBox="1"/>
          <p:nvPr/>
        </p:nvSpPr>
        <p:spPr>
          <a:xfrm>
            <a:off x="1752600" y="228600"/>
            <a:ext cx="6019800" cy="461665"/>
          </a:xfrm>
          <a:prstGeom prst="rect">
            <a:avLst/>
          </a:prstGeom>
          <a:noFill/>
        </p:spPr>
        <p:txBody>
          <a:bodyPr>
            <a:spAutoFit/>
          </a:bodyPr>
          <a:lstStyle/>
          <a:p>
            <a:pPr algn="ctr">
              <a:defRPr/>
            </a:pPr>
            <a:r>
              <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Amplitude Modulation Results</a:t>
            </a:r>
            <a:endPar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sp>
        <p:nvSpPr>
          <p:cNvPr id="7" name="TextBox 6"/>
          <p:cNvSpPr txBox="1"/>
          <p:nvPr/>
        </p:nvSpPr>
        <p:spPr>
          <a:xfrm>
            <a:off x="2057400" y="762000"/>
            <a:ext cx="1371600" cy="461665"/>
          </a:xfrm>
          <a:prstGeom prst="rect">
            <a:avLst/>
          </a:prstGeom>
          <a:noFill/>
        </p:spPr>
        <p:txBody>
          <a:bodyPr>
            <a:spAutoFit/>
          </a:bodyPr>
          <a:lstStyle/>
          <a:p>
            <a:pPr algn="ctr">
              <a:defRPr/>
            </a:pPr>
            <a:r>
              <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iLab</a:t>
            </a:r>
            <a:endPar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sp>
        <p:nvSpPr>
          <p:cNvPr id="8" name="TextBox 7"/>
          <p:cNvSpPr txBox="1"/>
          <p:nvPr/>
        </p:nvSpPr>
        <p:spPr>
          <a:xfrm>
            <a:off x="5105400" y="685800"/>
            <a:ext cx="2895600" cy="461665"/>
          </a:xfrm>
          <a:prstGeom prst="rect">
            <a:avLst/>
          </a:prstGeom>
          <a:noFill/>
        </p:spPr>
        <p:txBody>
          <a:bodyPr>
            <a:spAutoFit/>
          </a:bodyPr>
          <a:lstStyle/>
          <a:p>
            <a:pPr algn="ctr">
              <a:defRPr/>
            </a:pPr>
            <a:r>
              <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SFP SCOPE</a:t>
            </a:r>
            <a:endPar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52600" y="381000"/>
            <a:ext cx="6019800" cy="584775"/>
          </a:xfrm>
          <a:prstGeom prst="rect">
            <a:avLst/>
          </a:prstGeom>
          <a:noFill/>
        </p:spPr>
        <p:txBody>
          <a:bodyPr>
            <a:spAutoFit/>
          </a:bodyPr>
          <a:lstStyle/>
          <a:p>
            <a:pPr algn="ctr">
              <a:defRPr/>
            </a:pPr>
            <a:r>
              <a:rPr lang="en-GB"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Student Reaction</a:t>
            </a:r>
            <a:endParaRPr lang="en-GB" sz="320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pic>
        <p:nvPicPr>
          <p:cNvPr id="24579" name="Picture 5"/>
          <p:cNvPicPr>
            <a:picLocks noChangeAspect="1" noChangeArrowheads="1"/>
          </p:cNvPicPr>
          <p:nvPr/>
        </p:nvPicPr>
        <p:blipFill>
          <a:blip r:embed="rId3"/>
          <a:srcRect/>
          <a:stretch>
            <a:fillRect/>
          </a:stretch>
        </p:blipFill>
        <p:spPr bwMode="auto">
          <a:xfrm>
            <a:off x="685800" y="981075"/>
            <a:ext cx="7924800" cy="5267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990600" y="1600200"/>
            <a:ext cx="7162800" cy="685800"/>
          </a:xfrm>
          <a:prstGeom prst="rect">
            <a:avLst/>
          </a:prstGeom>
          <a:solidFill>
            <a:schemeClr val="accent1"/>
          </a:solidFill>
          <a:ln>
            <a:solidFill>
              <a:schemeClr val="tx1"/>
            </a:solidFill>
          </a:ln>
        </p:spPr>
        <p:txBody>
          <a:bodyPr anchor="ctr">
            <a:normAutofit fontScale="85000" lnSpcReduction="10000"/>
          </a:bodyPr>
          <a:lstStyle/>
          <a:p>
            <a:pPr marL="484632" algn="ctr" fontAlgn="auto">
              <a:spcAft>
                <a:spcPts val="0"/>
              </a:spcAft>
              <a:defRPr/>
            </a:pPr>
            <a:r>
              <a:rPr lang="en-US" sz="4000" dirty="0">
                <a:ln w="1905"/>
                <a:effectLst>
                  <a:innerShdw blurRad="69850" dist="43180" dir="5400000">
                    <a:srgbClr val="000000">
                      <a:alpha val="65000"/>
                    </a:srgbClr>
                  </a:innerShdw>
                </a:effectLst>
                <a:latin typeface="Arial" pitchFamily="34" charset="0"/>
                <a:ea typeface="+mj-ea"/>
              </a:rPr>
              <a:t>Digital Electronics Experiments</a:t>
            </a:r>
          </a:p>
        </p:txBody>
      </p:sp>
      <p:sp>
        <p:nvSpPr>
          <p:cNvPr id="25603" name="Rectangle 3"/>
          <p:cNvSpPr>
            <a:spLocks noChangeArrowheads="1"/>
          </p:cNvSpPr>
          <p:nvPr/>
        </p:nvSpPr>
        <p:spPr bwMode="auto">
          <a:xfrm>
            <a:off x="2362200" y="2438400"/>
            <a:ext cx="4572000" cy="2308225"/>
          </a:xfrm>
          <a:prstGeom prst="rect">
            <a:avLst/>
          </a:prstGeom>
          <a:noFill/>
          <a:ln w="9525">
            <a:noFill/>
            <a:miter lim="800000"/>
            <a:headEnd/>
            <a:tailEnd/>
          </a:ln>
        </p:spPr>
        <p:txBody>
          <a:bodyPr>
            <a:spAutoFit/>
          </a:bodyPr>
          <a:lstStyle/>
          <a:p>
            <a:pPr>
              <a:lnSpc>
                <a:spcPct val="150000"/>
              </a:lnSpc>
              <a:buFont typeface="Wingdings" pitchFamily="2" charset="2"/>
              <a:buChar char="§"/>
            </a:pPr>
            <a:r>
              <a:rPr lang="en-US" b="0">
                <a:latin typeface="Agency FB" pitchFamily="34" charset="0"/>
              </a:rPr>
              <a:t>Logic Gate Characterization</a:t>
            </a:r>
          </a:p>
          <a:p>
            <a:pPr>
              <a:lnSpc>
                <a:spcPct val="150000"/>
              </a:lnSpc>
              <a:buFont typeface="Wingdings" pitchFamily="2" charset="2"/>
              <a:buChar char="§"/>
            </a:pPr>
            <a:r>
              <a:rPr lang="en-US" b="0">
                <a:latin typeface="Agency FB" pitchFamily="34" charset="0"/>
              </a:rPr>
              <a:t>Application of NAND Gates</a:t>
            </a:r>
          </a:p>
          <a:p>
            <a:pPr>
              <a:lnSpc>
                <a:spcPct val="150000"/>
              </a:lnSpc>
              <a:buFont typeface="Wingdings" pitchFamily="2" charset="2"/>
              <a:buChar char="§"/>
            </a:pPr>
            <a:r>
              <a:rPr lang="en-US" b="0">
                <a:latin typeface="Agency FB" pitchFamily="34" charset="0"/>
              </a:rPr>
              <a:t>Memory Elements</a:t>
            </a:r>
          </a:p>
          <a:p>
            <a:pPr>
              <a:lnSpc>
                <a:spcPct val="150000"/>
              </a:lnSpc>
            </a:pPr>
            <a:endParaRPr lang="en-US" b="0">
              <a:latin typeface="Agency FB" pitchFamily="34" charset="0"/>
            </a:endParaRPr>
          </a:p>
        </p:txBody>
      </p:sp>
      <p:pic>
        <p:nvPicPr>
          <p:cNvPr id="25604" name="Picture 5"/>
          <p:cNvPicPr>
            <a:picLocks noChangeAspect="1" noChangeArrowheads="1"/>
          </p:cNvPicPr>
          <p:nvPr/>
        </p:nvPicPr>
        <p:blipFill>
          <a:blip r:embed="rId3"/>
          <a:srcRect/>
          <a:stretch>
            <a:fillRect/>
          </a:stretch>
        </p:blipFill>
        <p:spPr bwMode="auto">
          <a:xfrm>
            <a:off x="7086600" y="381000"/>
            <a:ext cx="1304925" cy="1304925"/>
          </a:xfrm>
          <a:prstGeom prst="rect">
            <a:avLst/>
          </a:prstGeom>
          <a:noFill/>
          <a:ln w="9525">
            <a:noFill/>
            <a:miter lim="800000"/>
            <a:headEnd/>
            <a:tailEnd/>
          </a:ln>
        </p:spPr>
      </p:pic>
      <p:pic>
        <p:nvPicPr>
          <p:cNvPr id="25605" name="Picture 3"/>
          <p:cNvPicPr>
            <a:picLocks noChangeAspect="1" noChangeArrowheads="1"/>
          </p:cNvPicPr>
          <p:nvPr/>
        </p:nvPicPr>
        <p:blipFill>
          <a:blip r:embed="rId4"/>
          <a:srcRect/>
          <a:stretch>
            <a:fillRect/>
          </a:stretch>
        </p:blipFill>
        <p:spPr bwMode="auto">
          <a:xfrm>
            <a:off x="914400" y="304800"/>
            <a:ext cx="1304925" cy="1304925"/>
          </a:xfrm>
          <a:prstGeom prst="rect">
            <a:avLst/>
          </a:prstGeom>
          <a:noFill/>
          <a:ln w="9525">
            <a:noFill/>
            <a:miter lim="800000"/>
            <a:headEnd/>
            <a:tailEnd/>
          </a:ln>
        </p:spPr>
      </p:pic>
      <p:pic>
        <p:nvPicPr>
          <p:cNvPr id="25606" name="Picture 4"/>
          <p:cNvPicPr>
            <a:picLocks noChangeAspect="1" noChangeArrowheads="1"/>
          </p:cNvPicPr>
          <p:nvPr/>
        </p:nvPicPr>
        <p:blipFill>
          <a:blip r:embed="rId5"/>
          <a:srcRect/>
          <a:stretch>
            <a:fillRect/>
          </a:stretch>
        </p:blipFill>
        <p:spPr bwMode="auto">
          <a:xfrm>
            <a:off x="7010400" y="4572000"/>
            <a:ext cx="1200150" cy="942975"/>
          </a:xfrm>
          <a:prstGeom prst="rect">
            <a:avLst/>
          </a:prstGeom>
          <a:noFill/>
          <a:ln w="9525">
            <a:noFill/>
            <a:miter lim="800000"/>
            <a:headEnd/>
            <a:tailEnd/>
          </a:ln>
        </p:spPr>
      </p:pic>
      <p:pic>
        <p:nvPicPr>
          <p:cNvPr id="25607" name="Picture 6"/>
          <p:cNvPicPr>
            <a:picLocks noChangeAspect="1" noChangeArrowheads="1"/>
          </p:cNvPicPr>
          <p:nvPr/>
        </p:nvPicPr>
        <p:blipFill>
          <a:blip r:embed="rId6"/>
          <a:srcRect/>
          <a:stretch>
            <a:fillRect/>
          </a:stretch>
        </p:blipFill>
        <p:spPr bwMode="auto">
          <a:xfrm>
            <a:off x="762000" y="4419600"/>
            <a:ext cx="1304925" cy="98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p:cNvSpPr>
            <a:spLocks noGrp="1" noChangeArrowheads="1"/>
          </p:cNvSpPr>
          <p:nvPr>
            <p:ph sz="half" idx="1"/>
          </p:nvPr>
        </p:nvSpPr>
        <p:spPr>
          <a:xfrm>
            <a:off x="457200" y="1371600"/>
            <a:ext cx="4038600" cy="4876800"/>
          </a:xfrm>
        </p:spPr>
        <p:txBody>
          <a:bodyPr>
            <a:normAutofit lnSpcReduction="10000"/>
          </a:bodyPr>
          <a:lstStyle/>
          <a:p>
            <a:pPr marL="448056" indent="-384048" fontAlgn="auto">
              <a:spcAft>
                <a:spcPts val="0"/>
              </a:spcAft>
              <a:buFont typeface="Wingdings" pitchFamily="2" charset="2"/>
              <a:buChar char="§"/>
              <a:defRPr/>
            </a:pPr>
            <a:r>
              <a:rPr lang="en-US" dirty="0" smtClean="0">
                <a:solidFill>
                  <a:schemeClr val="bg1"/>
                </a:solidFill>
                <a:latin typeface="Agency FB" pitchFamily="34" charset="0"/>
              </a:rPr>
              <a:t>Used the NI ELVIS II Free Scale Board</a:t>
            </a:r>
          </a:p>
          <a:p>
            <a:pPr marL="448056" indent="-384048" fontAlgn="auto">
              <a:spcAft>
                <a:spcPts val="0"/>
              </a:spcAft>
              <a:buFont typeface="Wingdings" pitchFamily="2" charset="2"/>
              <a:buChar char="§"/>
              <a:defRPr/>
            </a:pPr>
            <a:r>
              <a:rPr lang="en-US" dirty="0" smtClean="0">
                <a:solidFill>
                  <a:schemeClr val="bg1"/>
                </a:solidFill>
                <a:latin typeface="Agency FB" pitchFamily="34" charset="0"/>
              </a:rPr>
              <a:t>Experiments used Digital Reader and Writer: Combinational Circuit Logic</a:t>
            </a:r>
          </a:p>
          <a:p>
            <a:pPr marL="448056" indent="-384048" fontAlgn="auto">
              <a:spcAft>
                <a:spcPts val="0"/>
              </a:spcAft>
              <a:buFont typeface="Wingdings" pitchFamily="2" charset="2"/>
              <a:buChar char="§"/>
              <a:defRPr/>
            </a:pPr>
            <a:r>
              <a:rPr lang="en-US" sz="2800" dirty="0" smtClean="0">
                <a:solidFill>
                  <a:schemeClr val="bg1"/>
                </a:solidFill>
                <a:latin typeface="Agency FB" pitchFamily="34" charset="0"/>
                <a:cs typeface="Arial" pitchFamily="34" charset="0"/>
              </a:rPr>
              <a:t>New VI created</a:t>
            </a:r>
          </a:p>
          <a:p>
            <a:pPr marL="448056" indent="-384048" fontAlgn="auto">
              <a:spcAft>
                <a:spcPts val="0"/>
              </a:spcAft>
              <a:buFont typeface="Wingdings" pitchFamily="2" charset="2"/>
              <a:buChar char="§"/>
              <a:defRPr/>
            </a:pPr>
            <a:r>
              <a:rPr lang="en-US" sz="2800" dirty="0" smtClean="0">
                <a:solidFill>
                  <a:schemeClr val="bg1"/>
                </a:solidFill>
                <a:latin typeface="Agency FB" pitchFamily="34" charset="0"/>
                <a:cs typeface="Arial" pitchFamily="34" charset="0"/>
              </a:rPr>
              <a:t>Lab Server code  Modified in line with lower level parameters.</a:t>
            </a:r>
          </a:p>
          <a:p>
            <a:pPr marL="448056" indent="-384048" fontAlgn="auto">
              <a:spcAft>
                <a:spcPts val="0"/>
              </a:spcAft>
              <a:buFont typeface="Wingdings" pitchFamily="2" charset="2"/>
              <a:buChar char="§"/>
              <a:defRPr/>
            </a:pPr>
            <a:r>
              <a:rPr lang="en-US" sz="2800" dirty="0" smtClean="0">
                <a:solidFill>
                  <a:schemeClr val="bg1"/>
                </a:solidFill>
                <a:latin typeface="Agency FB" pitchFamily="34" charset="0"/>
                <a:cs typeface="Arial" pitchFamily="34" charset="0"/>
              </a:rPr>
              <a:t>Client-Digital Client developed by Hamidou Soumare</a:t>
            </a:r>
          </a:p>
          <a:p>
            <a:pPr marL="448056" indent="-384048" fontAlgn="auto">
              <a:spcAft>
                <a:spcPts val="0"/>
              </a:spcAft>
              <a:buFont typeface="Wingdings 2"/>
              <a:buChar char=""/>
              <a:defRPr/>
            </a:pPr>
            <a:endParaRPr lang="en-US" dirty="0" smtClean="0">
              <a:solidFill>
                <a:schemeClr val="bg1"/>
              </a:solidFill>
              <a:latin typeface="Agency FB" pitchFamily="34" charset="0"/>
            </a:endParaRPr>
          </a:p>
        </p:txBody>
      </p:sp>
      <p:sp>
        <p:nvSpPr>
          <p:cNvPr id="6" name="Content Placeholder 5"/>
          <p:cNvSpPr>
            <a:spLocks noGrp="1"/>
          </p:cNvSpPr>
          <p:nvPr>
            <p:ph sz="half" idx="2"/>
          </p:nvPr>
        </p:nvSpPr>
        <p:spPr>
          <a:xfrm>
            <a:off x="4648200" y="1722438"/>
            <a:ext cx="4038600" cy="4525962"/>
          </a:xfrm>
        </p:spPr>
        <p:txBody>
          <a:bodyPr>
            <a:normAutofit lnSpcReduction="10000"/>
          </a:bodyPr>
          <a:lstStyle/>
          <a:p>
            <a:pPr marL="448056" indent="-384048" algn="ctr" fontAlgn="auto">
              <a:spcAft>
                <a:spcPts val="0"/>
              </a:spcAft>
              <a:buFont typeface="Wingdings 2"/>
              <a:buNone/>
              <a:defRPr/>
            </a:pPr>
            <a:r>
              <a:rPr lang="en-GB" sz="1800" b="1" i="1" dirty="0" smtClean="0">
                <a:solidFill>
                  <a:schemeClr val="bg1"/>
                </a:solidFill>
              </a:rPr>
              <a:t>The NI ELVIS II with a Free Scale Board</a:t>
            </a:r>
            <a:endParaRPr lang="en-GB" sz="1800" b="1" i="1" dirty="0">
              <a:solidFill>
                <a:schemeClr val="bg1"/>
              </a:solidFill>
            </a:endParaRPr>
          </a:p>
        </p:txBody>
      </p:sp>
      <p:sp>
        <p:nvSpPr>
          <p:cNvPr id="8" name="Title 7"/>
          <p:cNvSpPr>
            <a:spLocks noGrp="1"/>
          </p:cNvSpPr>
          <p:nvPr>
            <p:ph type="title"/>
          </p:nvPr>
        </p:nvSpPr>
        <p:spPr>
          <a:xfrm>
            <a:off x="990600" y="267494"/>
            <a:ext cx="6629400" cy="799306"/>
          </a:xfrm>
        </p:spPr>
        <p:txBody>
          <a:bodyPr/>
          <a:lstStyle/>
          <a:p>
            <a:pPr indent="0" algn="ctr" fontAlgn="auto">
              <a:spcAft>
                <a:spcPts val="0"/>
              </a:spcAft>
              <a:defRPr/>
            </a:pPr>
            <a:r>
              <a:rPr lang="en-GB"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Experiment Design</a:t>
            </a:r>
            <a:endParaRPr lang="en-GB"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pic>
        <p:nvPicPr>
          <p:cNvPr id="26629" name="Picture 6" descr="ELVIS II.jpg"/>
          <p:cNvPicPr>
            <a:picLocks noChangeAspect="1"/>
          </p:cNvPicPr>
          <p:nvPr/>
        </p:nvPicPr>
        <p:blipFill>
          <a:blip r:embed="rId3">
            <a:clrChange>
              <a:clrFrom>
                <a:srgbClr val="FFFFFF"/>
              </a:clrFrom>
              <a:clrTo>
                <a:srgbClr val="FFFFFF">
                  <a:alpha val="0"/>
                </a:srgbClr>
              </a:clrTo>
            </a:clrChange>
          </a:blip>
          <a:srcRect/>
          <a:stretch>
            <a:fillRect/>
          </a:stretch>
        </p:blipFill>
        <p:spPr bwMode="auto">
          <a:xfrm>
            <a:off x="4495800" y="2286000"/>
            <a:ext cx="3692525"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ldda"/>
          <p:cNvPicPr>
            <a:picLocks noChangeAspect="1" noChangeArrowheads="1"/>
          </p:cNvPicPr>
          <p:nvPr/>
        </p:nvPicPr>
        <p:blipFill>
          <a:blip r:embed="rId3"/>
          <a:srcRect t="9946" b="39087"/>
          <a:stretch>
            <a:fillRect/>
          </a:stretch>
        </p:blipFill>
        <p:spPr bwMode="auto">
          <a:xfrm>
            <a:off x="1295400" y="1295400"/>
            <a:ext cx="7040563" cy="4495800"/>
          </a:xfrm>
          <a:prstGeom prst="rect">
            <a:avLst/>
          </a:prstGeom>
          <a:noFill/>
          <a:ln w="9525">
            <a:noFill/>
            <a:miter lim="800000"/>
            <a:headEnd/>
            <a:tailEnd/>
          </a:ln>
        </p:spPr>
      </p:pic>
      <p:sp>
        <p:nvSpPr>
          <p:cNvPr id="11" name="TextBox 10"/>
          <p:cNvSpPr txBox="1"/>
          <p:nvPr/>
        </p:nvSpPr>
        <p:spPr>
          <a:xfrm>
            <a:off x="1828800" y="609600"/>
            <a:ext cx="6400800" cy="461665"/>
          </a:xfrm>
          <a:prstGeom prst="rect">
            <a:avLst/>
          </a:prstGeom>
          <a:noFill/>
        </p:spPr>
        <p:txBody>
          <a:bodyPr>
            <a:spAutoFit/>
          </a:bodyPr>
          <a:lstStyle/>
          <a:p>
            <a:pPr>
              <a:defRPr/>
            </a:pPr>
            <a:r>
              <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Experiment Deployed: Logic Gate Characterisation</a:t>
            </a:r>
            <a:endPar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7494"/>
            <a:ext cx="8229600" cy="1027906"/>
          </a:xfrm>
          <a:ln>
            <a:solidFill>
              <a:schemeClr val="tx1"/>
            </a:solidFill>
          </a:ln>
        </p:spPr>
        <p:txBody>
          <a:bodyPr/>
          <a:lstStyle/>
          <a:p>
            <a:pPr marL="484632" indent="0" algn="ctr" fontAlgn="auto">
              <a:spcAft>
                <a:spcPts val="0"/>
              </a:spcAft>
              <a:defRPr/>
            </a:pP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Outline</a:t>
            </a:r>
          </a:p>
        </p:txBody>
      </p:sp>
      <p:sp>
        <p:nvSpPr>
          <p:cNvPr id="1028" name="Rectangle 3"/>
          <p:cNvSpPr>
            <a:spLocks noGrp="1" noChangeArrowheads="1"/>
          </p:cNvSpPr>
          <p:nvPr>
            <p:ph idx="1"/>
          </p:nvPr>
        </p:nvSpPr>
        <p:spPr>
          <a:xfrm>
            <a:off x="152400" y="1219200"/>
            <a:ext cx="8534400" cy="4953000"/>
          </a:xfrm>
        </p:spPr>
        <p:txBody>
          <a:bodyPr>
            <a:normAutofit/>
          </a:bodyPr>
          <a:lstStyle/>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Introduction</a:t>
            </a:r>
          </a:p>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Basic Telephony</a:t>
            </a:r>
          </a:p>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Communication Theory</a:t>
            </a:r>
          </a:p>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Digital Electronics</a:t>
            </a:r>
          </a:p>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Conclusion</a:t>
            </a:r>
            <a:r>
              <a:rPr lang="en-US" sz="3600" dirty="0" smtClean="0">
                <a:solidFill>
                  <a:schemeClr val="bg2"/>
                </a:solidFill>
                <a:latin typeface="Agency FB" pitchFamily="34" charset="0"/>
              </a:rPr>
              <a:t>s</a:t>
            </a:r>
          </a:p>
          <a:p>
            <a:pPr marL="448056" indent="-384048" fontAlgn="auto">
              <a:lnSpc>
                <a:spcPct val="150000"/>
              </a:lnSpc>
              <a:spcAft>
                <a:spcPts val="0"/>
              </a:spcAft>
              <a:buFont typeface="Wingdings 2"/>
              <a:buNone/>
              <a:defRPr/>
            </a:pPr>
            <a:endParaRPr lang="en-US" sz="3600" dirty="0" smtClean="0">
              <a:solidFill>
                <a:schemeClr val="bg2"/>
              </a:solidFill>
              <a:latin typeface="Agency FB" pitchFamily="34" charset="0"/>
            </a:endParaRPr>
          </a:p>
          <a:p>
            <a:pPr marL="448056" indent="-384048" fontAlgn="auto">
              <a:spcAft>
                <a:spcPts val="0"/>
              </a:spcAft>
              <a:buFont typeface="Wingdings 2"/>
              <a:buChar char=""/>
              <a:defRPr/>
            </a:pPr>
            <a:endParaRPr lang="en-US" dirty="0" smtClean="0">
              <a:solidFill>
                <a:schemeClr val="accent2">
                  <a:lumMod val="20000"/>
                  <a:lumOff val="80000"/>
                </a:schemeClr>
              </a:solidFill>
              <a:latin typeface="Agency FB" pitchFamily="34" charset="0"/>
            </a:endParaRPr>
          </a:p>
          <a:p>
            <a:pPr marL="448056" indent="-384048" fontAlgn="auto">
              <a:spcAft>
                <a:spcPts val="0"/>
              </a:spcAft>
              <a:buFont typeface="Wingdings 2"/>
              <a:buNone/>
              <a:defRPr/>
            </a:pPr>
            <a:endParaRPr lang="en-US" dirty="0" smtClean="0">
              <a:solidFill>
                <a:schemeClr val="accent2">
                  <a:lumMod val="20000"/>
                  <a:lumOff val="80000"/>
                </a:schemeClr>
              </a:solidFill>
              <a:latin typeface="Agency FB" pitchFamily="34" charset="0"/>
            </a:endParaRPr>
          </a:p>
          <a:p>
            <a:pPr marL="448056" indent="-384048" fontAlgn="auto">
              <a:spcAft>
                <a:spcPts val="0"/>
              </a:spcAft>
              <a:buFont typeface="Wingdings 2"/>
              <a:buChar char=""/>
              <a:defRPr/>
            </a:pPr>
            <a:endParaRPr lang="en-US" dirty="0" smtClean="0">
              <a:solidFill>
                <a:schemeClr val="accent2">
                  <a:lumMod val="20000"/>
                  <a:lumOff val="80000"/>
                </a:schemeClr>
              </a:solidFill>
              <a:latin typeface="Agency FB"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524000" y="685800"/>
            <a:ext cx="6400800" cy="461665"/>
          </a:xfrm>
          <a:prstGeom prst="rect">
            <a:avLst/>
          </a:prstGeom>
          <a:noFill/>
        </p:spPr>
        <p:txBody>
          <a:bodyPr>
            <a:spAutoFit/>
          </a:bodyPr>
          <a:lstStyle/>
          <a:p>
            <a:pPr algn="ctr">
              <a:defRPr/>
            </a:pPr>
            <a:r>
              <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Parameterizing the Digital Input Instrument</a:t>
            </a:r>
            <a:endPar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pic>
        <p:nvPicPr>
          <p:cNvPr id="28675" name="Picture 4"/>
          <p:cNvPicPr>
            <a:picLocks noChangeAspect="1" noChangeArrowheads="1"/>
          </p:cNvPicPr>
          <p:nvPr/>
        </p:nvPicPr>
        <p:blipFill>
          <a:blip r:embed="rId3"/>
          <a:srcRect r="70032" b="60896"/>
          <a:stretch>
            <a:fillRect/>
          </a:stretch>
        </p:blipFill>
        <p:spPr bwMode="auto">
          <a:xfrm>
            <a:off x="1447800" y="1336675"/>
            <a:ext cx="6705600" cy="4835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0"/>
          <p:cNvPicPr>
            <a:picLocks noChangeAspect="1" noChangeArrowheads="1"/>
          </p:cNvPicPr>
          <p:nvPr/>
        </p:nvPicPr>
        <p:blipFill>
          <a:blip r:embed="rId3">
            <a:lum bright="-10000" contrast="10000"/>
          </a:blip>
          <a:srcRect r="6410" b="3632"/>
          <a:stretch>
            <a:fillRect/>
          </a:stretch>
        </p:blipFill>
        <p:spPr bwMode="auto">
          <a:xfrm>
            <a:off x="838200" y="1117600"/>
            <a:ext cx="7696200" cy="4935538"/>
          </a:xfrm>
          <a:prstGeom prst="rect">
            <a:avLst/>
          </a:prstGeom>
          <a:noFill/>
          <a:ln w="9525">
            <a:noFill/>
            <a:miter lim="800000"/>
            <a:headEnd/>
            <a:tailEnd/>
          </a:ln>
        </p:spPr>
      </p:pic>
      <p:sp>
        <p:nvSpPr>
          <p:cNvPr id="5" name="TextBox 4"/>
          <p:cNvSpPr txBox="1"/>
          <p:nvPr/>
        </p:nvSpPr>
        <p:spPr>
          <a:xfrm>
            <a:off x="1219200" y="609600"/>
            <a:ext cx="6096000" cy="461665"/>
          </a:xfrm>
          <a:prstGeom prst="rect">
            <a:avLst/>
          </a:prstGeom>
          <a:noFill/>
        </p:spPr>
        <p:txBody>
          <a:bodyPr>
            <a:spAutoFit/>
          </a:bodyPr>
          <a:lstStyle/>
          <a:p>
            <a:pPr algn="ctr">
              <a:defRPr/>
            </a:pPr>
            <a:r>
              <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rPr>
              <a:t>Experiment Results</a:t>
            </a:r>
            <a:endParaRPr lang="en-GB"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7494"/>
            <a:ext cx="8229600" cy="1104106"/>
          </a:xfrm>
        </p:spPr>
        <p:txBody>
          <a:bodyPr/>
          <a:lstStyle/>
          <a:p>
            <a:pPr marL="484632" indent="0" algn="ctr" fontAlgn="auto">
              <a:spcAft>
                <a:spcPts val="0"/>
              </a:spcAft>
              <a:defRPr/>
            </a:pP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Student Challenges</a:t>
            </a:r>
          </a:p>
        </p:txBody>
      </p:sp>
      <p:sp>
        <p:nvSpPr>
          <p:cNvPr id="1028" name="Rectangle 3"/>
          <p:cNvSpPr>
            <a:spLocks noGrp="1" noChangeArrowheads="1"/>
          </p:cNvSpPr>
          <p:nvPr>
            <p:ph idx="1"/>
          </p:nvPr>
        </p:nvSpPr>
        <p:spPr>
          <a:xfrm>
            <a:off x="228600" y="1524000"/>
            <a:ext cx="8534400" cy="4800600"/>
          </a:xfrm>
        </p:spPr>
        <p:txBody>
          <a:bodyPr>
            <a:normAutofit fontScale="85000" lnSpcReduction="20000"/>
          </a:bodyPr>
          <a:lstStyle/>
          <a:p>
            <a:pPr marL="448056" indent="-384048" fontAlgn="auto">
              <a:lnSpc>
                <a:spcPct val="150000"/>
              </a:lnSpc>
              <a:spcAft>
                <a:spcPts val="0"/>
              </a:spcAft>
              <a:buFont typeface="Wingdings" pitchFamily="2" charset="2"/>
              <a:buChar char="§"/>
              <a:defRPr/>
            </a:pPr>
            <a:r>
              <a:rPr lang="en-US" dirty="0" smtClean="0">
                <a:solidFill>
                  <a:schemeClr val="bg1"/>
                </a:solidFill>
                <a:latin typeface="Agency FB" pitchFamily="34" charset="0"/>
                <a:cs typeface="Arial" pitchFamily="34" charset="0"/>
              </a:rPr>
              <a:t>Experiments Deployed for a Short time</a:t>
            </a:r>
          </a:p>
          <a:p>
            <a:pPr marL="448056" indent="-384048" fontAlgn="auto">
              <a:lnSpc>
                <a:spcPct val="150000"/>
              </a:lnSpc>
              <a:spcAft>
                <a:spcPts val="0"/>
              </a:spcAft>
              <a:buFont typeface="Wingdings" pitchFamily="2" charset="2"/>
              <a:buChar char="§"/>
              <a:defRPr/>
            </a:pPr>
            <a:r>
              <a:rPr lang="en-US" dirty="0" smtClean="0">
                <a:solidFill>
                  <a:schemeClr val="bg1"/>
                </a:solidFill>
                <a:latin typeface="Agency FB" pitchFamily="34" charset="0"/>
                <a:cs typeface="Arial" pitchFamily="34" charset="0"/>
              </a:rPr>
              <a:t>Public IP issues: Experiments only accessible on Faculty of Technology intranet</a:t>
            </a:r>
          </a:p>
          <a:p>
            <a:pPr marL="448056" indent="-384048" fontAlgn="auto">
              <a:lnSpc>
                <a:spcPct val="150000"/>
              </a:lnSpc>
              <a:spcAft>
                <a:spcPts val="0"/>
              </a:spcAft>
              <a:buFont typeface="Wingdings" pitchFamily="2" charset="2"/>
              <a:buChar char="§"/>
              <a:defRPr/>
            </a:pPr>
            <a:r>
              <a:rPr lang="en-US" dirty="0" smtClean="0">
                <a:solidFill>
                  <a:schemeClr val="bg1"/>
                </a:solidFill>
                <a:latin typeface="Agency FB" pitchFamily="34" charset="0"/>
                <a:cs typeface="Arial" pitchFamily="34" charset="0"/>
              </a:rPr>
              <a:t>Alien experimentation Concept: Doing iLabs for the first time</a:t>
            </a:r>
          </a:p>
          <a:p>
            <a:pPr marL="448056" indent="-384048" fontAlgn="auto">
              <a:lnSpc>
                <a:spcPct val="150000"/>
              </a:lnSpc>
              <a:spcAft>
                <a:spcPts val="0"/>
              </a:spcAft>
              <a:buFont typeface="Wingdings 2"/>
              <a:buNone/>
              <a:defRPr/>
            </a:pPr>
            <a:r>
              <a:rPr lang="en-US" b="1" dirty="0" smtClean="0">
                <a:solidFill>
                  <a:schemeClr val="bg1"/>
                </a:solidFill>
                <a:latin typeface="Agency FB" pitchFamily="34" charset="0"/>
                <a:cs typeface="Arial" pitchFamily="34" charset="0"/>
              </a:rPr>
              <a:t>Way Forward:</a:t>
            </a:r>
          </a:p>
          <a:p>
            <a:pPr marL="448056" indent="-384048" fontAlgn="auto">
              <a:lnSpc>
                <a:spcPct val="150000"/>
              </a:lnSpc>
              <a:spcAft>
                <a:spcPts val="0"/>
              </a:spcAft>
              <a:buFont typeface="Wingdings" pitchFamily="2" charset="2"/>
              <a:buChar char="§"/>
              <a:defRPr/>
            </a:pPr>
            <a:r>
              <a:rPr lang="en-US" sz="3200" dirty="0" smtClean="0">
                <a:solidFill>
                  <a:schemeClr val="bg1"/>
                </a:solidFill>
                <a:latin typeface="Agency FB" pitchFamily="34" charset="0"/>
                <a:cs typeface="Arial" pitchFamily="34" charset="0"/>
              </a:rPr>
              <a:t>More developed  experiments to be deployed</a:t>
            </a:r>
          </a:p>
          <a:p>
            <a:pPr marL="448056" indent="-384048" fontAlgn="auto">
              <a:lnSpc>
                <a:spcPct val="150000"/>
              </a:lnSpc>
              <a:spcAft>
                <a:spcPts val="0"/>
              </a:spcAft>
              <a:buFont typeface="Wingdings" pitchFamily="2" charset="2"/>
              <a:buChar char="§"/>
              <a:defRPr/>
            </a:pPr>
            <a:r>
              <a:rPr lang="en-US" sz="3200" dirty="0" smtClean="0">
                <a:solidFill>
                  <a:schemeClr val="bg1"/>
                </a:solidFill>
                <a:latin typeface="Agency FB" pitchFamily="34" charset="0"/>
                <a:cs typeface="Arial" pitchFamily="34" charset="0"/>
              </a:rPr>
              <a:t>More Sensitisation of Students and Staff</a:t>
            </a:r>
          </a:p>
          <a:p>
            <a:pPr marL="448056" indent="-384048" fontAlgn="auto">
              <a:lnSpc>
                <a:spcPct val="150000"/>
              </a:lnSpc>
              <a:spcAft>
                <a:spcPts val="0"/>
              </a:spcAft>
              <a:buFont typeface="Wingdings" pitchFamily="2" charset="2"/>
              <a:buChar char="§"/>
              <a:defRPr/>
            </a:pPr>
            <a:r>
              <a:rPr lang="en-US" sz="3200" dirty="0" smtClean="0">
                <a:solidFill>
                  <a:schemeClr val="bg1"/>
                </a:solidFill>
                <a:latin typeface="Agency FB" pitchFamily="34" charset="0"/>
                <a:cs typeface="Arial" pitchFamily="34" charset="0"/>
              </a:rPr>
              <a:t>Public IP to avail experiments more efficiently.</a:t>
            </a:r>
          </a:p>
          <a:p>
            <a:pPr marL="448056" indent="-384048" fontAlgn="auto">
              <a:lnSpc>
                <a:spcPct val="150000"/>
              </a:lnSpc>
              <a:spcAft>
                <a:spcPts val="0"/>
              </a:spcAft>
              <a:buFont typeface="Wingdings 2"/>
              <a:buNone/>
              <a:defRPr/>
            </a:pPr>
            <a:endParaRPr lang="en-US" b="1" dirty="0" smtClean="0">
              <a:solidFill>
                <a:schemeClr val="bg1"/>
              </a:solidFill>
              <a:latin typeface="Agency FB" pitchFamily="34" charset="0"/>
              <a:cs typeface="Arial" pitchFamily="34" charset="0"/>
            </a:endParaRPr>
          </a:p>
          <a:p>
            <a:pPr marL="448056" indent="-384048" fontAlgn="auto">
              <a:lnSpc>
                <a:spcPct val="150000"/>
              </a:lnSpc>
              <a:spcAft>
                <a:spcPts val="0"/>
              </a:spcAft>
              <a:buFont typeface="Wingdings 2"/>
              <a:buNone/>
              <a:defRPr/>
            </a:pPr>
            <a:endParaRPr lang="en-US" b="1" dirty="0" smtClean="0">
              <a:solidFill>
                <a:schemeClr val="bg1"/>
              </a:solidFill>
              <a:latin typeface="Agency FB" pitchFamily="34" charset="0"/>
              <a:cs typeface="Arial" pitchFamily="34" charset="0"/>
            </a:endParaRPr>
          </a:p>
          <a:p>
            <a:pPr marL="448056" indent="-384048" fontAlgn="auto">
              <a:spcAft>
                <a:spcPts val="0"/>
              </a:spcAft>
              <a:buFont typeface="Wingdings" pitchFamily="2" charset="2"/>
              <a:buChar char="§"/>
              <a:defRPr/>
            </a:pPr>
            <a:endParaRPr lang="en-US" b="1" dirty="0" smtClean="0">
              <a:solidFill>
                <a:schemeClr val="bg1"/>
              </a:solidFill>
              <a:latin typeface="Agency FB" pitchFamily="34" charset="0"/>
              <a:cs typeface="Arial" pitchFamily="34" charset="0"/>
            </a:endParaRPr>
          </a:p>
          <a:p>
            <a:pPr marL="448056" indent="-384048" fontAlgn="auto">
              <a:spcAft>
                <a:spcPts val="0"/>
              </a:spcAft>
              <a:buFont typeface="Wingdings 2"/>
              <a:buNone/>
              <a:defRPr/>
            </a:pPr>
            <a:endParaRPr lang="en-US" dirty="0" smtClean="0">
              <a:solidFill>
                <a:schemeClr val="bg1"/>
              </a:solidFill>
              <a:latin typeface="Arial" pitchFamily="34" charset="0"/>
              <a:cs typeface="Arial" pitchFamily="34" charset="0"/>
            </a:endParaRPr>
          </a:p>
          <a:p>
            <a:pPr marL="448056" indent="-384048" fontAlgn="auto">
              <a:spcAft>
                <a:spcPts val="0"/>
              </a:spcAft>
              <a:buFont typeface="Wingdings 2"/>
              <a:buNone/>
              <a:defRPr/>
            </a:pPr>
            <a:endParaRPr lang="en-US" dirty="0" smtClean="0">
              <a:solidFill>
                <a:schemeClr val="accent2">
                  <a:lumMod val="20000"/>
                  <a:lumOff val="80000"/>
                </a:schemeClr>
              </a:solidFill>
              <a:latin typeface="Agency FB" pitchFamily="34" charset="0"/>
            </a:endParaRPr>
          </a:p>
        </p:txBody>
      </p:sp>
      <p:sp>
        <p:nvSpPr>
          <p:cNvPr id="30724" name="Text Box 33"/>
          <p:cNvSpPr txBox="1">
            <a:spLocks noChangeArrowheads="1"/>
          </p:cNvSpPr>
          <p:nvPr/>
        </p:nvSpPr>
        <p:spPr bwMode="auto">
          <a:xfrm>
            <a:off x="1371600" y="6096000"/>
            <a:ext cx="2514600" cy="396875"/>
          </a:xfrm>
          <a:prstGeom prst="rect">
            <a:avLst/>
          </a:prstGeom>
          <a:noFill/>
          <a:ln w="9525">
            <a:noFill/>
            <a:miter lim="800000"/>
            <a:headEnd/>
            <a:tailEnd/>
          </a:ln>
        </p:spPr>
        <p:txBody>
          <a:bodyPr>
            <a:spAutoFit/>
          </a:bodyPr>
          <a:lstStyle/>
          <a:p>
            <a:pPr eaLnBrk="0" hangingPunct="0"/>
            <a:r>
              <a:rPr lang="en-US" sz="2000">
                <a:solidFill>
                  <a:schemeClr val="tx1"/>
                </a:solidFill>
              </a:rPr>
              <a:t>University Databases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267494"/>
            <a:ext cx="8229600" cy="1104106"/>
          </a:xfrm>
        </p:spPr>
        <p:txBody>
          <a:bodyPr/>
          <a:lstStyle/>
          <a:p>
            <a:pPr marL="484632" indent="0" algn="ctr" fontAlgn="auto">
              <a:spcAft>
                <a:spcPts val="0"/>
              </a:spcAft>
              <a:defRPr/>
            </a:pP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Conclusion</a:t>
            </a:r>
          </a:p>
        </p:txBody>
      </p:sp>
      <p:sp>
        <p:nvSpPr>
          <p:cNvPr id="1028" name="Rectangle 3"/>
          <p:cNvSpPr>
            <a:spLocks noGrp="1" noChangeArrowheads="1"/>
          </p:cNvSpPr>
          <p:nvPr>
            <p:ph idx="1"/>
          </p:nvPr>
        </p:nvSpPr>
        <p:spPr>
          <a:xfrm>
            <a:off x="228600" y="1524000"/>
            <a:ext cx="8534400" cy="4800600"/>
          </a:xfrm>
        </p:spPr>
        <p:txBody>
          <a:bodyPr>
            <a:normAutofit fontScale="85000" lnSpcReduction="20000"/>
          </a:bodyPr>
          <a:lstStyle/>
          <a:p>
            <a:pPr marL="448056" indent="-384048" fontAlgn="auto">
              <a:lnSpc>
                <a:spcPct val="150000"/>
              </a:lnSpc>
              <a:spcAft>
                <a:spcPts val="0"/>
              </a:spcAft>
              <a:buFont typeface="Wingdings" pitchFamily="2" charset="2"/>
              <a:buChar char="§"/>
              <a:defRPr/>
            </a:pPr>
            <a:r>
              <a:rPr lang="en-US" sz="3600" dirty="0" smtClean="0">
                <a:solidFill>
                  <a:schemeClr val="bg1"/>
                </a:solidFill>
                <a:latin typeface="Agency FB" pitchFamily="34" charset="0"/>
                <a:cs typeface="Arial" pitchFamily="34" charset="0"/>
              </a:rPr>
              <a:t>Pioneer iLab Research on NI ELVIS II and Emona Datex board successful</a:t>
            </a:r>
          </a:p>
          <a:p>
            <a:pPr marL="448056" indent="-384048" fontAlgn="auto">
              <a:lnSpc>
                <a:spcPct val="150000"/>
              </a:lnSpc>
              <a:spcAft>
                <a:spcPts val="0"/>
              </a:spcAft>
              <a:buFont typeface="Wingdings" pitchFamily="2" charset="2"/>
              <a:buChar char="§"/>
              <a:defRPr/>
            </a:pPr>
            <a:r>
              <a:rPr lang="en-US" sz="3600" dirty="0" smtClean="0">
                <a:solidFill>
                  <a:schemeClr val="bg1"/>
                </a:solidFill>
                <a:latin typeface="Agency FB" pitchFamily="34" charset="0"/>
                <a:cs typeface="Arial" pitchFamily="34" charset="0"/>
              </a:rPr>
              <a:t>Labs developed already incorporated in curricula</a:t>
            </a:r>
          </a:p>
          <a:p>
            <a:pPr marL="448056" indent="-384048" fontAlgn="auto">
              <a:lnSpc>
                <a:spcPct val="150000"/>
              </a:lnSpc>
              <a:spcAft>
                <a:spcPts val="0"/>
              </a:spcAft>
              <a:buFont typeface="Wingdings" pitchFamily="2" charset="2"/>
              <a:buChar char="§"/>
              <a:defRPr/>
            </a:pPr>
            <a:r>
              <a:rPr lang="en-US" sz="3600" dirty="0" smtClean="0">
                <a:solidFill>
                  <a:schemeClr val="bg1"/>
                </a:solidFill>
                <a:latin typeface="Agency FB" pitchFamily="34" charset="0"/>
                <a:cs typeface="Arial" pitchFamily="34" charset="0"/>
              </a:rPr>
              <a:t>Theoretical and Practical Skills better demonstrated in the flexible and convenient iLabs. </a:t>
            </a:r>
          </a:p>
          <a:p>
            <a:pPr marL="448056" indent="-384048" fontAlgn="auto">
              <a:lnSpc>
                <a:spcPct val="150000"/>
              </a:lnSpc>
              <a:spcAft>
                <a:spcPts val="0"/>
              </a:spcAft>
              <a:buFont typeface="Wingdings" pitchFamily="2" charset="2"/>
              <a:buChar char="§"/>
              <a:defRPr/>
            </a:pPr>
            <a:r>
              <a:rPr lang="en-US" sz="3600" dirty="0" smtClean="0">
                <a:solidFill>
                  <a:schemeClr val="bg1"/>
                </a:solidFill>
                <a:latin typeface="Agency FB" pitchFamily="34" charset="0"/>
                <a:cs typeface="Arial" pitchFamily="34" charset="0"/>
              </a:rPr>
              <a:t>More developed  experiments to be deployed</a:t>
            </a:r>
          </a:p>
          <a:p>
            <a:pPr marL="448056" indent="-384048" fontAlgn="auto">
              <a:lnSpc>
                <a:spcPct val="150000"/>
              </a:lnSpc>
              <a:spcAft>
                <a:spcPts val="0"/>
              </a:spcAft>
              <a:buFont typeface="Wingdings" pitchFamily="2" charset="2"/>
              <a:buChar char="§"/>
              <a:defRPr/>
            </a:pPr>
            <a:r>
              <a:rPr lang="en-US" sz="3600" dirty="0" smtClean="0">
                <a:solidFill>
                  <a:schemeClr val="bg1"/>
                </a:solidFill>
                <a:latin typeface="Agency FB" pitchFamily="34" charset="0"/>
                <a:cs typeface="Arial" pitchFamily="34" charset="0"/>
              </a:rPr>
              <a:t>Impetus for the next Generation Research</a:t>
            </a:r>
          </a:p>
          <a:p>
            <a:pPr marL="448056" indent="-384048" fontAlgn="auto">
              <a:spcAft>
                <a:spcPts val="0"/>
              </a:spcAft>
              <a:buFont typeface="Wingdings 2"/>
              <a:buNone/>
              <a:defRPr/>
            </a:pPr>
            <a:endParaRPr lang="en-US" sz="3600" b="1" dirty="0" smtClean="0">
              <a:solidFill>
                <a:schemeClr val="bg1"/>
              </a:solidFill>
              <a:latin typeface="Agency FB" pitchFamily="34" charset="0"/>
              <a:cs typeface="Arial" pitchFamily="34" charset="0"/>
            </a:endParaRPr>
          </a:p>
          <a:p>
            <a:pPr marL="448056" indent="-384048" fontAlgn="auto">
              <a:spcAft>
                <a:spcPts val="0"/>
              </a:spcAft>
              <a:buFont typeface="Wingdings 2"/>
              <a:buNone/>
              <a:defRPr/>
            </a:pPr>
            <a:endParaRPr lang="en-US" dirty="0" smtClean="0">
              <a:solidFill>
                <a:schemeClr val="bg1"/>
              </a:solidFill>
              <a:latin typeface="Arial" pitchFamily="34" charset="0"/>
              <a:cs typeface="Arial" pitchFamily="34" charset="0"/>
            </a:endParaRPr>
          </a:p>
          <a:p>
            <a:pPr marL="448056" indent="-384048" fontAlgn="auto">
              <a:spcAft>
                <a:spcPts val="0"/>
              </a:spcAft>
              <a:buFont typeface="Wingdings 2"/>
              <a:buNone/>
              <a:defRPr/>
            </a:pPr>
            <a:endParaRPr lang="en-US" dirty="0" smtClean="0">
              <a:solidFill>
                <a:schemeClr val="accent2">
                  <a:lumMod val="20000"/>
                  <a:lumOff val="80000"/>
                </a:schemeClr>
              </a:solidFill>
              <a:latin typeface="Agency FB" pitchFamily="34" charset="0"/>
            </a:endParaRPr>
          </a:p>
        </p:txBody>
      </p:sp>
      <p:sp>
        <p:nvSpPr>
          <p:cNvPr id="31748" name="Text Box 33"/>
          <p:cNvSpPr txBox="1">
            <a:spLocks noChangeArrowheads="1"/>
          </p:cNvSpPr>
          <p:nvPr/>
        </p:nvSpPr>
        <p:spPr bwMode="auto">
          <a:xfrm>
            <a:off x="1371600" y="6096000"/>
            <a:ext cx="2514600" cy="396875"/>
          </a:xfrm>
          <a:prstGeom prst="rect">
            <a:avLst/>
          </a:prstGeom>
          <a:noFill/>
          <a:ln w="9525">
            <a:noFill/>
            <a:miter lim="800000"/>
            <a:headEnd/>
            <a:tailEnd/>
          </a:ln>
        </p:spPr>
        <p:txBody>
          <a:bodyPr>
            <a:spAutoFit/>
          </a:bodyPr>
          <a:lstStyle/>
          <a:p>
            <a:pPr eaLnBrk="0" hangingPunct="0"/>
            <a:r>
              <a:rPr lang="en-US" sz="2000">
                <a:solidFill>
                  <a:schemeClr val="tx1"/>
                </a:solidFill>
              </a:rPr>
              <a:t>University Databases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2770" name="Content Placeholder 6" descr="ilabs_logo_blue.png"/>
          <p:cNvPicPr>
            <a:picLocks noChangeAspect="1"/>
          </p:cNvPicPr>
          <p:nvPr/>
        </p:nvPicPr>
        <p:blipFill>
          <a:blip r:embed="rId3"/>
          <a:srcRect/>
          <a:stretch>
            <a:fillRect/>
          </a:stretch>
        </p:blipFill>
        <p:spPr bwMode="auto">
          <a:xfrm>
            <a:off x="3352800" y="0"/>
            <a:ext cx="2000250" cy="1844675"/>
          </a:xfrm>
          <a:prstGeom prst="rect">
            <a:avLst/>
          </a:prstGeom>
          <a:noFill/>
          <a:ln w="9525">
            <a:noFill/>
            <a:miter lim="800000"/>
            <a:headEnd/>
            <a:tailEnd/>
          </a:ln>
        </p:spPr>
      </p:pic>
      <p:sp>
        <p:nvSpPr>
          <p:cNvPr id="32771"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fld id="{CE8120BC-E8D0-4D45-B570-3BE247D05834}" type="datetime1">
              <a:rPr lang="en-US" smtClean="0"/>
              <a:pPr/>
              <a:t>7/10/2009</a:t>
            </a:fld>
            <a:endParaRPr lang="en-US" smtClean="0"/>
          </a:p>
        </p:txBody>
      </p:sp>
      <p:sp>
        <p:nvSpPr>
          <p:cNvPr id="32772" name="Slide Number Placeholder 4"/>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ACB17DC1-E803-488B-95B7-766B81300FEA}" type="slidenum">
              <a:rPr lang="en-US"/>
              <a:pPr/>
              <a:t>24</a:t>
            </a:fld>
            <a:endParaRPr lang="en-US"/>
          </a:p>
        </p:txBody>
      </p:sp>
      <p:sp>
        <p:nvSpPr>
          <p:cNvPr id="32773" name="Footer Placeholder 5"/>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pPr algn="ctr"/>
            <a:r>
              <a:rPr lang="en-US"/>
              <a:t>ACHIEVEMENTS AND CHALLENGES</a:t>
            </a:r>
          </a:p>
        </p:txBody>
      </p:sp>
      <p:sp>
        <p:nvSpPr>
          <p:cNvPr id="7" name="Rectangle 6"/>
          <p:cNvSpPr/>
          <p:nvPr/>
        </p:nvSpPr>
        <p:spPr>
          <a:xfrm>
            <a:off x="1143000" y="1752600"/>
            <a:ext cx="6629400" cy="3276600"/>
          </a:xfrm>
          <a:prstGeom prst="rect">
            <a:avLst/>
          </a:prstGeom>
          <a:noFill/>
          <a:effectLst>
            <a:reflection blurRad="6350" stA="52000" endA="300" endPos="35000" dir="5400000" sy="-100000" algn="bl" rotWithShape="0"/>
          </a:effectLst>
          <a:scene3d>
            <a:camera prst="orthographicFront"/>
            <a:lightRig rig="threePt" dir="t"/>
          </a:scene3d>
          <a:sp3d>
            <a:bevelT prst="relaxedInset"/>
          </a:sp3d>
        </p:spPr>
        <p:txBody>
          <a:bodyPr wrap="none">
            <a:prstTxWarp prst="textChevronInverted">
              <a:avLst>
                <a:gd name="adj" fmla="val 66658"/>
              </a:avLst>
            </a:prstTxWarp>
            <a:spAutoFit/>
          </a:bodyPr>
          <a:lstStyle/>
          <a:p>
            <a:pPr algn="ctr">
              <a:defRPr/>
            </a:pPr>
            <a:r>
              <a:rPr lang="en-US" sz="54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j-lt"/>
                <a:cs typeface="+mn-cs"/>
              </a:rPr>
              <a:t>THANK YOU</a:t>
            </a:r>
            <a:endParaRPr lang="en-US" sz="54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cs typeface="+mn-cs"/>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ln>
            <a:solidFill>
              <a:schemeClr val="tx1"/>
            </a:solidFill>
          </a:ln>
        </p:spPr>
        <p:txBody>
          <a:bodyPr/>
          <a:lstStyle/>
          <a:p>
            <a:pPr marL="484632" indent="0" algn="ctr" fontAlgn="auto">
              <a:spcAft>
                <a:spcPts val="0"/>
              </a:spcAft>
              <a:defRPr/>
            </a:pP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Introduction</a:t>
            </a:r>
          </a:p>
        </p:txBody>
      </p:sp>
      <p:sp>
        <p:nvSpPr>
          <p:cNvPr id="1028" name="Rectangle 3"/>
          <p:cNvSpPr>
            <a:spLocks noGrp="1" noChangeArrowheads="1"/>
          </p:cNvSpPr>
          <p:nvPr>
            <p:ph idx="1"/>
          </p:nvPr>
        </p:nvSpPr>
        <p:spPr>
          <a:xfrm>
            <a:off x="152400" y="1600200"/>
            <a:ext cx="8534400" cy="4572000"/>
          </a:xfrm>
        </p:spPr>
        <p:txBody>
          <a:bodyPr>
            <a:normAutofit fontScale="70000" lnSpcReduction="20000"/>
          </a:bodyPr>
          <a:lstStyle/>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iLabs@MAK is under the Electrical Engineering Department </a:t>
            </a:r>
          </a:p>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Department Constrained by Resources: Experimentation Equipment and Space </a:t>
            </a:r>
          </a:p>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iLabs Research targeted critical courses</a:t>
            </a:r>
          </a:p>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Research based on the ISA model</a:t>
            </a:r>
          </a:p>
          <a:p>
            <a:pPr marL="448056" indent="-384048" fontAlgn="auto">
              <a:lnSpc>
                <a:spcPct val="150000"/>
              </a:lnSpc>
              <a:spcAft>
                <a:spcPts val="0"/>
              </a:spcAft>
              <a:buFont typeface="Wingdings 2"/>
              <a:buChar char=""/>
              <a:defRPr/>
            </a:pPr>
            <a:r>
              <a:rPr lang="en-US" sz="3600" dirty="0" smtClean="0">
                <a:solidFill>
                  <a:schemeClr val="bg1"/>
                </a:solidFill>
                <a:latin typeface="Agency FB" pitchFamily="34" charset="0"/>
              </a:rPr>
              <a:t>Three Courses, Three Teams:</a:t>
            </a:r>
          </a:p>
          <a:p>
            <a:pPr marL="822960" lvl="1" fontAlgn="auto">
              <a:lnSpc>
                <a:spcPct val="150000"/>
              </a:lnSpc>
              <a:spcAft>
                <a:spcPts val="0"/>
              </a:spcAft>
              <a:buFont typeface="Verdana"/>
              <a:buChar char="›"/>
              <a:defRPr/>
            </a:pPr>
            <a:r>
              <a:rPr lang="en-US" sz="3200" dirty="0" smtClean="0">
                <a:solidFill>
                  <a:schemeClr val="bg1"/>
                </a:solidFill>
                <a:latin typeface="Agency FB" pitchFamily="34" charset="0"/>
              </a:rPr>
              <a:t>Basic Telephony</a:t>
            </a:r>
          </a:p>
          <a:p>
            <a:pPr marL="822960" lvl="1" fontAlgn="auto">
              <a:lnSpc>
                <a:spcPct val="150000"/>
              </a:lnSpc>
              <a:spcAft>
                <a:spcPts val="0"/>
              </a:spcAft>
              <a:buFont typeface="Verdana"/>
              <a:buChar char="›"/>
              <a:defRPr/>
            </a:pPr>
            <a:r>
              <a:rPr lang="en-US" sz="3200" dirty="0" smtClean="0">
                <a:solidFill>
                  <a:schemeClr val="bg1"/>
                </a:solidFill>
                <a:latin typeface="Agency FB" pitchFamily="34" charset="0"/>
              </a:rPr>
              <a:t>Communication Theory</a:t>
            </a:r>
          </a:p>
          <a:p>
            <a:pPr marL="822960" lvl="1" fontAlgn="auto">
              <a:lnSpc>
                <a:spcPct val="150000"/>
              </a:lnSpc>
              <a:spcAft>
                <a:spcPts val="0"/>
              </a:spcAft>
              <a:buFont typeface="Verdana"/>
              <a:buChar char="›"/>
              <a:defRPr/>
            </a:pPr>
            <a:r>
              <a:rPr lang="en-US" sz="3200" dirty="0" smtClean="0">
                <a:solidFill>
                  <a:schemeClr val="bg1"/>
                </a:solidFill>
                <a:latin typeface="Agency FB" pitchFamily="34" charset="0"/>
              </a:rPr>
              <a:t>Digital Electronics</a:t>
            </a:r>
          </a:p>
          <a:p>
            <a:pPr marL="448056" indent="-384048" fontAlgn="auto">
              <a:lnSpc>
                <a:spcPct val="150000"/>
              </a:lnSpc>
              <a:spcAft>
                <a:spcPts val="0"/>
              </a:spcAft>
              <a:buFont typeface="Wingdings 2"/>
              <a:buNone/>
              <a:defRPr/>
            </a:pPr>
            <a:endParaRPr lang="en-US" sz="3600" dirty="0" smtClean="0">
              <a:solidFill>
                <a:schemeClr val="bg1"/>
              </a:solidFill>
              <a:latin typeface="Agency FB" pitchFamily="34" charset="0"/>
            </a:endParaRPr>
          </a:p>
          <a:p>
            <a:pPr marL="448056" indent="-384048" fontAlgn="auto">
              <a:spcAft>
                <a:spcPts val="0"/>
              </a:spcAft>
              <a:buFont typeface="Wingdings 2"/>
              <a:buChar char=""/>
              <a:defRPr/>
            </a:pPr>
            <a:endParaRPr lang="en-US" dirty="0" smtClean="0">
              <a:solidFill>
                <a:schemeClr val="accent2">
                  <a:lumMod val="20000"/>
                  <a:lumOff val="80000"/>
                </a:schemeClr>
              </a:solidFill>
              <a:latin typeface="Agency FB" pitchFamily="34" charset="0"/>
            </a:endParaRPr>
          </a:p>
          <a:p>
            <a:pPr marL="448056" indent="-384048" fontAlgn="auto">
              <a:spcAft>
                <a:spcPts val="0"/>
              </a:spcAft>
              <a:buFont typeface="Wingdings 2"/>
              <a:buNone/>
              <a:defRPr/>
            </a:pPr>
            <a:endParaRPr lang="en-US" dirty="0" smtClean="0">
              <a:solidFill>
                <a:schemeClr val="accent2">
                  <a:lumMod val="20000"/>
                  <a:lumOff val="80000"/>
                </a:schemeClr>
              </a:solidFill>
              <a:latin typeface="Agency FB" pitchFamily="34" charset="0"/>
            </a:endParaRPr>
          </a:p>
          <a:p>
            <a:pPr marL="448056" indent="-384048" fontAlgn="auto">
              <a:spcAft>
                <a:spcPts val="0"/>
              </a:spcAft>
              <a:buFont typeface="Wingdings 2"/>
              <a:buChar char=""/>
              <a:defRPr/>
            </a:pPr>
            <a:endParaRPr lang="en-US" dirty="0" smtClean="0">
              <a:solidFill>
                <a:schemeClr val="accent2">
                  <a:lumMod val="20000"/>
                  <a:lumOff val="80000"/>
                </a:schemeClr>
              </a:solidFill>
              <a:latin typeface="Agency FB"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p:cNvPicPr>
            <a:picLocks noChangeAspect="1" noChangeArrowheads="1"/>
          </p:cNvPicPr>
          <p:nvPr/>
        </p:nvPicPr>
        <p:blipFill>
          <a:blip r:embed="rId3"/>
          <a:srcRect/>
          <a:stretch>
            <a:fillRect/>
          </a:stretch>
        </p:blipFill>
        <p:spPr bwMode="auto">
          <a:xfrm>
            <a:off x="838200" y="838200"/>
            <a:ext cx="7315200" cy="4800600"/>
          </a:xfrm>
          <a:prstGeom prst="rect">
            <a:avLst/>
          </a:prstGeom>
          <a:noFill/>
          <a:ln w="9525">
            <a:noFill/>
            <a:miter lim="800000"/>
            <a:headEnd/>
            <a:tailEnd/>
          </a:ln>
        </p:spPr>
      </p:pic>
      <p:sp>
        <p:nvSpPr>
          <p:cNvPr id="6" name="Rectangle 2"/>
          <p:cNvSpPr txBox="1">
            <a:spLocks noChangeArrowheads="1"/>
          </p:cNvSpPr>
          <p:nvPr/>
        </p:nvSpPr>
        <p:spPr>
          <a:xfrm>
            <a:off x="685800" y="5791200"/>
            <a:ext cx="7543800" cy="457200"/>
          </a:xfrm>
          <a:prstGeom prst="rect">
            <a:avLst/>
          </a:prstGeom>
          <a:ln>
            <a:solidFill>
              <a:schemeClr val="tx1"/>
            </a:solidFill>
          </a:ln>
        </p:spPr>
        <p:txBody>
          <a:bodyPr anchor="ctr">
            <a:normAutofit fontScale="55000" lnSpcReduction="20000"/>
          </a:bodyPr>
          <a:lstStyle/>
          <a:p>
            <a:pPr marL="484632" algn="ctr" fontAlgn="auto">
              <a:spcAft>
                <a:spcPts val="0"/>
              </a:spcAft>
              <a:defRPr/>
            </a:pPr>
            <a:r>
              <a:rPr lang="en-US" sz="4000" dirty="0">
                <a:ln w="1905"/>
                <a:effectLst>
                  <a:innerShdw blurRad="69850" dist="43180" dir="5400000">
                    <a:srgbClr val="000000">
                      <a:alpha val="65000"/>
                    </a:srgbClr>
                  </a:innerShdw>
                </a:effectLst>
                <a:latin typeface="Arial" pitchFamily="34" charset="0"/>
                <a:ea typeface="+mj-ea"/>
              </a:rPr>
              <a:t>Students in a Digital Electronics Lab: 2008/2009</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143000" y="1219200"/>
            <a:ext cx="7162800" cy="685800"/>
          </a:xfrm>
          <a:prstGeom prst="rect">
            <a:avLst/>
          </a:prstGeom>
          <a:solidFill>
            <a:schemeClr val="accent1"/>
          </a:solidFill>
          <a:ln>
            <a:solidFill>
              <a:schemeClr val="tx1"/>
            </a:solidFill>
          </a:ln>
        </p:spPr>
        <p:txBody>
          <a:bodyPr anchor="ctr">
            <a:normAutofit fontScale="85000" lnSpcReduction="10000"/>
          </a:bodyPr>
          <a:lstStyle/>
          <a:p>
            <a:pPr marL="484632" algn="ctr" fontAlgn="auto">
              <a:spcAft>
                <a:spcPts val="0"/>
              </a:spcAft>
              <a:defRPr/>
            </a:pPr>
            <a:r>
              <a:rPr lang="en-US" sz="4000" dirty="0">
                <a:ln w="1905"/>
                <a:effectLst>
                  <a:innerShdw blurRad="69850" dist="43180" dir="5400000">
                    <a:srgbClr val="000000">
                      <a:alpha val="65000"/>
                    </a:srgbClr>
                  </a:innerShdw>
                </a:effectLst>
                <a:latin typeface="Arial" pitchFamily="34" charset="0"/>
                <a:ea typeface="+mj-ea"/>
              </a:rPr>
              <a:t>Basic Telephony Experiments</a:t>
            </a:r>
          </a:p>
        </p:txBody>
      </p:sp>
      <p:sp>
        <p:nvSpPr>
          <p:cNvPr id="13315" name="Rectangle 3"/>
          <p:cNvSpPr>
            <a:spLocks noChangeArrowheads="1"/>
          </p:cNvSpPr>
          <p:nvPr/>
        </p:nvSpPr>
        <p:spPr bwMode="auto">
          <a:xfrm>
            <a:off x="2286000" y="1997075"/>
            <a:ext cx="4572000" cy="2309813"/>
          </a:xfrm>
          <a:prstGeom prst="rect">
            <a:avLst/>
          </a:prstGeom>
          <a:noFill/>
          <a:ln w="9525">
            <a:noFill/>
            <a:miter lim="800000"/>
            <a:headEnd/>
            <a:tailEnd/>
          </a:ln>
        </p:spPr>
        <p:txBody>
          <a:bodyPr>
            <a:spAutoFit/>
          </a:bodyPr>
          <a:lstStyle/>
          <a:p>
            <a:pPr>
              <a:lnSpc>
                <a:spcPct val="150000"/>
              </a:lnSpc>
              <a:buFont typeface="Wingdings" pitchFamily="2" charset="2"/>
              <a:buChar char="§"/>
            </a:pPr>
            <a:r>
              <a:rPr lang="en-US">
                <a:latin typeface="Agency FB" pitchFamily="34" charset="0"/>
              </a:rPr>
              <a:t>Nyquist Sampling Theorem: </a:t>
            </a:r>
            <a:r>
              <a:rPr lang="en-US" b="0">
                <a:latin typeface="Agency FB" pitchFamily="34" charset="0"/>
              </a:rPr>
              <a:t>Identifying Sampling Scheme</a:t>
            </a:r>
          </a:p>
          <a:p>
            <a:pPr>
              <a:lnSpc>
                <a:spcPct val="150000"/>
              </a:lnSpc>
              <a:buFont typeface="Wingdings" pitchFamily="2" charset="2"/>
              <a:buChar char="§"/>
            </a:pPr>
            <a:r>
              <a:rPr lang="en-US">
                <a:latin typeface="Agency FB" pitchFamily="34" charset="0"/>
              </a:rPr>
              <a:t>Pulse Code Modulation: </a:t>
            </a:r>
            <a:r>
              <a:rPr lang="en-US" b="0">
                <a:latin typeface="Agency FB" pitchFamily="34" charset="0"/>
              </a:rPr>
              <a:t>Steps involved</a:t>
            </a:r>
          </a:p>
          <a:p>
            <a:pPr>
              <a:lnSpc>
                <a:spcPct val="150000"/>
              </a:lnSpc>
              <a:buFont typeface="Wingdings" pitchFamily="2" charset="2"/>
              <a:buChar char="§"/>
            </a:pPr>
            <a:r>
              <a:rPr lang="en-US">
                <a:latin typeface="Agency FB" pitchFamily="34" charset="0"/>
              </a:rPr>
              <a:t>Line Coding</a:t>
            </a:r>
            <a:r>
              <a:rPr lang="en-US" b="0">
                <a:latin typeface="Agency FB" pitchFamily="34" charset="0"/>
              </a:rPr>
              <a:t>: Identify Line coding Schemes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sz="half" idx="1"/>
          </p:nvPr>
        </p:nvSpPr>
        <p:spPr>
          <a:xfrm>
            <a:off x="457200" y="1371600"/>
            <a:ext cx="4038600" cy="4876800"/>
          </a:xfrm>
        </p:spPr>
        <p:txBody>
          <a:bodyPr/>
          <a:lstStyle/>
          <a:p>
            <a:r>
              <a:rPr lang="en-US" smtClean="0">
                <a:solidFill>
                  <a:schemeClr val="bg1"/>
                </a:solidFill>
                <a:latin typeface="Agency FB" pitchFamily="34" charset="0"/>
              </a:rPr>
              <a:t>Research concentrated on Digital Transmission Techniques: Nyquist Sampling Theorem, Pulse Code Modulation and Line Coding.</a:t>
            </a:r>
          </a:p>
          <a:p>
            <a:r>
              <a:rPr lang="en-US" smtClean="0">
                <a:solidFill>
                  <a:schemeClr val="bg1"/>
                </a:solidFill>
                <a:latin typeface="Agency FB" pitchFamily="34" charset="0"/>
              </a:rPr>
              <a:t>Designs were implemented on the Emona Datex Board</a:t>
            </a:r>
          </a:p>
          <a:p>
            <a:r>
              <a:rPr lang="en-US" sz="2800" smtClean="0">
                <a:solidFill>
                  <a:schemeClr val="bg1"/>
                </a:solidFill>
                <a:latin typeface="Agency FB" pitchFamily="34" charset="0"/>
                <a:cs typeface="Arial" pitchFamily="34" charset="0"/>
              </a:rPr>
              <a:t>Changes made in Lab Server LabVIEW and Visual Basic to support FGEN and Scope Functionality on NI ELVIS II</a:t>
            </a:r>
          </a:p>
          <a:p>
            <a:endParaRPr lang="en-US" smtClean="0">
              <a:solidFill>
                <a:schemeClr val="bg1"/>
              </a:solidFill>
              <a:latin typeface="Agency FB" pitchFamily="34" charset="0"/>
            </a:endParaRPr>
          </a:p>
        </p:txBody>
      </p:sp>
      <p:sp>
        <p:nvSpPr>
          <p:cNvPr id="14339" name="Content Placeholder 5"/>
          <p:cNvSpPr>
            <a:spLocks noGrp="1"/>
          </p:cNvSpPr>
          <p:nvPr>
            <p:ph sz="half" idx="2"/>
          </p:nvPr>
        </p:nvSpPr>
        <p:spPr>
          <a:xfrm>
            <a:off x="4648200" y="1722438"/>
            <a:ext cx="4038600" cy="4525962"/>
          </a:xfrm>
        </p:spPr>
        <p:txBody>
          <a:bodyPr/>
          <a:lstStyle/>
          <a:p>
            <a:pPr>
              <a:buFont typeface="Wingdings 2" pitchFamily="18" charset="2"/>
              <a:buNone/>
            </a:pPr>
            <a:r>
              <a:rPr lang="en-GB" sz="1800" b="1" i="1" smtClean="0">
                <a:solidFill>
                  <a:schemeClr val="bg1"/>
                </a:solidFill>
              </a:rPr>
              <a:t>The Emona Datex Board </a:t>
            </a:r>
          </a:p>
        </p:txBody>
      </p:sp>
      <p:pic>
        <p:nvPicPr>
          <p:cNvPr id="14340" name="Picture 2"/>
          <p:cNvPicPr>
            <a:picLocks noChangeAspect="1" noChangeArrowheads="1"/>
          </p:cNvPicPr>
          <p:nvPr/>
        </p:nvPicPr>
        <p:blipFill>
          <a:blip r:embed="rId3"/>
          <a:srcRect/>
          <a:stretch>
            <a:fillRect/>
          </a:stretch>
        </p:blipFill>
        <p:spPr bwMode="auto">
          <a:xfrm>
            <a:off x="5029200" y="2743200"/>
            <a:ext cx="2732088" cy="2438400"/>
          </a:xfrm>
          <a:prstGeom prst="rect">
            <a:avLst/>
          </a:prstGeom>
          <a:noFill/>
          <a:ln w="9525">
            <a:noFill/>
            <a:miter lim="800000"/>
            <a:headEnd/>
            <a:tailEnd/>
          </a:ln>
        </p:spPr>
      </p:pic>
      <p:sp>
        <p:nvSpPr>
          <p:cNvPr id="8" name="Title 7"/>
          <p:cNvSpPr>
            <a:spLocks noGrp="1"/>
          </p:cNvSpPr>
          <p:nvPr>
            <p:ph type="title"/>
          </p:nvPr>
        </p:nvSpPr>
        <p:spPr>
          <a:xfrm>
            <a:off x="990600" y="267494"/>
            <a:ext cx="6629400" cy="1027906"/>
          </a:xfrm>
        </p:spPr>
        <p:txBody>
          <a:bodyPr/>
          <a:lstStyle/>
          <a:p>
            <a:pPr indent="0" algn="ctr" fontAlgn="auto">
              <a:spcAft>
                <a:spcPts val="0"/>
              </a:spcAft>
              <a:defRPr/>
            </a:pPr>
            <a:r>
              <a:rPr lang="en-GB"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Experiment Design</a:t>
            </a:r>
            <a:endParaRPr lang="en-GB"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52600" y="267494"/>
            <a:ext cx="5334000" cy="799306"/>
          </a:xfrm>
        </p:spPr>
        <p:txBody>
          <a:bodyPr>
            <a:normAutofit fontScale="90000"/>
          </a:bodyPr>
          <a:lstStyle/>
          <a:p>
            <a:pPr marL="484632" indent="0" algn="ctr" fontAlgn="auto">
              <a:spcAft>
                <a:spcPts val="0"/>
              </a:spcAft>
              <a:defRPr/>
            </a:pPr>
            <a:r>
              <a:rPr lang="en-GB"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Nyquist Sampling Scheme-SFP Results</a:t>
            </a:r>
            <a:endParaRPr lang="en-GB"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5363" name="Picture 2"/>
          <p:cNvPicPr>
            <a:picLocks noChangeAspect="1" noChangeArrowheads="1"/>
          </p:cNvPicPr>
          <p:nvPr/>
        </p:nvPicPr>
        <p:blipFill>
          <a:blip r:embed="rId3"/>
          <a:srcRect t="-2417" r="45947"/>
          <a:stretch>
            <a:fillRect/>
          </a:stretch>
        </p:blipFill>
        <p:spPr bwMode="auto">
          <a:xfrm>
            <a:off x="457200" y="3200400"/>
            <a:ext cx="2895600" cy="3228975"/>
          </a:xfrm>
          <a:prstGeom prst="rect">
            <a:avLst/>
          </a:prstGeom>
          <a:noFill/>
          <a:ln w="9525">
            <a:noFill/>
            <a:miter lim="800000"/>
            <a:headEnd/>
            <a:tailEnd/>
          </a:ln>
        </p:spPr>
      </p:pic>
      <p:pic>
        <p:nvPicPr>
          <p:cNvPr id="15364" name="Picture 2" descr="I:\scrnshots\sssds.bmp"/>
          <p:cNvPicPr>
            <a:picLocks noChangeAspect="1" noChangeArrowheads="1"/>
          </p:cNvPicPr>
          <p:nvPr/>
        </p:nvPicPr>
        <p:blipFill>
          <a:blip r:embed="rId4"/>
          <a:srcRect l="52632" t="21404" r="11403" b="8360"/>
          <a:stretch>
            <a:fillRect/>
          </a:stretch>
        </p:blipFill>
        <p:spPr bwMode="auto">
          <a:xfrm>
            <a:off x="3581400" y="1295400"/>
            <a:ext cx="5029200" cy="4814888"/>
          </a:xfrm>
          <a:prstGeom prst="rect">
            <a:avLst/>
          </a:prstGeom>
          <a:noFill/>
          <a:ln w="9525">
            <a:noFill/>
            <a:miter lim="800000"/>
            <a:headEnd/>
            <a:tailEnd/>
          </a:ln>
        </p:spPr>
      </p:pic>
      <p:pic>
        <p:nvPicPr>
          <p:cNvPr id="15365" name="Picture 3"/>
          <p:cNvPicPr>
            <a:picLocks noChangeAspect="1" noChangeArrowheads="1"/>
          </p:cNvPicPr>
          <p:nvPr/>
        </p:nvPicPr>
        <p:blipFill>
          <a:blip r:embed="rId5"/>
          <a:srcRect/>
          <a:stretch>
            <a:fillRect/>
          </a:stretch>
        </p:blipFill>
        <p:spPr bwMode="auto">
          <a:xfrm>
            <a:off x="381000" y="838200"/>
            <a:ext cx="28194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3"/>
          <p:cNvPicPr>
            <a:picLocks noChangeAspect="1" noChangeArrowheads="1"/>
          </p:cNvPicPr>
          <p:nvPr/>
        </p:nvPicPr>
        <p:blipFill>
          <a:blip r:embed="rId3">
            <a:lum bright="-22000" contrast="12000"/>
          </a:blip>
          <a:srcRect l="34456" t="7249" r="5449" b="7249"/>
          <a:stretch>
            <a:fillRect/>
          </a:stretch>
        </p:blipFill>
        <p:spPr bwMode="auto">
          <a:xfrm>
            <a:off x="838200" y="1173163"/>
            <a:ext cx="7772400" cy="5303837"/>
          </a:xfrm>
          <a:prstGeom prst="rect">
            <a:avLst/>
          </a:prstGeom>
          <a:noFill/>
          <a:ln w="9525">
            <a:noFill/>
            <a:miter lim="800000"/>
            <a:headEnd/>
            <a:tailEnd/>
          </a:ln>
        </p:spPr>
      </p:pic>
      <p:sp>
        <p:nvSpPr>
          <p:cNvPr id="5" name="Title 4"/>
          <p:cNvSpPr>
            <a:spLocks noGrp="1"/>
          </p:cNvSpPr>
          <p:nvPr>
            <p:ph type="title"/>
          </p:nvPr>
        </p:nvSpPr>
        <p:spPr>
          <a:xfrm>
            <a:off x="1752600" y="267494"/>
            <a:ext cx="5334000" cy="799306"/>
          </a:xfrm>
        </p:spPr>
        <p:txBody>
          <a:bodyPr/>
          <a:lstStyle/>
          <a:p>
            <a:pPr marL="484632" indent="0" algn="ctr" fontAlgn="auto">
              <a:spcAft>
                <a:spcPts val="0"/>
              </a:spcAft>
              <a:defRPr/>
            </a:pPr>
            <a:r>
              <a:rPr lang="en-GB"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Nyquist Sampling Scheme-iLab</a:t>
            </a:r>
            <a:endParaRPr lang="en-GB"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52600" y="267494"/>
            <a:ext cx="5334000" cy="799306"/>
          </a:xfrm>
        </p:spPr>
        <p:txBody>
          <a:bodyPr/>
          <a:lstStyle/>
          <a:p>
            <a:pPr marL="484632" indent="0" algn="ctr" fontAlgn="auto">
              <a:spcAft>
                <a:spcPts val="0"/>
              </a:spcAft>
              <a:defRPr/>
            </a:pPr>
            <a:r>
              <a:rPr lang="en-GB"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PCM Encoding of 0V DC</a:t>
            </a:r>
            <a:endParaRPr lang="en-GB"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7411" name="Picture 1"/>
          <p:cNvPicPr>
            <a:picLocks noChangeAspect="1" noChangeArrowheads="1"/>
          </p:cNvPicPr>
          <p:nvPr/>
        </p:nvPicPr>
        <p:blipFill>
          <a:blip r:embed="rId3">
            <a:lum bright="-22000" contrast="12000"/>
          </a:blip>
          <a:srcRect t="214" r="40176" b="9187"/>
          <a:stretch>
            <a:fillRect/>
          </a:stretch>
        </p:blipFill>
        <p:spPr bwMode="auto">
          <a:xfrm>
            <a:off x="685800" y="874713"/>
            <a:ext cx="7772400" cy="5402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2647</TotalTime>
  <Words>3031</Words>
  <Application>Microsoft Office PowerPoint</Application>
  <PresentationFormat>On-screen Show (4:3)</PresentationFormat>
  <Paragraphs>252</Paragraphs>
  <Slides>24</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Arial Narrow</vt:lpstr>
      <vt:lpstr>Arial</vt:lpstr>
      <vt:lpstr>Century Gothic</vt:lpstr>
      <vt:lpstr>Wingdings 2</vt:lpstr>
      <vt:lpstr>Verdana</vt:lpstr>
      <vt:lpstr>Times</vt:lpstr>
      <vt:lpstr>Agency FB</vt:lpstr>
      <vt:lpstr>Wingdings</vt:lpstr>
      <vt:lpstr>Times New Roman</vt:lpstr>
      <vt:lpstr>Verve</vt:lpstr>
      <vt:lpstr> </vt:lpstr>
      <vt:lpstr>Outline</vt:lpstr>
      <vt:lpstr>Introduction</vt:lpstr>
      <vt:lpstr>Slide 4</vt:lpstr>
      <vt:lpstr>Slide 5</vt:lpstr>
      <vt:lpstr>Experiment Design</vt:lpstr>
      <vt:lpstr>Nyquist Sampling Scheme-SFP Results</vt:lpstr>
      <vt:lpstr>Nyquist Sampling Scheme-iLab</vt:lpstr>
      <vt:lpstr>PCM Encoding of 0V DC</vt:lpstr>
      <vt:lpstr>Line Coding: Return to Zero Alternate Mark Inversion</vt:lpstr>
      <vt:lpstr>Slide 11</vt:lpstr>
      <vt:lpstr>Experiment Design</vt:lpstr>
      <vt:lpstr>Slide 13</vt:lpstr>
      <vt:lpstr>Accessing the Communication Theory Experiments</vt:lpstr>
      <vt:lpstr>Slide 15</vt:lpstr>
      <vt:lpstr>Slide 16</vt:lpstr>
      <vt:lpstr>Slide 17</vt:lpstr>
      <vt:lpstr>Experiment Design</vt:lpstr>
      <vt:lpstr>Slide 19</vt:lpstr>
      <vt:lpstr>Slide 20</vt:lpstr>
      <vt:lpstr>Slide 21</vt:lpstr>
      <vt:lpstr>Student Challenges</vt:lpstr>
      <vt:lpstr>Conclusion</vt:lpstr>
      <vt:lpstr>Slide 24</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LabVIEW in EE</dc:title>
  <dc:creator>NI</dc:creator>
  <cp:lastModifiedBy>cossy</cp:lastModifiedBy>
  <cp:revision>214</cp:revision>
  <dcterms:created xsi:type="dcterms:W3CDTF">2005-05-26T21:47:50Z</dcterms:created>
  <dcterms:modified xsi:type="dcterms:W3CDTF">2009-07-10T10:30:50Z</dcterms:modified>
</cp:coreProperties>
</file>