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9"/>
  </p:notesMasterIdLst>
  <p:sldIdLst>
    <p:sldId id="256" r:id="rId2"/>
    <p:sldId id="387" r:id="rId3"/>
    <p:sldId id="403" r:id="rId4"/>
    <p:sldId id="394" r:id="rId5"/>
    <p:sldId id="393" r:id="rId6"/>
    <p:sldId id="392" r:id="rId7"/>
    <p:sldId id="408" r:id="rId8"/>
  </p:sldIdLst>
  <p:sldSz cx="9144000" cy="6858000" type="screen4x3"/>
  <p:notesSz cx="6858000" cy="9144000"/>
  <p:defaultTextStyle>
    <a:defPPr>
      <a:defRPr lang="en-US"/>
    </a:defPPr>
    <a:lvl1pPr algn="l" rtl="0" fontAlgn="base">
      <a:spcBef>
        <a:spcPct val="0"/>
      </a:spcBef>
      <a:spcAft>
        <a:spcPct val="0"/>
      </a:spcAft>
      <a:defRPr sz="2400" b="1" kern="1200">
        <a:solidFill>
          <a:schemeClr val="bg1"/>
        </a:solidFill>
        <a:latin typeface="Arial Narrow" pitchFamily="34" charset="0"/>
        <a:ea typeface="+mn-ea"/>
        <a:cs typeface="+mn-cs"/>
      </a:defRPr>
    </a:lvl1pPr>
    <a:lvl2pPr marL="457200" algn="l" rtl="0" fontAlgn="base">
      <a:spcBef>
        <a:spcPct val="0"/>
      </a:spcBef>
      <a:spcAft>
        <a:spcPct val="0"/>
      </a:spcAft>
      <a:defRPr sz="2400" b="1" kern="1200">
        <a:solidFill>
          <a:schemeClr val="bg1"/>
        </a:solidFill>
        <a:latin typeface="Arial Narrow" pitchFamily="34" charset="0"/>
        <a:ea typeface="+mn-ea"/>
        <a:cs typeface="+mn-cs"/>
      </a:defRPr>
    </a:lvl2pPr>
    <a:lvl3pPr marL="914400" algn="l" rtl="0" fontAlgn="base">
      <a:spcBef>
        <a:spcPct val="0"/>
      </a:spcBef>
      <a:spcAft>
        <a:spcPct val="0"/>
      </a:spcAft>
      <a:defRPr sz="2400" b="1" kern="1200">
        <a:solidFill>
          <a:schemeClr val="bg1"/>
        </a:solidFill>
        <a:latin typeface="Arial Narrow" pitchFamily="34" charset="0"/>
        <a:ea typeface="+mn-ea"/>
        <a:cs typeface="+mn-cs"/>
      </a:defRPr>
    </a:lvl3pPr>
    <a:lvl4pPr marL="1371600" algn="l" rtl="0" fontAlgn="base">
      <a:spcBef>
        <a:spcPct val="0"/>
      </a:spcBef>
      <a:spcAft>
        <a:spcPct val="0"/>
      </a:spcAft>
      <a:defRPr sz="2400" b="1" kern="1200">
        <a:solidFill>
          <a:schemeClr val="bg1"/>
        </a:solidFill>
        <a:latin typeface="Arial Narrow" pitchFamily="34" charset="0"/>
        <a:ea typeface="+mn-ea"/>
        <a:cs typeface="+mn-cs"/>
      </a:defRPr>
    </a:lvl4pPr>
    <a:lvl5pPr marL="1828800" algn="l" rtl="0" fontAlgn="base">
      <a:spcBef>
        <a:spcPct val="0"/>
      </a:spcBef>
      <a:spcAft>
        <a:spcPct val="0"/>
      </a:spcAft>
      <a:defRPr sz="2400" b="1" kern="1200">
        <a:solidFill>
          <a:schemeClr val="bg1"/>
        </a:solidFill>
        <a:latin typeface="Arial Narrow" pitchFamily="34" charset="0"/>
        <a:ea typeface="+mn-ea"/>
        <a:cs typeface="+mn-cs"/>
      </a:defRPr>
    </a:lvl5pPr>
    <a:lvl6pPr marL="2286000" algn="l" defTabSz="914400" rtl="0" eaLnBrk="1" latinLnBrk="0" hangingPunct="1">
      <a:defRPr sz="2400" b="1" kern="1200">
        <a:solidFill>
          <a:schemeClr val="bg1"/>
        </a:solidFill>
        <a:latin typeface="Arial Narrow" pitchFamily="34" charset="0"/>
        <a:ea typeface="+mn-ea"/>
        <a:cs typeface="+mn-cs"/>
      </a:defRPr>
    </a:lvl6pPr>
    <a:lvl7pPr marL="2743200" algn="l" defTabSz="914400" rtl="0" eaLnBrk="1" latinLnBrk="0" hangingPunct="1">
      <a:defRPr sz="2400" b="1" kern="1200">
        <a:solidFill>
          <a:schemeClr val="bg1"/>
        </a:solidFill>
        <a:latin typeface="Arial Narrow" pitchFamily="34" charset="0"/>
        <a:ea typeface="+mn-ea"/>
        <a:cs typeface="+mn-cs"/>
      </a:defRPr>
    </a:lvl7pPr>
    <a:lvl8pPr marL="3200400" algn="l" defTabSz="914400" rtl="0" eaLnBrk="1" latinLnBrk="0" hangingPunct="1">
      <a:defRPr sz="2400" b="1" kern="1200">
        <a:solidFill>
          <a:schemeClr val="bg1"/>
        </a:solidFill>
        <a:latin typeface="Arial Narrow" pitchFamily="34" charset="0"/>
        <a:ea typeface="+mn-ea"/>
        <a:cs typeface="+mn-cs"/>
      </a:defRPr>
    </a:lvl8pPr>
    <a:lvl9pPr marL="3657600" algn="l" defTabSz="914400" rtl="0" eaLnBrk="1" latinLnBrk="0" hangingPunct="1">
      <a:defRPr sz="2400" b="1" kern="1200">
        <a:solidFill>
          <a:schemeClr val="bg1"/>
        </a:solidFill>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11E"/>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600" autoAdjust="0"/>
    <p:restoredTop sz="97359" autoAdjust="0"/>
  </p:normalViewPr>
  <p:slideViewPr>
    <p:cSldViewPr>
      <p:cViewPr>
        <p:scale>
          <a:sx n="100" d="100"/>
          <a:sy n="100" d="100"/>
        </p:scale>
        <p:origin x="-552" y="504"/>
      </p:cViewPr>
      <p:guideLst>
        <p:guide orient="horz" pos="2160"/>
        <p:guide pos="2880"/>
      </p:guideLst>
    </p:cSldViewPr>
  </p:slideViewPr>
  <p:outlineViewPr>
    <p:cViewPr>
      <p:scale>
        <a:sx n="33" d="100"/>
        <a:sy n="33" d="100"/>
      </p:scale>
      <p:origin x="24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FE3B79-63B0-49CF-B4BB-9077600D1DBD}"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919319A9-CBC4-4476-9746-17CF98820006}">
      <dgm:prSet phldrT="[Text]" custT="1"/>
      <dgm:spPr>
        <a:solidFill>
          <a:srgbClr val="92D050"/>
        </a:solidFill>
      </dgm:spPr>
      <dgm:t>
        <a:bodyPr/>
        <a:lstStyle/>
        <a:p>
          <a:r>
            <a:rPr lang="en-US" sz="1800" b="1" dirty="0" smtClean="0">
              <a:solidFill>
                <a:srgbClr val="002060"/>
              </a:solidFill>
            </a:rPr>
            <a:t>Identify an experiment and specify its requirements</a:t>
          </a:r>
          <a:endParaRPr lang="en-US" sz="1800" b="1" dirty="0">
            <a:solidFill>
              <a:srgbClr val="002060"/>
            </a:solidFill>
          </a:endParaRPr>
        </a:p>
      </dgm:t>
    </dgm:pt>
    <dgm:pt modelId="{2CE5BF2D-E7D7-40B4-9C39-AAFF4A819327}" type="parTrans" cxnId="{673B54CC-280D-4D15-8E1C-DD599AEDE185}">
      <dgm:prSet/>
      <dgm:spPr/>
      <dgm:t>
        <a:bodyPr/>
        <a:lstStyle/>
        <a:p>
          <a:endParaRPr lang="en-US"/>
        </a:p>
      </dgm:t>
    </dgm:pt>
    <dgm:pt modelId="{18BEFEB1-7773-44EF-BEB2-9C8C7353F1F8}" type="sibTrans" cxnId="{673B54CC-280D-4D15-8E1C-DD599AEDE185}">
      <dgm:prSet/>
      <dgm:spPr/>
      <dgm:t>
        <a:bodyPr/>
        <a:lstStyle/>
        <a:p>
          <a:endParaRPr lang="en-US"/>
        </a:p>
      </dgm:t>
    </dgm:pt>
    <dgm:pt modelId="{9445BCE5-73BA-4562-868E-7B807532D0C0}">
      <dgm:prSet phldrT="[Text]" custT="1"/>
      <dgm:spPr>
        <a:solidFill>
          <a:srgbClr val="92D050"/>
        </a:solidFill>
      </dgm:spPr>
      <dgm:t>
        <a:bodyPr/>
        <a:lstStyle/>
        <a:p>
          <a:r>
            <a:rPr lang="en-US" sz="1800" b="1" dirty="0" smtClean="0">
              <a:solidFill>
                <a:srgbClr val="002060"/>
              </a:solidFill>
            </a:rPr>
            <a:t>Physical Set-up of the </a:t>
          </a:r>
        </a:p>
        <a:p>
          <a:r>
            <a:rPr lang="en-US" sz="1800" b="1" dirty="0" smtClean="0">
              <a:solidFill>
                <a:srgbClr val="002060"/>
              </a:solidFill>
            </a:rPr>
            <a:t>experiment</a:t>
          </a:r>
          <a:endParaRPr lang="en-US" sz="1800" b="1" dirty="0">
            <a:solidFill>
              <a:srgbClr val="002060"/>
            </a:solidFill>
          </a:endParaRPr>
        </a:p>
      </dgm:t>
    </dgm:pt>
    <dgm:pt modelId="{91D1AE7F-A330-410A-A95D-DBEF28D93881}" type="parTrans" cxnId="{7507E813-2994-4165-BA26-21B81CC80A0D}">
      <dgm:prSet/>
      <dgm:spPr/>
      <dgm:t>
        <a:bodyPr/>
        <a:lstStyle/>
        <a:p>
          <a:endParaRPr lang="en-US"/>
        </a:p>
      </dgm:t>
    </dgm:pt>
    <dgm:pt modelId="{3858A3DB-0CEE-4FF1-BF5E-21968501FFC4}" type="sibTrans" cxnId="{7507E813-2994-4165-BA26-21B81CC80A0D}">
      <dgm:prSet/>
      <dgm:spPr/>
      <dgm:t>
        <a:bodyPr/>
        <a:lstStyle/>
        <a:p>
          <a:endParaRPr lang="en-US"/>
        </a:p>
      </dgm:t>
    </dgm:pt>
    <dgm:pt modelId="{A3717155-A0A0-4267-BBC5-97BDAB0326A6}">
      <dgm:prSet phldrT="[Text]" custT="1"/>
      <dgm:spPr>
        <a:solidFill>
          <a:srgbClr val="92D050"/>
        </a:solidFill>
      </dgm:spPr>
      <dgm:t>
        <a:bodyPr/>
        <a:lstStyle/>
        <a:p>
          <a:r>
            <a:rPr lang="en-US" sz="1800" b="1" dirty="0" smtClean="0">
              <a:solidFill>
                <a:srgbClr val="002060"/>
              </a:solidFill>
            </a:rPr>
            <a:t>Modify the user interface</a:t>
          </a:r>
          <a:endParaRPr lang="en-US" sz="1800" b="1" dirty="0">
            <a:solidFill>
              <a:srgbClr val="002060"/>
            </a:solidFill>
          </a:endParaRPr>
        </a:p>
      </dgm:t>
    </dgm:pt>
    <dgm:pt modelId="{558699CF-F858-4097-9891-0AFD3E391DEE}" type="parTrans" cxnId="{BD06AE5A-8C0C-4EA6-9860-4162AFEB0CE6}">
      <dgm:prSet/>
      <dgm:spPr/>
      <dgm:t>
        <a:bodyPr/>
        <a:lstStyle/>
        <a:p>
          <a:endParaRPr lang="en-US"/>
        </a:p>
      </dgm:t>
    </dgm:pt>
    <dgm:pt modelId="{59F05E15-CC2E-4694-992E-8DD28178470D}" type="sibTrans" cxnId="{BD06AE5A-8C0C-4EA6-9860-4162AFEB0CE6}">
      <dgm:prSet/>
      <dgm:spPr/>
      <dgm:t>
        <a:bodyPr/>
        <a:lstStyle/>
        <a:p>
          <a:endParaRPr lang="en-US"/>
        </a:p>
      </dgm:t>
    </dgm:pt>
    <dgm:pt modelId="{F46107D1-ABE7-4282-B3FA-5EF3A26D1DD0}">
      <dgm:prSet phldrT="[Text]" custT="1"/>
      <dgm:spPr>
        <a:solidFill>
          <a:srgbClr val="92D050"/>
        </a:solidFill>
      </dgm:spPr>
      <dgm:t>
        <a:bodyPr/>
        <a:lstStyle/>
        <a:p>
          <a:r>
            <a:rPr lang="en-US" sz="1800" b="1" dirty="0" smtClean="0">
              <a:solidFill>
                <a:srgbClr val="002060"/>
              </a:solidFill>
            </a:rPr>
            <a:t>Create Virtual</a:t>
          </a:r>
        </a:p>
        <a:p>
          <a:r>
            <a:rPr lang="en-US" sz="1800" b="1" dirty="0" smtClean="0">
              <a:solidFill>
                <a:srgbClr val="002060"/>
              </a:solidFill>
            </a:rPr>
            <a:t>Instruments </a:t>
          </a:r>
          <a:endParaRPr lang="en-US" sz="1800" b="1" dirty="0">
            <a:solidFill>
              <a:srgbClr val="002060"/>
            </a:solidFill>
          </a:endParaRPr>
        </a:p>
      </dgm:t>
    </dgm:pt>
    <dgm:pt modelId="{E19FDC5C-A57C-4ABD-8B8E-5A697716E76D}" type="parTrans" cxnId="{52204587-C307-4257-84FE-8F73CFEDF4CA}">
      <dgm:prSet/>
      <dgm:spPr/>
      <dgm:t>
        <a:bodyPr/>
        <a:lstStyle/>
        <a:p>
          <a:endParaRPr lang="en-US"/>
        </a:p>
      </dgm:t>
    </dgm:pt>
    <dgm:pt modelId="{D3537932-B35F-416A-A686-871A45C18EC5}" type="sibTrans" cxnId="{52204587-C307-4257-84FE-8F73CFEDF4CA}">
      <dgm:prSet/>
      <dgm:spPr/>
      <dgm:t>
        <a:bodyPr/>
        <a:lstStyle/>
        <a:p>
          <a:endParaRPr lang="en-US"/>
        </a:p>
      </dgm:t>
    </dgm:pt>
    <dgm:pt modelId="{15CDDCA7-F176-4742-9474-692F3C754E16}">
      <dgm:prSet phldrT="[Text]" custT="1"/>
      <dgm:spPr>
        <a:solidFill>
          <a:srgbClr val="92D050"/>
        </a:solidFill>
      </dgm:spPr>
      <dgm:t>
        <a:bodyPr/>
        <a:lstStyle/>
        <a:p>
          <a:r>
            <a:rPr lang="en-US" sz="1800" b="1" dirty="0" smtClean="0">
              <a:solidFill>
                <a:srgbClr val="002060"/>
              </a:solidFill>
            </a:rPr>
            <a:t>Integrate the virtual instruments</a:t>
          </a:r>
        </a:p>
        <a:p>
          <a:r>
            <a:rPr lang="en-US" sz="1800" b="1" dirty="0" smtClean="0">
              <a:solidFill>
                <a:srgbClr val="002060"/>
              </a:solidFill>
            </a:rPr>
            <a:t> in the LabServer</a:t>
          </a:r>
          <a:endParaRPr lang="en-US" sz="1800" b="1" dirty="0">
            <a:solidFill>
              <a:srgbClr val="002060"/>
            </a:solidFill>
          </a:endParaRPr>
        </a:p>
      </dgm:t>
    </dgm:pt>
    <dgm:pt modelId="{1AC76425-E8F4-44B9-98FE-65CD8654993F}" type="parTrans" cxnId="{80880B51-BC35-4A29-A92E-2AB8A7E64AFE}">
      <dgm:prSet/>
      <dgm:spPr/>
      <dgm:t>
        <a:bodyPr/>
        <a:lstStyle/>
        <a:p>
          <a:endParaRPr lang="en-US"/>
        </a:p>
      </dgm:t>
    </dgm:pt>
    <dgm:pt modelId="{A4F44534-C269-4E9E-A539-E126E7877D1B}" type="sibTrans" cxnId="{80880B51-BC35-4A29-A92E-2AB8A7E64AFE}">
      <dgm:prSet/>
      <dgm:spPr/>
      <dgm:t>
        <a:bodyPr/>
        <a:lstStyle/>
        <a:p>
          <a:endParaRPr lang="en-US"/>
        </a:p>
      </dgm:t>
    </dgm:pt>
    <dgm:pt modelId="{6F71DD44-3F46-4A83-90EA-7C6659BE4E22}" type="pres">
      <dgm:prSet presAssocID="{76FE3B79-63B0-49CF-B4BB-9077600D1DBD}" presName="diagram" presStyleCnt="0">
        <dgm:presLayoutVars>
          <dgm:dir/>
          <dgm:resizeHandles val="exact"/>
        </dgm:presLayoutVars>
      </dgm:prSet>
      <dgm:spPr/>
      <dgm:t>
        <a:bodyPr/>
        <a:lstStyle/>
        <a:p>
          <a:endParaRPr lang="en-US"/>
        </a:p>
      </dgm:t>
    </dgm:pt>
    <dgm:pt modelId="{3A604FB2-9E37-494B-9C0E-1C281092FFB3}" type="pres">
      <dgm:prSet presAssocID="{919319A9-CBC4-4476-9746-17CF98820006}" presName="node" presStyleLbl="node1" presStyleIdx="0" presStyleCnt="5" custScaleX="67676" custScaleY="31955" custLinFactNeighborX="-10098" custLinFactNeighborY="-32645">
        <dgm:presLayoutVars>
          <dgm:bulletEnabled val="1"/>
        </dgm:presLayoutVars>
      </dgm:prSet>
      <dgm:spPr/>
      <dgm:t>
        <a:bodyPr/>
        <a:lstStyle/>
        <a:p>
          <a:endParaRPr lang="en-US"/>
        </a:p>
      </dgm:t>
    </dgm:pt>
    <dgm:pt modelId="{B70396F6-DBE2-4F50-A769-F87037E9E082}" type="pres">
      <dgm:prSet presAssocID="{18BEFEB1-7773-44EF-BEB2-9C8C7353F1F8}" presName="sibTrans" presStyleCnt="0"/>
      <dgm:spPr/>
    </dgm:pt>
    <dgm:pt modelId="{547C738C-1CA7-4445-B728-916B6658D9B0}" type="pres">
      <dgm:prSet presAssocID="{9445BCE5-73BA-4562-868E-7B807532D0C0}" presName="node" presStyleLbl="node1" presStyleIdx="1" presStyleCnt="5" custScaleX="52544" custScaleY="31219" custLinFactNeighborX="6433" custLinFactNeighborY="-36412">
        <dgm:presLayoutVars>
          <dgm:bulletEnabled val="1"/>
        </dgm:presLayoutVars>
      </dgm:prSet>
      <dgm:spPr/>
      <dgm:t>
        <a:bodyPr/>
        <a:lstStyle/>
        <a:p>
          <a:endParaRPr lang="en-US"/>
        </a:p>
      </dgm:t>
    </dgm:pt>
    <dgm:pt modelId="{9A493CBD-0F72-4CA2-8D64-D267E8E55963}" type="pres">
      <dgm:prSet presAssocID="{3858A3DB-0CEE-4FF1-BF5E-21968501FFC4}" presName="sibTrans" presStyleCnt="0"/>
      <dgm:spPr/>
    </dgm:pt>
    <dgm:pt modelId="{9A672325-9BE5-45B6-8DA3-9AC56230BD5D}" type="pres">
      <dgm:prSet presAssocID="{A3717155-A0A0-4267-BBC5-97BDAB0326A6}" presName="node" presStyleLbl="node1" presStyleIdx="2" presStyleCnt="5" custScaleY="28207" custLinFactNeighborX="74615" custLinFactNeighborY="52436">
        <dgm:presLayoutVars>
          <dgm:bulletEnabled val="1"/>
        </dgm:presLayoutVars>
      </dgm:prSet>
      <dgm:spPr/>
      <dgm:t>
        <a:bodyPr/>
        <a:lstStyle/>
        <a:p>
          <a:endParaRPr lang="en-US"/>
        </a:p>
      </dgm:t>
    </dgm:pt>
    <dgm:pt modelId="{633AD500-126F-44C6-90C8-64374D27EB85}" type="pres">
      <dgm:prSet presAssocID="{59F05E15-CC2E-4694-992E-8DD28178470D}" presName="sibTrans" presStyleCnt="0"/>
      <dgm:spPr/>
    </dgm:pt>
    <dgm:pt modelId="{25A7DD2D-892E-47DB-A91C-00D26C66BBB3}" type="pres">
      <dgm:prSet presAssocID="{F46107D1-ABE7-4282-B3FA-5EF3A26D1DD0}" presName="node" presStyleLbl="node1" presStyleIdx="3" presStyleCnt="5" custScaleX="55942" custScaleY="27605" custLinFactNeighborX="-8645" custLinFactNeighborY="-34215">
        <dgm:presLayoutVars>
          <dgm:bulletEnabled val="1"/>
        </dgm:presLayoutVars>
      </dgm:prSet>
      <dgm:spPr/>
      <dgm:t>
        <a:bodyPr/>
        <a:lstStyle/>
        <a:p>
          <a:endParaRPr lang="en-US"/>
        </a:p>
      </dgm:t>
    </dgm:pt>
    <dgm:pt modelId="{6FDF774C-009A-4A36-98A1-09EC99517441}" type="pres">
      <dgm:prSet presAssocID="{D3537932-B35F-416A-A686-871A45C18EC5}" presName="sibTrans" presStyleCnt="0"/>
      <dgm:spPr/>
    </dgm:pt>
    <dgm:pt modelId="{9B9C25DE-24EE-413E-9208-14BDD1E429FA}" type="pres">
      <dgm:prSet presAssocID="{15CDDCA7-F176-4742-9474-692F3C754E16}" presName="node" presStyleLbl="node1" presStyleIdx="4" presStyleCnt="5" custScaleY="28770" custLinFactNeighborX="41644" custLinFactNeighborY="-39791">
        <dgm:presLayoutVars>
          <dgm:bulletEnabled val="1"/>
        </dgm:presLayoutVars>
      </dgm:prSet>
      <dgm:spPr/>
      <dgm:t>
        <a:bodyPr/>
        <a:lstStyle/>
        <a:p>
          <a:endParaRPr lang="en-US"/>
        </a:p>
      </dgm:t>
    </dgm:pt>
  </dgm:ptLst>
  <dgm:cxnLst>
    <dgm:cxn modelId="{5550DC63-872F-4A76-BCA7-898E22AD68C6}" type="presOf" srcId="{9445BCE5-73BA-4562-868E-7B807532D0C0}" destId="{547C738C-1CA7-4445-B728-916B6658D9B0}" srcOrd="0" destOrd="0" presId="urn:microsoft.com/office/officeart/2005/8/layout/default"/>
    <dgm:cxn modelId="{7507E813-2994-4165-BA26-21B81CC80A0D}" srcId="{76FE3B79-63B0-49CF-B4BB-9077600D1DBD}" destId="{9445BCE5-73BA-4562-868E-7B807532D0C0}" srcOrd="1" destOrd="0" parTransId="{91D1AE7F-A330-410A-A95D-DBEF28D93881}" sibTransId="{3858A3DB-0CEE-4FF1-BF5E-21968501FFC4}"/>
    <dgm:cxn modelId="{80880B51-BC35-4A29-A92E-2AB8A7E64AFE}" srcId="{76FE3B79-63B0-49CF-B4BB-9077600D1DBD}" destId="{15CDDCA7-F176-4742-9474-692F3C754E16}" srcOrd="4" destOrd="0" parTransId="{1AC76425-E8F4-44B9-98FE-65CD8654993F}" sibTransId="{A4F44534-C269-4E9E-A539-E126E7877D1B}"/>
    <dgm:cxn modelId="{62E040AC-292A-4A2F-A7FF-A9504036421E}" type="presOf" srcId="{A3717155-A0A0-4267-BBC5-97BDAB0326A6}" destId="{9A672325-9BE5-45B6-8DA3-9AC56230BD5D}" srcOrd="0" destOrd="0" presId="urn:microsoft.com/office/officeart/2005/8/layout/default"/>
    <dgm:cxn modelId="{52204587-C307-4257-84FE-8F73CFEDF4CA}" srcId="{76FE3B79-63B0-49CF-B4BB-9077600D1DBD}" destId="{F46107D1-ABE7-4282-B3FA-5EF3A26D1DD0}" srcOrd="3" destOrd="0" parTransId="{E19FDC5C-A57C-4ABD-8B8E-5A697716E76D}" sibTransId="{D3537932-B35F-416A-A686-871A45C18EC5}"/>
    <dgm:cxn modelId="{76133E82-2E52-45F7-B38A-5010DFCC5508}" type="presOf" srcId="{F46107D1-ABE7-4282-B3FA-5EF3A26D1DD0}" destId="{25A7DD2D-892E-47DB-A91C-00D26C66BBB3}" srcOrd="0" destOrd="0" presId="urn:microsoft.com/office/officeart/2005/8/layout/default"/>
    <dgm:cxn modelId="{9A270898-8393-47B9-BF86-9AB927F207D1}" type="presOf" srcId="{15CDDCA7-F176-4742-9474-692F3C754E16}" destId="{9B9C25DE-24EE-413E-9208-14BDD1E429FA}" srcOrd="0" destOrd="0" presId="urn:microsoft.com/office/officeart/2005/8/layout/default"/>
    <dgm:cxn modelId="{BD06AE5A-8C0C-4EA6-9860-4162AFEB0CE6}" srcId="{76FE3B79-63B0-49CF-B4BB-9077600D1DBD}" destId="{A3717155-A0A0-4267-BBC5-97BDAB0326A6}" srcOrd="2" destOrd="0" parTransId="{558699CF-F858-4097-9891-0AFD3E391DEE}" sibTransId="{59F05E15-CC2E-4694-992E-8DD28178470D}"/>
    <dgm:cxn modelId="{E663F085-A46D-4E15-8550-3755FA071D40}" type="presOf" srcId="{76FE3B79-63B0-49CF-B4BB-9077600D1DBD}" destId="{6F71DD44-3F46-4A83-90EA-7C6659BE4E22}" srcOrd="0" destOrd="0" presId="urn:microsoft.com/office/officeart/2005/8/layout/default"/>
    <dgm:cxn modelId="{B2D17B18-8026-4E0A-83C5-F7D8DE724745}" type="presOf" srcId="{919319A9-CBC4-4476-9746-17CF98820006}" destId="{3A604FB2-9E37-494B-9C0E-1C281092FFB3}" srcOrd="0" destOrd="0" presId="urn:microsoft.com/office/officeart/2005/8/layout/default"/>
    <dgm:cxn modelId="{673B54CC-280D-4D15-8E1C-DD599AEDE185}" srcId="{76FE3B79-63B0-49CF-B4BB-9077600D1DBD}" destId="{919319A9-CBC4-4476-9746-17CF98820006}" srcOrd="0" destOrd="0" parTransId="{2CE5BF2D-E7D7-40B4-9C39-AAFF4A819327}" sibTransId="{18BEFEB1-7773-44EF-BEB2-9C8C7353F1F8}"/>
    <dgm:cxn modelId="{9716C7A6-42AE-4D8B-8D2A-CFCFBD2B190F}" type="presParOf" srcId="{6F71DD44-3F46-4A83-90EA-7C6659BE4E22}" destId="{3A604FB2-9E37-494B-9C0E-1C281092FFB3}" srcOrd="0" destOrd="0" presId="urn:microsoft.com/office/officeart/2005/8/layout/default"/>
    <dgm:cxn modelId="{2EAE72A7-EBCD-447B-9337-9A05B32E8EC6}" type="presParOf" srcId="{6F71DD44-3F46-4A83-90EA-7C6659BE4E22}" destId="{B70396F6-DBE2-4F50-A769-F87037E9E082}" srcOrd="1" destOrd="0" presId="urn:microsoft.com/office/officeart/2005/8/layout/default"/>
    <dgm:cxn modelId="{696A8D9C-D2F9-4116-B99E-13011CD27B69}" type="presParOf" srcId="{6F71DD44-3F46-4A83-90EA-7C6659BE4E22}" destId="{547C738C-1CA7-4445-B728-916B6658D9B0}" srcOrd="2" destOrd="0" presId="urn:microsoft.com/office/officeart/2005/8/layout/default"/>
    <dgm:cxn modelId="{064E9778-301D-4235-B604-180A6F5C1649}" type="presParOf" srcId="{6F71DD44-3F46-4A83-90EA-7C6659BE4E22}" destId="{9A493CBD-0F72-4CA2-8D64-D267E8E55963}" srcOrd="3" destOrd="0" presId="urn:microsoft.com/office/officeart/2005/8/layout/default"/>
    <dgm:cxn modelId="{C981D072-8BA4-4575-9C1D-7AD50A08296E}" type="presParOf" srcId="{6F71DD44-3F46-4A83-90EA-7C6659BE4E22}" destId="{9A672325-9BE5-45B6-8DA3-9AC56230BD5D}" srcOrd="4" destOrd="0" presId="urn:microsoft.com/office/officeart/2005/8/layout/default"/>
    <dgm:cxn modelId="{C00E6A32-3128-43EB-A9AD-407C177E0C92}" type="presParOf" srcId="{6F71DD44-3F46-4A83-90EA-7C6659BE4E22}" destId="{633AD500-126F-44C6-90C8-64374D27EB85}" srcOrd="5" destOrd="0" presId="urn:microsoft.com/office/officeart/2005/8/layout/default"/>
    <dgm:cxn modelId="{D5F29CFD-CE76-481D-A45C-BE1D590EEE44}" type="presParOf" srcId="{6F71DD44-3F46-4A83-90EA-7C6659BE4E22}" destId="{25A7DD2D-892E-47DB-A91C-00D26C66BBB3}" srcOrd="6" destOrd="0" presId="urn:microsoft.com/office/officeart/2005/8/layout/default"/>
    <dgm:cxn modelId="{1399CEA2-2E29-48C1-8E6B-13B593FF4879}" type="presParOf" srcId="{6F71DD44-3F46-4A83-90EA-7C6659BE4E22}" destId="{6FDF774C-009A-4A36-98A1-09EC99517441}" srcOrd="7" destOrd="0" presId="urn:microsoft.com/office/officeart/2005/8/layout/default"/>
    <dgm:cxn modelId="{5C43DBDB-377A-4E5C-86EC-AA9DD10FA969}" type="presParOf" srcId="{6F71DD44-3F46-4A83-90EA-7C6659BE4E22}" destId="{9B9C25DE-24EE-413E-9208-14BDD1E429FA}" srcOrd="8" destOrd="0" presId="urn:microsoft.com/office/officeart/2005/8/layout/default"/>
  </dgm:cxnLst>
  <dgm:bg/>
  <dgm:whole/>
</dgm:dataModel>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b="0">
                <a:solidFill>
                  <a:schemeClr val="tx1"/>
                </a:solidFill>
                <a:latin typeface="Arial" pitchFamily="34" charset="0"/>
              </a:defRPr>
            </a:lvl1pPr>
          </a:lstStyle>
          <a:p>
            <a:pPr>
              <a:defRPr/>
            </a:pPr>
            <a:endParaRPr lang="en-US"/>
          </a:p>
        </p:txBody>
      </p:sp>
      <p:sp>
        <p:nvSpPr>
          <p:cNvPr id="102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a:solidFill>
                  <a:schemeClr val="tx1"/>
                </a:solidFill>
                <a:latin typeface="Arial" pitchFamily="34" charset="0"/>
              </a:defRPr>
            </a:lvl1pPr>
          </a:lstStyle>
          <a:p>
            <a:pPr>
              <a:defRPr/>
            </a:pPr>
            <a:endParaRPr lang="en-US"/>
          </a:p>
        </p:txBody>
      </p:sp>
      <p:sp>
        <p:nvSpPr>
          <p:cNvPr id="327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b="0">
                <a:solidFill>
                  <a:schemeClr val="tx1"/>
                </a:solidFill>
                <a:latin typeface="Arial" pitchFamily="34" charset="0"/>
              </a:defRPr>
            </a:lvl1pPr>
          </a:lstStyle>
          <a:p>
            <a:pPr>
              <a:defRPr/>
            </a:pPr>
            <a:endParaRPr lang="en-US"/>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a:solidFill>
                  <a:schemeClr val="tx1"/>
                </a:solidFill>
                <a:latin typeface="Arial" pitchFamily="34" charset="0"/>
              </a:defRPr>
            </a:lvl1pPr>
          </a:lstStyle>
          <a:p>
            <a:pPr>
              <a:defRPr/>
            </a:pPr>
            <a:fld id="{D553E8DE-EE80-41A4-AEBB-AA3EE81D146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53E8DE-EE80-41A4-AEBB-AA3EE81D146C}"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30F8517D-329C-474D-8141-CA8C109CBBA1}" type="slidenum">
              <a:rPr lang="en-US" smtClean="0">
                <a:latin typeface="Arial" charset="0"/>
              </a:rPr>
              <a:pPr/>
              <a:t>2</a:t>
            </a:fld>
            <a:endParaRPr lang="en-US" smtClean="0">
              <a:latin typeface="Arial" charset="0"/>
            </a:endParaRPr>
          </a:p>
        </p:txBody>
      </p:sp>
      <p:sp>
        <p:nvSpPr>
          <p:cNvPr id="33795" name="Rectangle 2"/>
          <p:cNvSpPr>
            <a:spLocks noGrp="1" noRot="1" noChangeAspect="1" noChangeArrowheads="1" noTextEdit="1"/>
          </p:cNvSpPr>
          <p:nvPr>
            <p:ph type="sldImg"/>
          </p:nvPr>
        </p:nvSpPr>
        <p:spPr>
          <a:xfrm>
            <a:off x="1144588" y="687388"/>
            <a:ext cx="4570412" cy="3427412"/>
          </a:xfrm>
          <a:ln/>
        </p:spPr>
      </p:sp>
      <p:sp>
        <p:nvSpPr>
          <p:cNvPr id="33796" name="Rectangle 3"/>
          <p:cNvSpPr>
            <a:spLocks noGrp="1" noChangeArrowheads="1"/>
          </p:cNvSpPr>
          <p:nvPr>
            <p:ph type="body" idx="1"/>
          </p:nvPr>
        </p:nvSpPr>
        <p:spPr>
          <a:xfrm>
            <a:off x="685800" y="4343400"/>
            <a:ext cx="5486400" cy="4113213"/>
          </a:xfrm>
          <a:noFill/>
          <a:ln/>
        </p:spPr>
        <p:txBody>
          <a:bodyPr/>
          <a:lstStyle/>
          <a:p>
            <a:pPr eaLnBrk="1" hangingPunct="1"/>
            <a:r>
              <a:rPr lang="en-US" dirty="0" smtClean="0">
                <a:latin typeface="Arial" charset="0"/>
              </a:rPr>
              <a:t>Leaders in Measurement and Control</a:t>
            </a:r>
          </a:p>
          <a:p>
            <a:pPr eaLnBrk="1" hangingPunct="1"/>
            <a:r>
              <a:rPr lang="en-US" dirty="0" smtClean="0">
                <a:latin typeface="Arial" charset="0"/>
              </a:rPr>
              <a:t>Direct Operations 40 Countries</a:t>
            </a:r>
          </a:p>
          <a:p>
            <a:pPr eaLnBrk="1" hangingPunct="1"/>
            <a:r>
              <a:rPr lang="en-US" dirty="0" smtClean="0">
                <a:latin typeface="Arial" charset="0"/>
              </a:rPr>
              <a:t>1,353 engineers are employed</a:t>
            </a:r>
          </a:p>
          <a:p>
            <a:pPr eaLnBrk="1" hangingPunct="1"/>
            <a:endParaRPr lang="en-US" dirty="0" smtClean="0">
              <a:latin typeface="Arial" charset="0"/>
            </a:endParaRPr>
          </a:p>
          <a:p>
            <a:pPr eaLnBrk="1" hangingPunct="1"/>
            <a:r>
              <a:rPr lang="en-US" dirty="0" smtClean="0">
                <a:latin typeface="Arial" charset="0"/>
              </a:rPr>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dirty="0" smtClean="0">
              <a:latin typeface="Arial" charset="0"/>
            </a:endParaRPr>
          </a:p>
          <a:p>
            <a:pPr eaLnBrk="1" hangingPunct="1"/>
            <a:endParaRPr lang="en-US" dirty="0" smtClean="0">
              <a:latin typeface="Arial" charset="0"/>
            </a:endParaRPr>
          </a:p>
        </p:txBody>
      </p:sp>
      <p:sp>
        <p:nvSpPr>
          <p:cNvPr id="33797"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30F8517D-329C-474D-8141-CA8C109CBBA1}" type="slidenum">
              <a:rPr lang="en-US" smtClean="0">
                <a:latin typeface="Arial" charset="0"/>
              </a:rPr>
              <a:pPr/>
              <a:t>3</a:t>
            </a:fld>
            <a:endParaRPr lang="en-US" smtClean="0">
              <a:latin typeface="Arial" charset="0"/>
            </a:endParaRPr>
          </a:p>
        </p:txBody>
      </p:sp>
      <p:sp>
        <p:nvSpPr>
          <p:cNvPr id="33795" name="Rectangle 2"/>
          <p:cNvSpPr>
            <a:spLocks noGrp="1" noRot="1" noChangeAspect="1" noChangeArrowheads="1" noTextEdit="1"/>
          </p:cNvSpPr>
          <p:nvPr>
            <p:ph type="sldImg"/>
          </p:nvPr>
        </p:nvSpPr>
        <p:spPr>
          <a:xfrm>
            <a:off x="1144588" y="687388"/>
            <a:ext cx="4570412" cy="3427412"/>
          </a:xfrm>
          <a:ln/>
        </p:spPr>
      </p:sp>
      <p:sp>
        <p:nvSpPr>
          <p:cNvPr id="33796" name="Rectangle 3"/>
          <p:cNvSpPr>
            <a:spLocks noGrp="1" noChangeArrowheads="1"/>
          </p:cNvSpPr>
          <p:nvPr>
            <p:ph type="body" idx="1"/>
          </p:nvPr>
        </p:nvSpPr>
        <p:spPr>
          <a:xfrm>
            <a:off x="685800" y="4343400"/>
            <a:ext cx="5486400" cy="4113213"/>
          </a:xfrm>
          <a:noFill/>
          <a:ln/>
        </p:spPr>
        <p:txBody>
          <a:bodyPr/>
          <a:lstStyle/>
          <a:p>
            <a:pPr eaLnBrk="1" hangingPunct="1"/>
            <a:r>
              <a:rPr lang="en-US" dirty="0" smtClean="0">
                <a:latin typeface="Arial" charset="0"/>
              </a:rPr>
              <a:t>Leaders in Measurement and Control</a:t>
            </a:r>
          </a:p>
          <a:p>
            <a:pPr eaLnBrk="1" hangingPunct="1"/>
            <a:r>
              <a:rPr lang="en-US" dirty="0" smtClean="0">
                <a:latin typeface="Arial" charset="0"/>
              </a:rPr>
              <a:t>Direct Operations 40 Countries</a:t>
            </a:r>
          </a:p>
          <a:p>
            <a:pPr eaLnBrk="1" hangingPunct="1"/>
            <a:r>
              <a:rPr lang="en-US" dirty="0" smtClean="0">
                <a:latin typeface="Arial" charset="0"/>
              </a:rPr>
              <a:t>1,353 engineers are employed</a:t>
            </a:r>
          </a:p>
          <a:p>
            <a:pPr eaLnBrk="1" hangingPunct="1"/>
            <a:endParaRPr lang="en-US" dirty="0" smtClean="0">
              <a:latin typeface="Arial" charset="0"/>
            </a:endParaRPr>
          </a:p>
          <a:p>
            <a:pPr eaLnBrk="1" hangingPunct="1"/>
            <a:r>
              <a:rPr lang="en-US" dirty="0" smtClean="0">
                <a:latin typeface="Arial" charset="0"/>
              </a:rPr>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dirty="0" smtClean="0">
              <a:latin typeface="Arial" charset="0"/>
            </a:endParaRPr>
          </a:p>
          <a:p>
            <a:pPr eaLnBrk="1" hangingPunct="1"/>
            <a:endParaRPr lang="en-US" dirty="0" smtClean="0">
              <a:latin typeface="Arial" charset="0"/>
            </a:endParaRPr>
          </a:p>
        </p:txBody>
      </p:sp>
      <p:sp>
        <p:nvSpPr>
          <p:cNvPr id="33797"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30F8517D-329C-474D-8141-CA8C109CBBA1}" type="slidenum">
              <a:rPr lang="en-US" smtClean="0">
                <a:latin typeface="Arial" charset="0"/>
              </a:rPr>
              <a:pPr/>
              <a:t>4</a:t>
            </a:fld>
            <a:endParaRPr lang="en-US" smtClean="0">
              <a:latin typeface="Arial" charset="0"/>
            </a:endParaRPr>
          </a:p>
        </p:txBody>
      </p:sp>
      <p:sp>
        <p:nvSpPr>
          <p:cNvPr id="33795" name="Rectangle 2"/>
          <p:cNvSpPr>
            <a:spLocks noGrp="1" noRot="1" noChangeAspect="1" noChangeArrowheads="1" noTextEdit="1"/>
          </p:cNvSpPr>
          <p:nvPr>
            <p:ph type="sldImg"/>
          </p:nvPr>
        </p:nvSpPr>
        <p:spPr>
          <a:xfrm>
            <a:off x="1144588" y="687388"/>
            <a:ext cx="4570412" cy="3427412"/>
          </a:xfrm>
          <a:ln/>
        </p:spPr>
      </p:sp>
      <p:sp>
        <p:nvSpPr>
          <p:cNvPr id="33796" name="Rectangle 3"/>
          <p:cNvSpPr>
            <a:spLocks noGrp="1" noChangeArrowheads="1"/>
          </p:cNvSpPr>
          <p:nvPr>
            <p:ph type="body" idx="1"/>
          </p:nvPr>
        </p:nvSpPr>
        <p:spPr>
          <a:xfrm>
            <a:off x="685800" y="4343400"/>
            <a:ext cx="5486400" cy="4113213"/>
          </a:xfrm>
          <a:noFill/>
          <a:ln/>
        </p:spPr>
        <p:txBody>
          <a:bodyPr/>
          <a:lstStyle/>
          <a:p>
            <a:pPr eaLnBrk="1" hangingPunct="1"/>
            <a:r>
              <a:rPr lang="en-US" dirty="0" smtClean="0">
                <a:latin typeface="Arial" charset="0"/>
              </a:rPr>
              <a:t>Leaders in Measurement and Control</a:t>
            </a:r>
          </a:p>
          <a:p>
            <a:pPr eaLnBrk="1" hangingPunct="1"/>
            <a:r>
              <a:rPr lang="en-US" dirty="0" smtClean="0">
                <a:latin typeface="Arial" charset="0"/>
              </a:rPr>
              <a:t>Direct Operations 40 Countries</a:t>
            </a:r>
          </a:p>
          <a:p>
            <a:pPr eaLnBrk="1" hangingPunct="1"/>
            <a:r>
              <a:rPr lang="en-US" dirty="0" smtClean="0">
                <a:latin typeface="Arial" charset="0"/>
              </a:rPr>
              <a:t>1,353 engineers are employed</a:t>
            </a:r>
          </a:p>
          <a:p>
            <a:pPr eaLnBrk="1" hangingPunct="1"/>
            <a:endParaRPr lang="en-US" dirty="0" smtClean="0">
              <a:latin typeface="Arial" charset="0"/>
            </a:endParaRPr>
          </a:p>
          <a:p>
            <a:pPr eaLnBrk="1" hangingPunct="1"/>
            <a:r>
              <a:rPr lang="en-US" dirty="0" smtClean="0">
                <a:latin typeface="Arial" charset="0"/>
              </a:rPr>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dirty="0" smtClean="0">
              <a:latin typeface="Arial" charset="0"/>
            </a:endParaRPr>
          </a:p>
          <a:p>
            <a:pPr eaLnBrk="1" hangingPunct="1"/>
            <a:endParaRPr lang="en-US" dirty="0" smtClean="0">
              <a:latin typeface="Arial" charset="0"/>
            </a:endParaRPr>
          </a:p>
        </p:txBody>
      </p:sp>
      <p:sp>
        <p:nvSpPr>
          <p:cNvPr id="33797"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30F8517D-329C-474D-8141-CA8C109CBBA1}" type="slidenum">
              <a:rPr lang="en-US" smtClean="0">
                <a:latin typeface="Arial" charset="0"/>
              </a:rPr>
              <a:pPr/>
              <a:t>5</a:t>
            </a:fld>
            <a:endParaRPr lang="en-US" smtClean="0">
              <a:latin typeface="Arial" charset="0"/>
            </a:endParaRPr>
          </a:p>
        </p:txBody>
      </p:sp>
      <p:sp>
        <p:nvSpPr>
          <p:cNvPr id="33795" name="Rectangle 2"/>
          <p:cNvSpPr>
            <a:spLocks noGrp="1" noRot="1" noChangeAspect="1" noChangeArrowheads="1" noTextEdit="1"/>
          </p:cNvSpPr>
          <p:nvPr>
            <p:ph type="sldImg"/>
          </p:nvPr>
        </p:nvSpPr>
        <p:spPr>
          <a:xfrm>
            <a:off x="1144588" y="687388"/>
            <a:ext cx="4570412" cy="3427412"/>
          </a:xfrm>
          <a:ln/>
        </p:spPr>
      </p:sp>
      <p:sp>
        <p:nvSpPr>
          <p:cNvPr id="33796" name="Rectangle 3"/>
          <p:cNvSpPr>
            <a:spLocks noGrp="1" noChangeArrowheads="1"/>
          </p:cNvSpPr>
          <p:nvPr>
            <p:ph type="body" idx="1"/>
          </p:nvPr>
        </p:nvSpPr>
        <p:spPr>
          <a:xfrm>
            <a:off x="685800" y="4343400"/>
            <a:ext cx="5486400" cy="4113213"/>
          </a:xfrm>
          <a:noFill/>
          <a:ln/>
        </p:spPr>
        <p:txBody>
          <a:bodyPr/>
          <a:lstStyle/>
          <a:p>
            <a:pPr eaLnBrk="1" hangingPunct="1"/>
            <a:r>
              <a:rPr lang="en-US" dirty="0" smtClean="0">
                <a:latin typeface="Arial" charset="0"/>
              </a:rPr>
              <a:t>Leaders in Measurement and Control</a:t>
            </a:r>
          </a:p>
          <a:p>
            <a:pPr eaLnBrk="1" hangingPunct="1"/>
            <a:r>
              <a:rPr lang="en-US" dirty="0" smtClean="0">
                <a:latin typeface="Arial" charset="0"/>
              </a:rPr>
              <a:t>Direct Operations 40 Countries</a:t>
            </a:r>
          </a:p>
          <a:p>
            <a:pPr eaLnBrk="1" hangingPunct="1"/>
            <a:r>
              <a:rPr lang="en-US" dirty="0" smtClean="0">
                <a:latin typeface="Arial" charset="0"/>
              </a:rPr>
              <a:t>1,353 engineers are employed</a:t>
            </a:r>
          </a:p>
          <a:p>
            <a:pPr eaLnBrk="1" hangingPunct="1"/>
            <a:endParaRPr lang="en-US" dirty="0" smtClean="0">
              <a:latin typeface="Arial" charset="0"/>
            </a:endParaRPr>
          </a:p>
          <a:p>
            <a:pPr eaLnBrk="1" hangingPunct="1"/>
            <a:r>
              <a:rPr lang="en-US" dirty="0" smtClean="0">
                <a:latin typeface="Arial" charset="0"/>
              </a:rPr>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dirty="0" smtClean="0">
              <a:latin typeface="Arial" charset="0"/>
            </a:endParaRPr>
          </a:p>
          <a:p>
            <a:pPr eaLnBrk="1" hangingPunct="1"/>
            <a:endParaRPr lang="en-US" dirty="0" smtClean="0">
              <a:latin typeface="Arial" charset="0"/>
            </a:endParaRPr>
          </a:p>
        </p:txBody>
      </p:sp>
      <p:sp>
        <p:nvSpPr>
          <p:cNvPr id="33797"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30F8517D-329C-474D-8141-CA8C109CBBA1}" type="slidenum">
              <a:rPr lang="en-US" smtClean="0">
                <a:latin typeface="Arial" charset="0"/>
              </a:rPr>
              <a:pPr/>
              <a:t>6</a:t>
            </a:fld>
            <a:endParaRPr lang="en-US" smtClean="0">
              <a:latin typeface="Arial" charset="0"/>
            </a:endParaRPr>
          </a:p>
        </p:txBody>
      </p:sp>
      <p:sp>
        <p:nvSpPr>
          <p:cNvPr id="33795" name="Rectangle 2"/>
          <p:cNvSpPr>
            <a:spLocks noGrp="1" noRot="1" noChangeAspect="1" noChangeArrowheads="1" noTextEdit="1"/>
          </p:cNvSpPr>
          <p:nvPr>
            <p:ph type="sldImg"/>
          </p:nvPr>
        </p:nvSpPr>
        <p:spPr>
          <a:xfrm>
            <a:off x="1144588" y="687388"/>
            <a:ext cx="4570412" cy="3427412"/>
          </a:xfrm>
          <a:ln/>
        </p:spPr>
      </p:sp>
      <p:sp>
        <p:nvSpPr>
          <p:cNvPr id="33796" name="Rectangle 3"/>
          <p:cNvSpPr>
            <a:spLocks noGrp="1" noChangeArrowheads="1"/>
          </p:cNvSpPr>
          <p:nvPr>
            <p:ph type="body" idx="1"/>
          </p:nvPr>
        </p:nvSpPr>
        <p:spPr>
          <a:xfrm>
            <a:off x="685800" y="4343400"/>
            <a:ext cx="5486400" cy="4113213"/>
          </a:xfrm>
          <a:noFill/>
          <a:ln/>
        </p:spPr>
        <p:txBody>
          <a:bodyPr/>
          <a:lstStyle/>
          <a:p>
            <a:pPr eaLnBrk="1" hangingPunct="1"/>
            <a:r>
              <a:rPr lang="en-US" dirty="0" smtClean="0">
                <a:latin typeface="Arial" charset="0"/>
              </a:rPr>
              <a:t>Leaders in Measurement and Control</a:t>
            </a:r>
          </a:p>
          <a:p>
            <a:pPr eaLnBrk="1" hangingPunct="1"/>
            <a:r>
              <a:rPr lang="en-US" dirty="0" smtClean="0">
                <a:latin typeface="Arial" charset="0"/>
              </a:rPr>
              <a:t>Direct Operations 40 Countries</a:t>
            </a:r>
          </a:p>
          <a:p>
            <a:pPr eaLnBrk="1" hangingPunct="1"/>
            <a:r>
              <a:rPr lang="en-US" dirty="0" smtClean="0">
                <a:latin typeface="Arial" charset="0"/>
              </a:rPr>
              <a:t>1,353 engineers are employed</a:t>
            </a:r>
          </a:p>
          <a:p>
            <a:pPr eaLnBrk="1" hangingPunct="1"/>
            <a:endParaRPr lang="en-US" dirty="0" smtClean="0">
              <a:latin typeface="Arial" charset="0"/>
            </a:endParaRPr>
          </a:p>
          <a:p>
            <a:pPr eaLnBrk="1" hangingPunct="1"/>
            <a:r>
              <a:rPr lang="en-US" dirty="0" smtClean="0">
                <a:latin typeface="Arial" charset="0"/>
              </a:rPr>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dirty="0" smtClean="0">
              <a:latin typeface="Arial" charset="0"/>
            </a:endParaRPr>
          </a:p>
          <a:p>
            <a:pPr eaLnBrk="1" hangingPunct="1"/>
            <a:endParaRPr lang="en-US" dirty="0" smtClean="0">
              <a:latin typeface="Arial" charset="0"/>
            </a:endParaRPr>
          </a:p>
        </p:txBody>
      </p:sp>
      <p:sp>
        <p:nvSpPr>
          <p:cNvPr id="33797"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30F8517D-329C-474D-8141-CA8C109CBBA1}" type="slidenum">
              <a:rPr lang="en-US" smtClean="0">
                <a:latin typeface="Arial" charset="0"/>
              </a:rPr>
              <a:pPr/>
              <a:t>7</a:t>
            </a:fld>
            <a:endParaRPr lang="en-US" smtClean="0">
              <a:latin typeface="Arial" charset="0"/>
            </a:endParaRPr>
          </a:p>
        </p:txBody>
      </p:sp>
      <p:sp>
        <p:nvSpPr>
          <p:cNvPr id="33795" name="Rectangle 2"/>
          <p:cNvSpPr>
            <a:spLocks noGrp="1" noRot="1" noChangeAspect="1" noChangeArrowheads="1" noTextEdit="1"/>
          </p:cNvSpPr>
          <p:nvPr>
            <p:ph type="sldImg"/>
          </p:nvPr>
        </p:nvSpPr>
        <p:spPr>
          <a:xfrm>
            <a:off x="1144588" y="687388"/>
            <a:ext cx="4570412" cy="3427412"/>
          </a:xfrm>
          <a:ln/>
        </p:spPr>
      </p:sp>
      <p:sp>
        <p:nvSpPr>
          <p:cNvPr id="33796" name="Rectangle 3"/>
          <p:cNvSpPr>
            <a:spLocks noGrp="1" noChangeArrowheads="1"/>
          </p:cNvSpPr>
          <p:nvPr>
            <p:ph type="body" idx="1"/>
          </p:nvPr>
        </p:nvSpPr>
        <p:spPr>
          <a:xfrm>
            <a:off x="685800" y="4343400"/>
            <a:ext cx="5486400" cy="4113213"/>
          </a:xfrm>
          <a:noFill/>
          <a:ln/>
        </p:spPr>
        <p:txBody>
          <a:bodyPr/>
          <a:lstStyle/>
          <a:p>
            <a:pPr eaLnBrk="1" hangingPunct="1"/>
            <a:r>
              <a:rPr lang="en-US" dirty="0" smtClean="0">
                <a:latin typeface="Arial" charset="0"/>
              </a:rPr>
              <a:t>Leaders in Measurement and Control</a:t>
            </a:r>
          </a:p>
          <a:p>
            <a:pPr eaLnBrk="1" hangingPunct="1"/>
            <a:r>
              <a:rPr lang="en-US" dirty="0" smtClean="0">
                <a:latin typeface="Arial" charset="0"/>
              </a:rPr>
              <a:t>Direct Operations 40 Countries</a:t>
            </a:r>
          </a:p>
          <a:p>
            <a:pPr eaLnBrk="1" hangingPunct="1"/>
            <a:r>
              <a:rPr lang="en-US" dirty="0" smtClean="0">
                <a:latin typeface="Arial" charset="0"/>
              </a:rPr>
              <a:t>1,353 engineers are employed</a:t>
            </a:r>
          </a:p>
          <a:p>
            <a:pPr eaLnBrk="1" hangingPunct="1"/>
            <a:endParaRPr lang="en-US" dirty="0" smtClean="0">
              <a:latin typeface="Arial" charset="0"/>
            </a:endParaRPr>
          </a:p>
          <a:p>
            <a:pPr eaLnBrk="1" hangingPunct="1"/>
            <a:r>
              <a:rPr lang="en-US" dirty="0" smtClean="0">
                <a:latin typeface="Arial" charset="0"/>
              </a:rPr>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dirty="0" smtClean="0">
              <a:latin typeface="Arial" charset="0"/>
            </a:endParaRPr>
          </a:p>
          <a:p>
            <a:pPr eaLnBrk="1" hangingPunct="1"/>
            <a:endParaRPr lang="en-US" dirty="0" smtClean="0">
              <a:latin typeface="Arial" charset="0"/>
            </a:endParaRPr>
          </a:p>
        </p:txBody>
      </p:sp>
      <p:sp>
        <p:nvSpPr>
          <p:cNvPr id="33797"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pPr>
              <a:defRPr/>
            </a:pPr>
            <a:endParaRPr lang="en-US" alt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pPr>
              <a:defRPr/>
            </a:pPr>
            <a:r>
              <a:rPr lang="en-US" altLang="en-US" smtClean="0"/>
              <a:t>National Instruments Confidential</a:t>
            </a:r>
            <a:endParaRPr lang="en-US" altLang="en-US">
              <a:latin typeface="Times" pitchFamily="18" charset="0"/>
            </a:endParaRPr>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pPr>
              <a:defRPr/>
            </a:pPr>
            <a:fld id="{7514BF42-F4D1-4525-BA43-92280F9D1D67}" type="slidenum">
              <a:rPr lang="en-US" altLang="en-US" smtClean="0"/>
              <a:pPr>
                <a:defRPr/>
              </a:pPr>
              <a:t>‹#›</a:t>
            </a:fld>
            <a:endParaRPr lang="en-US" altLang="en-US" sz="1400">
              <a:latin typeface="Times" pitchFamily="18"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r>
              <a:rPr lang="en-US" altLang="en-US" smtClean="0"/>
              <a:t>National Instruments Confidential</a:t>
            </a:r>
            <a:endParaRPr lang="en-US" altLang="en-US"/>
          </a:p>
        </p:txBody>
      </p:sp>
      <p:sp>
        <p:nvSpPr>
          <p:cNvPr id="6" name="Slide Number Placeholder 5"/>
          <p:cNvSpPr>
            <a:spLocks noGrp="1"/>
          </p:cNvSpPr>
          <p:nvPr>
            <p:ph type="sldNum" sz="quarter" idx="12"/>
          </p:nvPr>
        </p:nvSpPr>
        <p:spPr/>
        <p:txBody>
          <a:bodyPr/>
          <a:lstStyle/>
          <a:p>
            <a:pPr>
              <a:defRPr/>
            </a:pPr>
            <a:fld id="{548A2484-1A31-40A3-BB5F-4DCDECD1B0EB}" type="slidenum">
              <a:rPr lang="en-US" altLang="en-US" smtClean="0"/>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r>
              <a:rPr lang="en-US" altLang="en-US" smtClean="0"/>
              <a:t>National Instruments Confidential</a:t>
            </a:r>
            <a:endParaRPr lang="en-US" altLang="en-US"/>
          </a:p>
        </p:txBody>
      </p:sp>
      <p:sp>
        <p:nvSpPr>
          <p:cNvPr id="6" name="Slide Number Placeholder 5"/>
          <p:cNvSpPr>
            <a:spLocks noGrp="1"/>
          </p:cNvSpPr>
          <p:nvPr>
            <p:ph type="sldNum" sz="quarter" idx="12"/>
          </p:nvPr>
        </p:nvSpPr>
        <p:spPr/>
        <p:txBody>
          <a:bodyPr/>
          <a:lstStyle/>
          <a:p>
            <a:pPr>
              <a:defRPr/>
            </a:pPr>
            <a:fld id="{DDFC5D0D-B70C-42CC-A539-42696C094825}" type="slidenum">
              <a:rPr lang="en-US" altLang="en-US" smtClean="0"/>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pPr>
              <a:defRPr/>
            </a:pPr>
            <a:endParaRPr lang="en-US" altLang="en-US"/>
          </a:p>
        </p:txBody>
      </p:sp>
      <p:sp>
        <p:nvSpPr>
          <p:cNvPr id="5" name="Footer Placeholder 4"/>
          <p:cNvSpPr>
            <a:spLocks noGrp="1"/>
          </p:cNvSpPr>
          <p:nvPr>
            <p:ph type="ftr" sz="quarter" idx="11"/>
          </p:nvPr>
        </p:nvSpPr>
        <p:spPr>
          <a:xfrm>
            <a:off x="457200" y="6480969"/>
            <a:ext cx="4260056" cy="300831"/>
          </a:xfrm>
        </p:spPr>
        <p:txBody>
          <a:bodyPr/>
          <a:lstStyle/>
          <a:p>
            <a:pPr>
              <a:defRPr/>
            </a:pPr>
            <a:r>
              <a:rPr lang="en-US" altLang="en-US" smtClean="0"/>
              <a:t>National Instruments Confidential</a:t>
            </a:r>
            <a:endParaRPr lang="en-US" altLang="en-US"/>
          </a:p>
        </p:txBody>
      </p:sp>
      <p:sp>
        <p:nvSpPr>
          <p:cNvPr id="6" name="Slide Number Placeholder 5"/>
          <p:cNvSpPr>
            <a:spLocks noGrp="1"/>
          </p:cNvSpPr>
          <p:nvPr>
            <p:ph type="sldNum" sz="quarter" idx="12"/>
          </p:nvPr>
        </p:nvSpPr>
        <p:spPr/>
        <p:txBody>
          <a:bodyPr/>
          <a:lstStyle/>
          <a:p>
            <a:pPr>
              <a:defRPr/>
            </a:pPr>
            <a:fld id="{CB86FC28-37FB-4148-A3DC-D56C3897BDAF}" type="slidenum">
              <a:rPr lang="en-US" altLang="en-US" smtClean="0"/>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pPr>
              <a:defRPr/>
            </a:pPr>
            <a:endParaRPr lang="en-US" altLang="en-US"/>
          </a:p>
        </p:txBody>
      </p:sp>
      <p:sp>
        <p:nvSpPr>
          <p:cNvPr id="5" name="Footer Placeholder 4"/>
          <p:cNvSpPr>
            <a:spLocks noGrp="1"/>
          </p:cNvSpPr>
          <p:nvPr>
            <p:ph type="ftr" sz="quarter" idx="11"/>
          </p:nvPr>
        </p:nvSpPr>
        <p:spPr>
          <a:xfrm>
            <a:off x="2619376" y="6480969"/>
            <a:ext cx="4260056" cy="300831"/>
          </a:xfrm>
        </p:spPr>
        <p:txBody>
          <a:bodyPr/>
          <a:lstStyle/>
          <a:p>
            <a:pPr>
              <a:defRPr/>
            </a:pPr>
            <a:r>
              <a:rPr lang="en-US" altLang="en-US" smtClean="0"/>
              <a:t>National Instruments Confidential</a:t>
            </a:r>
            <a:endParaRPr lang="en-US" altLang="en-US"/>
          </a:p>
        </p:txBody>
      </p:sp>
      <p:sp>
        <p:nvSpPr>
          <p:cNvPr id="6" name="Slide Number Placeholder 5"/>
          <p:cNvSpPr>
            <a:spLocks noGrp="1"/>
          </p:cNvSpPr>
          <p:nvPr>
            <p:ph type="sldNum" sz="quarter" idx="12"/>
          </p:nvPr>
        </p:nvSpPr>
        <p:spPr>
          <a:xfrm>
            <a:off x="8451056" y="809624"/>
            <a:ext cx="502920" cy="300831"/>
          </a:xfrm>
        </p:spPr>
        <p:txBody>
          <a:bodyPr/>
          <a:lstStyle/>
          <a:p>
            <a:pPr>
              <a:defRPr/>
            </a:pPr>
            <a:fld id="{DD92C4CD-1879-47C4-9F18-3592FED2315F}" type="slidenum">
              <a:rPr lang="en-US" altLang="en-US" smtClean="0"/>
              <a:pPr>
                <a:defRPr/>
              </a:pPr>
              <a:t>‹#›</a:t>
            </a:fld>
            <a:endParaRPr lang="en-US" alt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pPr>
              <a:defRPr/>
            </a:pPr>
            <a:endParaRPr lang="en-US" altLang="en-US"/>
          </a:p>
        </p:txBody>
      </p:sp>
      <p:sp>
        <p:nvSpPr>
          <p:cNvPr id="6" name="Footer Placeholder 5"/>
          <p:cNvSpPr>
            <a:spLocks noGrp="1"/>
          </p:cNvSpPr>
          <p:nvPr>
            <p:ph type="ftr" sz="quarter" idx="11"/>
          </p:nvPr>
        </p:nvSpPr>
        <p:spPr>
          <a:xfrm>
            <a:off x="457200" y="6480969"/>
            <a:ext cx="4260056" cy="301752"/>
          </a:xfrm>
        </p:spPr>
        <p:txBody>
          <a:bodyPr/>
          <a:lstStyle/>
          <a:p>
            <a:pPr>
              <a:defRPr/>
            </a:pPr>
            <a:r>
              <a:rPr lang="en-US" altLang="en-US" smtClean="0"/>
              <a:t>National Instruments Confidential</a:t>
            </a:r>
            <a:endParaRPr lang="en-US" altLang="en-US"/>
          </a:p>
        </p:txBody>
      </p:sp>
      <p:sp>
        <p:nvSpPr>
          <p:cNvPr id="7" name="Slide Number Placeholder 6"/>
          <p:cNvSpPr>
            <a:spLocks noGrp="1"/>
          </p:cNvSpPr>
          <p:nvPr>
            <p:ph type="sldNum" sz="quarter" idx="12"/>
          </p:nvPr>
        </p:nvSpPr>
        <p:spPr>
          <a:xfrm>
            <a:off x="7589520" y="6480969"/>
            <a:ext cx="502920" cy="301752"/>
          </a:xfrm>
        </p:spPr>
        <p:txBody>
          <a:bodyPr/>
          <a:lstStyle/>
          <a:p>
            <a:pPr>
              <a:defRPr/>
            </a:pPr>
            <a:fld id="{42CEFA6C-713C-471E-BD56-FA2D691F8809}" type="slidenum">
              <a:rPr lang="en-US" altLang="en-US" smtClean="0"/>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pPr>
              <a:defRPr/>
            </a:pPr>
            <a:endParaRPr lang="en-US" altLang="en-US"/>
          </a:p>
        </p:txBody>
      </p:sp>
      <p:sp>
        <p:nvSpPr>
          <p:cNvPr id="8" name="Footer Placeholder 7"/>
          <p:cNvSpPr>
            <a:spLocks noGrp="1"/>
          </p:cNvSpPr>
          <p:nvPr>
            <p:ph type="ftr" sz="quarter" idx="11"/>
          </p:nvPr>
        </p:nvSpPr>
        <p:spPr>
          <a:xfrm>
            <a:off x="457200" y="6480969"/>
            <a:ext cx="4261104" cy="301752"/>
          </a:xfrm>
        </p:spPr>
        <p:txBody>
          <a:bodyPr/>
          <a:lstStyle/>
          <a:p>
            <a:pPr>
              <a:defRPr/>
            </a:pPr>
            <a:r>
              <a:rPr lang="en-US" altLang="en-US" smtClean="0"/>
              <a:t>National Instruments Confidential</a:t>
            </a:r>
            <a:endParaRPr lang="en-US" alt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pPr>
              <a:defRPr/>
            </a:pPr>
            <a:fld id="{418F08C9-3BE1-48E0-BD49-E462DDDBB443}" type="slidenum">
              <a:rPr lang="en-US" altLang="en-US" smtClean="0"/>
              <a:pPr>
                <a:defRPr/>
              </a:pPr>
              <a:t>‹#›</a:t>
            </a:fld>
            <a:endParaRPr lang="en-US"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ltLang="en-US"/>
          </a:p>
        </p:txBody>
      </p:sp>
      <p:sp>
        <p:nvSpPr>
          <p:cNvPr id="4" name="Footer Placeholder 3"/>
          <p:cNvSpPr>
            <a:spLocks noGrp="1"/>
          </p:cNvSpPr>
          <p:nvPr>
            <p:ph type="ftr" sz="quarter" idx="11"/>
          </p:nvPr>
        </p:nvSpPr>
        <p:spPr/>
        <p:txBody>
          <a:bodyPr/>
          <a:lstStyle/>
          <a:p>
            <a:pPr>
              <a:defRPr/>
            </a:pPr>
            <a:r>
              <a:rPr lang="en-US" altLang="en-US" smtClean="0"/>
              <a:t>National Instruments Confidential</a:t>
            </a:r>
            <a:endParaRPr lang="en-US" altLang="en-US"/>
          </a:p>
        </p:txBody>
      </p:sp>
      <p:sp>
        <p:nvSpPr>
          <p:cNvPr id="5" name="Slide Number Placeholder 4"/>
          <p:cNvSpPr>
            <a:spLocks noGrp="1"/>
          </p:cNvSpPr>
          <p:nvPr>
            <p:ph type="sldNum" sz="quarter" idx="12"/>
          </p:nvPr>
        </p:nvSpPr>
        <p:spPr/>
        <p:txBody>
          <a:bodyPr/>
          <a:lstStyle/>
          <a:p>
            <a:pPr>
              <a:defRPr/>
            </a:pPr>
            <a:fld id="{8B5F6470-F60C-4A0F-BD3A-402E81613F4B}" type="slidenum">
              <a:rPr lang="en-US" altLang="en-US" smtClean="0"/>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pPr>
              <a:defRPr/>
            </a:pPr>
            <a:endParaRPr lang="en-US" altLang="en-US"/>
          </a:p>
        </p:txBody>
      </p:sp>
      <p:sp>
        <p:nvSpPr>
          <p:cNvPr id="3" name="Footer Placeholder 2"/>
          <p:cNvSpPr>
            <a:spLocks noGrp="1"/>
          </p:cNvSpPr>
          <p:nvPr>
            <p:ph type="ftr" sz="quarter" idx="11"/>
          </p:nvPr>
        </p:nvSpPr>
        <p:spPr>
          <a:xfrm>
            <a:off x="457200" y="6481890"/>
            <a:ext cx="4260056" cy="300831"/>
          </a:xfrm>
        </p:spPr>
        <p:txBody>
          <a:bodyPr/>
          <a:lstStyle/>
          <a:p>
            <a:pPr>
              <a:defRPr/>
            </a:pPr>
            <a:r>
              <a:rPr lang="en-US" altLang="en-US" smtClean="0"/>
              <a:t>National Instruments Confidential</a:t>
            </a:r>
            <a:endParaRPr lang="en-US" altLang="en-US"/>
          </a:p>
        </p:txBody>
      </p:sp>
      <p:sp>
        <p:nvSpPr>
          <p:cNvPr id="4" name="Slide Number Placeholder 3"/>
          <p:cNvSpPr>
            <a:spLocks noGrp="1"/>
          </p:cNvSpPr>
          <p:nvPr>
            <p:ph type="sldNum" sz="quarter" idx="12"/>
          </p:nvPr>
        </p:nvSpPr>
        <p:spPr>
          <a:xfrm>
            <a:off x="7589520" y="6480969"/>
            <a:ext cx="502920" cy="301752"/>
          </a:xfrm>
        </p:spPr>
        <p:txBody>
          <a:bodyPr/>
          <a:lstStyle/>
          <a:p>
            <a:pPr>
              <a:defRPr/>
            </a:pPr>
            <a:fld id="{7EDF1932-D61E-49CD-B53B-74CFFA99961B}" type="slidenum">
              <a:rPr lang="en-US" altLang="en-US" smtClean="0"/>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pPr>
              <a:defRPr/>
            </a:pPr>
            <a:endParaRPr lang="en-US" alt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pPr>
              <a:defRPr/>
            </a:pPr>
            <a:r>
              <a:rPr lang="en-US" altLang="en-US" smtClean="0"/>
              <a:t>National Instruments Confidential</a:t>
            </a:r>
            <a:endParaRPr lang="en-US" alt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pPr>
              <a:defRPr/>
            </a:pPr>
            <a:fld id="{795A716E-8437-4DEB-880F-970D3CB67E32}" type="slidenum">
              <a:rPr lang="en-US" altLang="en-US" smtClean="0"/>
              <a:pPr>
                <a:defRPr/>
              </a:pPr>
              <a:t>‹#›</a:t>
            </a:fld>
            <a:endParaRPr lang="en-US"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pPr>
              <a:defRPr/>
            </a:pPr>
            <a:endParaRPr lang="en-US" alt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pPr>
              <a:defRPr/>
            </a:pPr>
            <a:r>
              <a:rPr lang="en-US" altLang="en-US" smtClean="0"/>
              <a:t>National Instruments Confidential</a:t>
            </a:r>
            <a:endParaRPr lang="en-US" alt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pPr>
              <a:defRPr/>
            </a:pPr>
            <a:fld id="{BAE5840D-6C86-4732-9A71-D7FA52EB588B}" type="slidenum">
              <a:rPr lang="en-US" altLang="en-US" smtClean="0"/>
              <a:pPr>
                <a:defRPr/>
              </a:pPr>
              <a:t>‹#›</a:t>
            </a:fld>
            <a:endParaRPr lang="en-US" alt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pPr>
              <a:defRPr/>
            </a:pPr>
            <a:endParaRPr lang="en-US" alt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pPr>
              <a:defRPr/>
            </a:pPr>
            <a:r>
              <a:rPr lang="en-US" altLang="en-US" smtClean="0"/>
              <a:t>National Instruments Confidential</a:t>
            </a:r>
            <a:endParaRPr lang="en-US" alt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pPr>
              <a:defRPr/>
            </a:pPr>
            <a:fld id="{D3644153-A201-4454-9A2B-DC07B6EAD454}" type="slidenum">
              <a:rPr lang="en-US" altLang="en-US" smtClean="0"/>
              <a:pPr>
                <a:defRPr/>
              </a:pPr>
              <a:t>‹#›</a:t>
            </a:fld>
            <a:endParaRPr lang="en-US" alt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sldNum="0" hdr="0" dt="0"/>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6148" name="Rectangle 2"/>
          <p:cNvSpPr>
            <a:spLocks noGrp="1" noChangeArrowheads="1"/>
          </p:cNvSpPr>
          <p:nvPr>
            <p:ph type="ctrTitle"/>
          </p:nvPr>
        </p:nvSpPr>
        <p:spPr>
          <a:xfrm>
            <a:off x="1600200" y="457200"/>
            <a:ext cx="6553200" cy="1295400"/>
          </a:xfrm>
          <a:noFill/>
          <a:ln>
            <a:noFill/>
          </a:ln>
        </p:spPr>
        <p:txBody>
          <a:bodyPr>
            <a:normAutofit fontScale="90000"/>
          </a:bodyPr>
          <a:lstStyle/>
          <a:p>
            <a:pPr algn="ctr">
              <a:defRPr/>
            </a:pPr>
            <a:r>
              <a:rPr lang="en-US" sz="4000" dirty="0" smtClean="0">
                <a:solidFill>
                  <a:schemeClr val="accent2">
                    <a:lumMod val="50000"/>
                  </a:schemeClr>
                </a:solidFill>
              </a:rPr>
              <a:t/>
            </a:r>
            <a:br>
              <a:rPr lang="en-US" sz="4000" dirty="0" smtClean="0">
                <a:solidFill>
                  <a:schemeClr val="accent2">
                    <a:lumMod val="50000"/>
                  </a:schemeClr>
                </a:solidFill>
              </a:rPr>
            </a:br>
            <a:endParaRPr lang="en-US" sz="4000" dirty="0" smtClean="0">
              <a:solidFill>
                <a:schemeClr val="accent2">
                  <a:lumMod val="50000"/>
                </a:schemeClr>
              </a:solidFill>
            </a:endParaRPr>
          </a:p>
        </p:txBody>
      </p:sp>
      <p:sp>
        <p:nvSpPr>
          <p:cNvPr id="6" name="Rectangle 2"/>
          <p:cNvSpPr txBox="1">
            <a:spLocks noChangeArrowheads="1"/>
          </p:cNvSpPr>
          <p:nvPr/>
        </p:nvSpPr>
        <p:spPr bwMode="auto">
          <a:xfrm>
            <a:off x="457200" y="3276600"/>
            <a:ext cx="8229600" cy="1143000"/>
          </a:xfrm>
          <a:prstGeom prst="rect">
            <a:avLst/>
          </a:prstGeom>
          <a:noFill/>
          <a:ln w="9525">
            <a:noFill/>
            <a:miter lim="800000"/>
            <a:headEnd/>
            <a:tailEnd/>
          </a:ln>
        </p:spPr>
        <p:txBody>
          <a:bodyPr anchor="ctr">
            <a:scene3d>
              <a:camera prst="orthographicFront"/>
              <a:lightRig rig="threePt" dir="t"/>
            </a:scene3d>
            <a:sp3d extrusionH="57150">
              <a:bevelT w="38100" h="38100"/>
            </a:sp3d>
          </a:bodyPr>
          <a:lstStyle/>
          <a:p>
            <a:pPr algn="ctr" eaLnBrk="0" hangingPunct="0">
              <a:defRPr/>
            </a:pPr>
            <a:endParaRPr lang="en-US" sz="4400" kern="0" dirty="0" smtClean="0">
              <a:ln>
                <a:solidFill>
                  <a:schemeClr val="accent1"/>
                </a:solidFill>
              </a:ln>
              <a:solidFill>
                <a:schemeClr val="tx1"/>
              </a:solidFill>
              <a:effectLst>
                <a:outerShdw blurRad="50800" dist="38100" dir="2700000" algn="tl" rotWithShape="0">
                  <a:prstClr val="black">
                    <a:alpha val="40000"/>
                  </a:prstClr>
                </a:outerShdw>
              </a:effectLst>
              <a:latin typeface="+mj-lt"/>
              <a:ea typeface="+mj-ea"/>
              <a:cs typeface="+mj-cs"/>
            </a:endParaRPr>
          </a:p>
          <a:p>
            <a:pPr algn="ctr" eaLnBrk="0" hangingPunct="0">
              <a:defRPr/>
            </a:pPr>
            <a:endParaRPr lang="en-US" sz="4400" kern="0" dirty="0" smtClean="0">
              <a:ln>
                <a:solidFill>
                  <a:schemeClr val="accent1"/>
                </a:solidFill>
              </a:ln>
              <a:solidFill>
                <a:schemeClr val="tx1"/>
              </a:solidFill>
              <a:effectLst>
                <a:outerShdw blurRad="50800" dist="38100" dir="2700000" algn="tl" rotWithShape="0">
                  <a:prstClr val="black">
                    <a:alpha val="40000"/>
                  </a:prstClr>
                </a:outerShdw>
              </a:effectLst>
              <a:latin typeface="+mj-lt"/>
              <a:ea typeface="+mj-ea"/>
              <a:cs typeface="+mj-cs"/>
            </a:endParaRPr>
          </a:p>
        </p:txBody>
      </p:sp>
      <p:sp>
        <p:nvSpPr>
          <p:cNvPr id="5" name="Rectangle 4"/>
          <p:cNvSpPr/>
          <p:nvPr/>
        </p:nvSpPr>
        <p:spPr>
          <a:xfrm>
            <a:off x="1905000" y="3886200"/>
            <a:ext cx="5334000" cy="1569660"/>
          </a:xfrm>
          <a:prstGeom prst="rect">
            <a:avLst/>
          </a:prstGeom>
        </p:spPr>
        <p:txBody>
          <a:bodyPr wrap="square">
            <a:spAutoFit/>
          </a:bodyPr>
          <a:lstStyle/>
          <a:p>
            <a:pPr algn="ctr" eaLnBrk="0" hangingPunct="0">
              <a:defRPr/>
            </a:pPr>
            <a:endParaRPr lang="en-US" kern="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eaLnBrk="0" hangingPunct="0">
              <a:defRPr/>
            </a:pPr>
            <a:r>
              <a:rPr lang="en-US" kern="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Cosmas Mwikirize                </a:t>
            </a:r>
          </a:p>
          <a:p>
            <a:pPr algn="ctr" eaLnBrk="0" hangingPunct="0">
              <a:defRPr/>
            </a:pPr>
            <a:r>
              <a:rPr lang="en-US" kern="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Victoria Florence </a:t>
            </a:r>
            <a:r>
              <a:rPr lang="en-US" kern="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Namuswa</a:t>
            </a:r>
          </a:p>
          <a:p>
            <a:pPr algn="ctr" eaLnBrk="0" hangingPunct="0">
              <a:defRPr/>
            </a:pPr>
            <a:r>
              <a:rPr lang="en-US" kern="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Victoria Nakanwagi</a:t>
            </a:r>
            <a:r>
              <a:rPr lang="en-US" kern="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endParaRPr lang="en-US" kern="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7" name="Rectangle 2"/>
          <p:cNvSpPr txBox="1">
            <a:spLocks noChangeArrowheads="1"/>
          </p:cNvSpPr>
          <p:nvPr/>
        </p:nvSpPr>
        <p:spPr bwMode="auto">
          <a:xfrm>
            <a:off x="533400" y="2438400"/>
            <a:ext cx="7924800" cy="1447800"/>
          </a:xfrm>
          <a:prstGeom prst="rect">
            <a:avLst/>
          </a:prstGeom>
          <a:solidFill>
            <a:schemeClr val="tx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i="1" u="none" strike="noStrike" kern="0" cap="none" spc="0" normalizeH="0" baseline="0" noProof="0" dirty="0" smtClean="0">
                <a:ln>
                  <a:noFill/>
                </a:ln>
                <a:solidFill>
                  <a:schemeClr val="accent6">
                    <a:lumMod val="75000"/>
                  </a:schemeClr>
                </a:solidFill>
                <a:effectLst/>
                <a:uLnTx/>
                <a:uFillTx/>
                <a:latin typeface="+mj-lt"/>
                <a:ea typeface="+mj-ea"/>
                <a:cs typeface="+mj-cs"/>
              </a:rPr>
              <a:t>“Development of Digital Electronics Experiments</a:t>
            </a:r>
            <a:r>
              <a:rPr kumimoji="0" lang="en-US" sz="2800" i="1" u="none" strike="noStrike" kern="0" cap="none" spc="0" normalizeH="0" noProof="0" dirty="0" smtClean="0">
                <a:ln>
                  <a:noFill/>
                </a:ln>
                <a:solidFill>
                  <a:schemeClr val="accent6">
                    <a:lumMod val="75000"/>
                  </a:schemeClr>
                </a:solidFill>
                <a:effectLst/>
                <a:uLnTx/>
                <a:uFillTx/>
                <a:latin typeface="+mj-lt"/>
                <a:ea typeface="+mj-ea"/>
                <a:cs typeface="+mj-cs"/>
              </a:rPr>
              <a:t> for Deployment on the iLabs Platform”</a:t>
            </a:r>
            <a:endParaRPr kumimoji="0" lang="en-US" sz="2800" i="1" u="none" strike="noStrike" kern="0" cap="none" spc="0" normalizeH="0" baseline="0" noProof="0" dirty="0" smtClean="0">
              <a:ln>
                <a:noFill/>
              </a:ln>
              <a:solidFill>
                <a:schemeClr val="accent6">
                  <a:lumMod val="75000"/>
                </a:schemeClr>
              </a:solidFill>
              <a:effectLst/>
              <a:uLnTx/>
              <a:uFillTx/>
              <a:latin typeface="Bradley Hand ITC" pitchFamily="66" charset="0"/>
              <a:ea typeface="+mj-ea"/>
              <a:cs typeface="+mj-cs"/>
            </a:endParaRPr>
          </a:p>
        </p:txBody>
      </p:sp>
      <p:pic>
        <p:nvPicPr>
          <p:cNvPr id="9" name="Picture 9"/>
          <p:cNvPicPr>
            <a:picLocks noChangeAspect="1" noChangeArrowheads="1"/>
          </p:cNvPicPr>
          <p:nvPr/>
        </p:nvPicPr>
        <p:blipFill>
          <a:blip r:embed="rId4">
            <a:lum bright="6000"/>
          </a:blip>
          <a:srcRect l="38329" t="4587" r="39810"/>
          <a:stretch>
            <a:fillRect/>
          </a:stretch>
        </p:blipFill>
        <p:spPr bwMode="auto">
          <a:xfrm>
            <a:off x="228600" y="228600"/>
            <a:ext cx="1555750" cy="1371600"/>
          </a:xfrm>
          <a:prstGeom prst="rect">
            <a:avLst/>
          </a:prstGeom>
          <a:noFill/>
          <a:ln w="9525">
            <a:noFill/>
            <a:miter lim="800000"/>
            <a:headEnd/>
            <a:tailEnd/>
          </a:ln>
        </p:spPr>
      </p:pic>
      <p:sp>
        <p:nvSpPr>
          <p:cNvPr id="11" name="Rectangle 10"/>
          <p:cNvSpPr/>
          <p:nvPr/>
        </p:nvSpPr>
        <p:spPr>
          <a:xfrm>
            <a:off x="6400800" y="6172200"/>
            <a:ext cx="1563248" cy="461665"/>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en-US"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March 2009</a:t>
            </a:r>
          </a:p>
        </p:txBody>
      </p:sp>
      <p:sp>
        <p:nvSpPr>
          <p:cNvPr id="17" name="Rectangle 16"/>
          <p:cNvSpPr/>
          <p:nvPr/>
        </p:nvSpPr>
        <p:spPr>
          <a:xfrm>
            <a:off x="1524000" y="457200"/>
            <a:ext cx="6629400" cy="923330"/>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dirty="0" smtClean="0">
                <a:ln w="50800"/>
                <a:solidFill>
                  <a:schemeClr val="bg1">
                    <a:shade val="50000"/>
                  </a:schemeClr>
                </a:solidFill>
              </a:rPr>
              <a:t>MIT Presentation</a:t>
            </a:r>
            <a:endParaRPr lang="en-US" sz="5400" dirty="0">
              <a:ln w="50800"/>
              <a:solidFill>
                <a:schemeClr val="bg1">
                  <a:shade val="50000"/>
                </a:schemeClr>
              </a:solidFill>
            </a:endParaRPr>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57200" y="267494"/>
            <a:ext cx="8229600" cy="875506"/>
          </a:xfrm>
        </p:spPr>
        <p:style>
          <a:lnRef idx="1">
            <a:schemeClr val="accent6"/>
          </a:lnRef>
          <a:fillRef idx="2">
            <a:schemeClr val="accent6"/>
          </a:fillRef>
          <a:effectRef idx="1">
            <a:schemeClr val="accent6"/>
          </a:effectRef>
          <a:fontRef idx="minor">
            <a:schemeClr val="dk1"/>
          </a:fontRef>
        </p:style>
        <p:txBody>
          <a:bodyPr/>
          <a:lstStyle/>
          <a:p>
            <a:pPr algn="ctr"/>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Research Objectives</a:t>
            </a:r>
          </a:p>
        </p:txBody>
      </p:sp>
      <p:sp>
        <p:nvSpPr>
          <p:cNvPr id="1028" name="Rectangle 3"/>
          <p:cNvSpPr>
            <a:spLocks noGrp="1" noChangeArrowheads="1"/>
          </p:cNvSpPr>
          <p:nvPr>
            <p:ph idx="1"/>
          </p:nvPr>
        </p:nvSpPr>
        <p:spPr>
          <a:xfrm>
            <a:off x="228600" y="1295400"/>
            <a:ext cx="8534400" cy="5334000"/>
          </a:xfrm>
        </p:spPr>
        <p:txBody>
          <a:bodyPr>
            <a:normAutofit/>
          </a:bodyPr>
          <a:lstStyle/>
          <a:p>
            <a:pPr>
              <a:lnSpc>
                <a:spcPct val="150000"/>
              </a:lnSpc>
              <a:buNone/>
            </a:pPr>
            <a:r>
              <a:rPr lang="en-US" b="1" dirty="0" smtClean="0">
                <a:solidFill>
                  <a:srgbClr val="FF0000"/>
                </a:solidFill>
                <a:latin typeface="Agency FB" pitchFamily="34" charset="0"/>
                <a:cs typeface="Arial" pitchFamily="34" charset="0"/>
              </a:rPr>
              <a:t>Specific Objectives</a:t>
            </a:r>
          </a:p>
          <a:p>
            <a:pPr algn="just">
              <a:lnSpc>
                <a:spcPct val="150000"/>
              </a:lnSpc>
            </a:pPr>
            <a:r>
              <a:rPr lang="en-US" dirty="0" smtClean="0">
                <a:solidFill>
                  <a:schemeClr val="bg1"/>
                </a:solidFill>
                <a:latin typeface="Agency FB" pitchFamily="34" charset="0"/>
                <a:cs typeface="Arial" pitchFamily="34" charset="0"/>
              </a:rPr>
              <a:t>To identify the digital electronics experiments that can be implemented based on the ISA model</a:t>
            </a:r>
          </a:p>
          <a:p>
            <a:pPr algn="just">
              <a:lnSpc>
                <a:spcPct val="150000"/>
              </a:lnSpc>
            </a:pPr>
            <a:r>
              <a:rPr lang="en-US" dirty="0" smtClean="0">
                <a:solidFill>
                  <a:schemeClr val="bg1"/>
                </a:solidFill>
                <a:latin typeface="Agency FB" pitchFamily="34" charset="0"/>
                <a:cs typeface="Arial" pitchFamily="34" charset="0"/>
              </a:rPr>
              <a:t>To derive specifications for the experiments and develop iLabs for them</a:t>
            </a:r>
          </a:p>
          <a:p>
            <a:pPr algn="just">
              <a:lnSpc>
                <a:spcPct val="150000"/>
              </a:lnSpc>
            </a:pPr>
            <a:r>
              <a:rPr lang="en-US" dirty="0" smtClean="0">
                <a:solidFill>
                  <a:schemeClr val="bg1"/>
                </a:solidFill>
                <a:latin typeface="Agency FB" pitchFamily="34" charset="0"/>
                <a:cs typeface="Arial" pitchFamily="34" charset="0"/>
              </a:rPr>
              <a:t>To test and deploy the developed experiments on the ISA      </a:t>
            </a:r>
          </a:p>
          <a:p>
            <a:pPr algn="just">
              <a:lnSpc>
                <a:spcPct val="150000"/>
              </a:lnSpc>
            </a:pPr>
            <a:r>
              <a:rPr lang="en-US" dirty="0" smtClean="0">
                <a:solidFill>
                  <a:schemeClr val="bg1"/>
                </a:solidFill>
                <a:latin typeface="Agency FB" pitchFamily="34" charset="0"/>
                <a:cs typeface="Arial" pitchFamily="34" charset="0"/>
              </a:rPr>
              <a:t>To document the research outputs                                                           </a:t>
            </a:r>
          </a:p>
          <a:p>
            <a:pPr algn="just">
              <a:buNone/>
            </a:pPr>
            <a:endParaRPr lang="en-US" b="1" dirty="0" smtClean="0">
              <a:solidFill>
                <a:schemeClr val="bg1"/>
              </a:solidFill>
              <a:latin typeface="Agency FB" pitchFamily="34" charset="0"/>
              <a:cs typeface="Arial" pitchFamily="34" charset="0"/>
            </a:endParaRPr>
          </a:p>
          <a:p>
            <a:pPr>
              <a:buNone/>
            </a:pPr>
            <a:endParaRPr lang="en-US" dirty="0" smtClean="0">
              <a:solidFill>
                <a:schemeClr val="bg1"/>
              </a:solidFill>
              <a:latin typeface="Arial" pitchFamily="34" charset="0"/>
              <a:cs typeface="Arial" pitchFamily="34" charset="0"/>
            </a:endParaRPr>
          </a:p>
          <a:p>
            <a:pPr>
              <a:buNone/>
            </a:pPr>
            <a:endParaRPr lang="en-US" dirty="0" smtClean="0">
              <a:solidFill>
                <a:schemeClr val="accent2">
                  <a:lumMod val="20000"/>
                  <a:lumOff val="80000"/>
                </a:schemeClr>
              </a:solidFill>
              <a:latin typeface="Agency FB"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57200" y="267494"/>
            <a:ext cx="8229600" cy="875506"/>
          </a:xfrm>
        </p:spPr>
        <p:style>
          <a:lnRef idx="1">
            <a:schemeClr val="accent6"/>
          </a:lnRef>
          <a:fillRef idx="2">
            <a:schemeClr val="accent6"/>
          </a:fillRef>
          <a:effectRef idx="1">
            <a:schemeClr val="accent6"/>
          </a:effectRef>
          <a:fontRef idx="minor">
            <a:schemeClr val="dk1"/>
          </a:fontRef>
        </p:style>
        <p:txBody>
          <a:bodyPr/>
          <a:lstStyle/>
          <a:p>
            <a:pPr algn="ctr"/>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Conceptual Framework</a:t>
            </a:r>
          </a:p>
        </p:txBody>
      </p:sp>
      <p:sp>
        <p:nvSpPr>
          <p:cNvPr id="1028" name="Rectangle 3"/>
          <p:cNvSpPr>
            <a:spLocks noGrp="1" noChangeArrowheads="1"/>
          </p:cNvSpPr>
          <p:nvPr>
            <p:ph idx="1"/>
          </p:nvPr>
        </p:nvSpPr>
        <p:spPr>
          <a:xfrm>
            <a:off x="228600" y="1524000"/>
            <a:ext cx="8534400" cy="4800600"/>
          </a:xfrm>
        </p:spPr>
        <p:txBody>
          <a:bodyPr>
            <a:normAutofit/>
          </a:bodyPr>
          <a:lstStyle/>
          <a:p>
            <a:pPr>
              <a:buNone/>
            </a:pPr>
            <a:endParaRPr lang="en-US" b="1" dirty="0" smtClean="0">
              <a:solidFill>
                <a:schemeClr val="bg1"/>
              </a:solidFill>
              <a:latin typeface="Agency FB" pitchFamily="34" charset="0"/>
              <a:cs typeface="Arial" pitchFamily="34" charset="0"/>
            </a:endParaRPr>
          </a:p>
          <a:p>
            <a:pPr>
              <a:buNone/>
            </a:pPr>
            <a:endParaRPr lang="en-US" dirty="0" smtClean="0">
              <a:solidFill>
                <a:schemeClr val="bg1"/>
              </a:solidFill>
              <a:latin typeface="Arial" pitchFamily="34" charset="0"/>
              <a:cs typeface="Arial" pitchFamily="34" charset="0"/>
            </a:endParaRPr>
          </a:p>
          <a:p>
            <a:pPr>
              <a:buNone/>
            </a:pPr>
            <a:endParaRPr lang="en-US" dirty="0" smtClean="0">
              <a:solidFill>
                <a:schemeClr val="accent2">
                  <a:lumMod val="20000"/>
                  <a:lumOff val="80000"/>
                </a:schemeClr>
              </a:solidFill>
              <a:latin typeface="Agency FB" pitchFamily="34" charset="0"/>
            </a:endParaRPr>
          </a:p>
        </p:txBody>
      </p:sp>
      <p:graphicFrame>
        <p:nvGraphicFramePr>
          <p:cNvPr id="5" name="Diagram 4"/>
          <p:cNvGraphicFramePr/>
          <p:nvPr/>
        </p:nvGraphicFramePr>
        <p:xfrm>
          <a:off x="381000" y="1625600"/>
          <a:ext cx="8382000" cy="508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6" name="Group 5"/>
          <p:cNvGrpSpPr/>
          <p:nvPr/>
        </p:nvGrpSpPr>
        <p:grpSpPr>
          <a:xfrm>
            <a:off x="914400" y="3581400"/>
            <a:ext cx="2030015" cy="1219200"/>
            <a:chOff x="1066806" y="2845990"/>
            <a:chExt cx="2030015" cy="1218009"/>
          </a:xfrm>
          <a:solidFill>
            <a:srgbClr val="92D050"/>
          </a:solidFill>
        </p:grpSpPr>
        <p:sp>
          <p:nvSpPr>
            <p:cNvPr id="7" name="Rectangle 6"/>
            <p:cNvSpPr/>
            <p:nvPr/>
          </p:nvSpPr>
          <p:spPr>
            <a:xfrm>
              <a:off x="1066806" y="2845990"/>
              <a:ext cx="2030015" cy="1218009"/>
            </a:xfrm>
            <a:prstGeom prst="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ectangle 7"/>
            <p:cNvSpPr/>
            <p:nvPr/>
          </p:nvSpPr>
          <p:spPr>
            <a:xfrm>
              <a:off x="1066806" y="2845990"/>
              <a:ext cx="2030015" cy="121800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800" kern="1200" dirty="0" smtClean="0">
                  <a:solidFill>
                    <a:srgbClr val="002060"/>
                  </a:solidFill>
                </a:rPr>
                <a:t>Test and deploy</a:t>
              </a:r>
              <a:endParaRPr lang="en-US" sz="1800" kern="1200" dirty="0">
                <a:solidFill>
                  <a:srgbClr val="002060"/>
                </a:solidFill>
              </a:endParaRPr>
            </a:p>
          </p:txBody>
        </p:sp>
      </p:grpSp>
      <p:cxnSp>
        <p:nvCxnSpPr>
          <p:cNvPr id="10" name="Straight Arrow Connector 9"/>
          <p:cNvCxnSpPr/>
          <p:nvPr/>
        </p:nvCxnSpPr>
        <p:spPr>
          <a:xfrm>
            <a:off x="4191000" y="2057400"/>
            <a:ext cx="1295400" cy="1588"/>
          </a:xfrm>
          <a:prstGeom prst="straightConnector1">
            <a:avLst/>
          </a:prstGeom>
          <a:ln w="60325" cap="rnd">
            <a:solidFill>
              <a:schemeClr val="accent2"/>
            </a:solidFill>
            <a:miter lim="800000"/>
            <a:tailEnd type="arrow"/>
          </a:ln>
          <a:effectLst>
            <a:innerShdw blurRad="63500" dist="50800" dir="16200000">
              <a:prstClr val="black">
                <a:alpha val="50000"/>
              </a:prstClr>
            </a:innerShdw>
          </a:effectLst>
          <a:scene3d>
            <a:camera prst="orthographicFront"/>
            <a:lightRig rig="sunset" dir="t"/>
          </a:scene3d>
          <a:sp3d extrusionH="76200" prstMaterial="dkEdge">
            <a:extrusionClr>
              <a:schemeClr val="bg2"/>
            </a:extrusionClr>
          </a:sp3d>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6325394" y="2666206"/>
            <a:ext cx="457200" cy="1588"/>
          </a:xfrm>
          <a:prstGeom prst="straightConnector1">
            <a:avLst/>
          </a:prstGeom>
          <a:ln w="60325" cap="rnd">
            <a:solidFill>
              <a:schemeClr val="accent2"/>
            </a:solidFill>
            <a:miter lim="800000"/>
            <a:tailEnd type="arrow"/>
          </a:ln>
          <a:effectLst>
            <a:innerShdw blurRad="63500" dist="50800" dir="16200000">
              <a:prstClr val="black">
                <a:alpha val="50000"/>
              </a:prstClr>
            </a:innerShdw>
          </a:effectLst>
          <a:scene3d>
            <a:camera prst="orthographicFront"/>
            <a:lightRig rig="sunset" dir="t"/>
          </a:scene3d>
          <a:sp3d extrusionH="76200" prstMaterial="dkEdge">
            <a:extrusionClr>
              <a:schemeClr val="bg2"/>
            </a:extrusionClr>
          </a:sp3d>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5400000">
            <a:off x="6325394" y="3809206"/>
            <a:ext cx="457200" cy="1588"/>
          </a:xfrm>
          <a:prstGeom prst="straightConnector1">
            <a:avLst/>
          </a:prstGeom>
          <a:ln w="60325" cap="rnd">
            <a:solidFill>
              <a:schemeClr val="accent2"/>
            </a:solidFill>
            <a:miter lim="800000"/>
            <a:tailEnd type="arrow"/>
          </a:ln>
          <a:effectLst>
            <a:innerShdw blurRad="63500" dist="50800" dir="16200000">
              <a:prstClr val="black">
                <a:alpha val="50000"/>
              </a:prstClr>
            </a:innerShdw>
          </a:effectLst>
          <a:scene3d>
            <a:camera prst="orthographicFront"/>
            <a:lightRig rig="sunset" dir="t"/>
          </a:scene3d>
          <a:sp3d extrusionH="76200" prstMaterial="dkEdge">
            <a:extrusionClr>
              <a:schemeClr val="bg2"/>
            </a:extrusionClr>
          </a:sp3d>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5400000">
            <a:off x="6287294" y="4990306"/>
            <a:ext cx="533400" cy="1588"/>
          </a:xfrm>
          <a:prstGeom prst="straightConnector1">
            <a:avLst/>
          </a:prstGeom>
          <a:ln w="60325" cap="rnd">
            <a:solidFill>
              <a:schemeClr val="accent2"/>
            </a:solidFill>
            <a:miter lim="800000"/>
            <a:tailEnd type="arrow"/>
          </a:ln>
          <a:effectLst>
            <a:innerShdw blurRad="63500" dist="50800" dir="16200000">
              <a:prstClr val="black">
                <a:alpha val="50000"/>
              </a:prstClr>
            </a:innerShdw>
          </a:effectLst>
          <a:scene3d>
            <a:camera prst="orthographicFront"/>
            <a:lightRig rig="sunset" dir="t"/>
          </a:scene3d>
          <a:sp3d extrusionH="76200" prstMaterial="dkEdge">
            <a:extrusionClr>
              <a:schemeClr val="bg2"/>
            </a:extrusionClr>
          </a:sp3d>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0800000">
            <a:off x="1981200" y="5715000"/>
            <a:ext cx="2209800" cy="1588"/>
          </a:xfrm>
          <a:prstGeom prst="line">
            <a:avLst/>
          </a:prstGeom>
          <a:ln w="60325" cap="rnd">
            <a:solidFill>
              <a:schemeClr val="accent2"/>
            </a:solidFill>
            <a:miter lim="800000"/>
          </a:ln>
          <a:effectLst>
            <a:innerShdw blurRad="63500" dist="50800" dir="16200000">
              <a:prstClr val="black">
                <a:alpha val="50000"/>
              </a:prstClr>
            </a:innerShdw>
          </a:effectLst>
          <a:scene3d>
            <a:camera prst="orthographicFront"/>
            <a:lightRig rig="sunset" dir="t"/>
          </a:scene3d>
          <a:sp3d extrusionH="76200" prstMaterial="dkEdge">
            <a:extrusionClr>
              <a:schemeClr val="bg2"/>
            </a:extrusionClr>
          </a:sp3d>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5400000" flipH="1" flipV="1">
            <a:off x="1524000" y="5257800"/>
            <a:ext cx="914400" cy="1588"/>
          </a:xfrm>
          <a:prstGeom prst="straightConnector1">
            <a:avLst/>
          </a:prstGeom>
          <a:ln w="60325" cap="rnd">
            <a:solidFill>
              <a:schemeClr val="accent2"/>
            </a:solidFill>
            <a:miter lim="800000"/>
            <a:tailEnd type="arrow"/>
          </a:ln>
          <a:effectLst>
            <a:innerShdw blurRad="63500" dist="50800" dir="16200000">
              <a:prstClr val="black">
                <a:alpha val="50000"/>
              </a:prstClr>
            </a:innerShdw>
          </a:effectLst>
          <a:scene3d>
            <a:camera prst="orthographicFront"/>
            <a:lightRig rig="sunset" dir="t"/>
          </a:scene3d>
          <a:sp3d extrusionH="76200" prstMaterial="dkEdge">
            <a:extrusionClr>
              <a:schemeClr val="bg2"/>
            </a:extrusionClr>
          </a:sp3d>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57200" y="267494"/>
            <a:ext cx="8229600" cy="875506"/>
          </a:xfrm>
        </p:spPr>
        <p:style>
          <a:lnRef idx="1">
            <a:schemeClr val="accent4"/>
          </a:lnRef>
          <a:fillRef idx="2">
            <a:schemeClr val="accent4"/>
          </a:fillRef>
          <a:effectRef idx="1">
            <a:schemeClr val="accent4"/>
          </a:effectRef>
          <a:fontRef idx="minor">
            <a:schemeClr val="dk1"/>
          </a:fontRef>
        </p:style>
        <p:txBody>
          <a:bodyPr/>
          <a:lstStyle/>
          <a:p>
            <a:pPr algn="ctr"/>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Work Done</a:t>
            </a:r>
          </a:p>
        </p:txBody>
      </p:sp>
      <p:sp>
        <p:nvSpPr>
          <p:cNvPr id="1028" name="Rectangle 3"/>
          <p:cNvSpPr>
            <a:spLocks noGrp="1" noChangeArrowheads="1"/>
          </p:cNvSpPr>
          <p:nvPr>
            <p:ph idx="1"/>
          </p:nvPr>
        </p:nvSpPr>
        <p:spPr>
          <a:xfrm>
            <a:off x="228600" y="1524000"/>
            <a:ext cx="8305800" cy="4800600"/>
          </a:xfrm>
        </p:spPr>
        <p:txBody>
          <a:bodyPr>
            <a:noAutofit/>
          </a:bodyPr>
          <a:lstStyle/>
          <a:p>
            <a:pPr algn="just">
              <a:lnSpc>
                <a:spcPct val="150000"/>
              </a:lnSpc>
            </a:pPr>
            <a:r>
              <a:rPr lang="en-US" sz="2800" b="1" dirty="0" smtClean="0">
                <a:solidFill>
                  <a:schemeClr val="bg1"/>
                </a:solidFill>
                <a:latin typeface="Agency FB" pitchFamily="34" charset="0"/>
                <a:cs typeface="Arial" pitchFamily="34" charset="0"/>
              </a:rPr>
              <a:t>Domain Analysis and Literature Review</a:t>
            </a:r>
          </a:p>
          <a:p>
            <a:pPr lvl="1" algn="just">
              <a:lnSpc>
                <a:spcPct val="150000"/>
              </a:lnSpc>
              <a:buFont typeface="Arial" pitchFamily="34" charset="0"/>
              <a:buChar char="•"/>
            </a:pPr>
            <a:r>
              <a:rPr lang="en-US" sz="2800" dirty="0" smtClean="0">
                <a:solidFill>
                  <a:schemeClr val="bg1"/>
                </a:solidFill>
                <a:latin typeface="Agency FB" pitchFamily="34" charset="0"/>
                <a:cs typeface="Arial" pitchFamily="34" charset="0"/>
              </a:rPr>
              <a:t>Understanding the ISA and review of documentation</a:t>
            </a:r>
          </a:p>
          <a:p>
            <a:pPr lvl="1" algn="just">
              <a:lnSpc>
                <a:spcPct val="150000"/>
              </a:lnSpc>
              <a:buFont typeface="Arial" pitchFamily="34" charset="0"/>
              <a:buChar char="•"/>
            </a:pPr>
            <a:r>
              <a:rPr lang="en-US" sz="2800" dirty="0" smtClean="0">
                <a:solidFill>
                  <a:schemeClr val="bg1"/>
                </a:solidFill>
                <a:latin typeface="Agency FB" pitchFamily="34" charset="0"/>
                <a:cs typeface="Arial" pitchFamily="34" charset="0"/>
              </a:rPr>
              <a:t>Identify possible </a:t>
            </a:r>
            <a:r>
              <a:rPr lang="en-US" sz="2800" dirty="0" smtClean="0">
                <a:solidFill>
                  <a:schemeClr val="bg1"/>
                </a:solidFill>
                <a:latin typeface="Agency FB" pitchFamily="34" charset="0"/>
                <a:cs typeface="Arial" pitchFamily="34" charset="0"/>
              </a:rPr>
              <a:t>experiments</a:t>
            </a:r>
            <a:endParaRPr lang="en-US" sz="2800" dirty="0" smtClean="0">
              <a:solidFill>
                <a:schemeClr val="bg1"/>
              </a:solidFill>
              <a:latin typeface="Agency FB" pitchFamily="34" charset="0"/>
              <a:cs typeface="Arial" pitchFamily="34" charset="0"/>
            </a:endParaRPr>
          </a:p>
          <a:p>
            <a:pPr lvl="1" algn="just">
              <a:lnSpc>
                <a:spcPct val="150000"/>
              </a:lnSpc>
              <a:buFont typeface="Arial" pitchFamily="34" charset="0"/>
              <a:buChar char="•"/>
            </a:pPr>
            <a:r>
              <a:rPr lang="en-US" sz="2800" dirty="0" smtClean="0">
                <a:solidFill>
                  <a:schemeClr val="bg1"/>
                </a:solidFill>
                <a:latin typeface="Agency FB" pitchFamily="34" charset="0"/>
                <a:cs typeface="Arial" pitchFamily="34" charset="0"/>
              </a:rPr>
              <a:t>Requirement analysis</a:t>
            </a:r>
          </a:p>
          <a:p>
            <a:pPr lvl="1" algn="just">
              <a:lnSpc>
                <a:spcPct val="150000"/>
              </a:lnSpc>
              <a:buFont typeface="Arial" pitchFamily="34" charset="0"/>
              <a:buChar char="•"/>
            </a:pPr>
            <a:r>
              <a:rPr lang="en-US" sz="2800" dirty="0" smtClean="0">
                <a:solidFill>
                  <a:schemeClr val="bg1"/>
                </a:solidFill>
                <a:latin typeface="Agency FB" pitchFamily="34" charset="0"/>
                <a:cs typeface="Arial" pitchFamily="34" charset="0"/>
              </a:rPr>
              <a:t>Review of standards</a:t>
            </a:r>
          </a:p>
          <a:p>
            <a:pPr lvl="1" algn="just">
              <a:lnSpc>
                <a:spcPct val="150000"/>
              </a:lnSpc>
              <a:buNone/>
            </a:pPr>
            <a:r>
              <a:rPr lang="en-US" sz="2800" dirty="0" smtClean="0">
                <a:solidFill>
                  <a:schemeClr val="accent1"/>
                </a:solidFill>
                <a:latin typeface="Agency FB" pitchFamily="34" charset="0"/>
                <a:cs typeface="Arial" pitchFamily="34" charset="0"/>
              </a:rPr>
              <a:t>Tools: </a:t>
            </a:r>
            <a:r>
              <a:rPr lang="en-US" sz="2800" dirty="0" smtClean="0">
                <a:solidFill>
                  <a:schemeClr val="bg1"/>
                </a:solidFill>
                <a:latin typeface="Agency FB" pitchFamily="34" charset="0"/>
                <a:cs typeface="Arial" pitchFamily="34" charset="0"/>
              </a:rPr>
              <a:t>Text Books, journals, documentation</a:t>
            </a:r>
          </a:p>
        </p:txBody>
      </p:sp>
      <p:pic>
        <p:nvPicPr>
          <p:cNvPr id="1026" name="Picture 2" descr="C:\Documents and Settings\Administrator\Desktop\images\dgtal elect.JPG"/>
          <p:cNvPicPr>
            <a:picLocks noChangeAspect="1" noChangeArrowheads="1"/>
          </p:cNvPicPr>
          <p:nvPr/>
        </p:nvPicPr>
        <p:blipFill>
          <a:blip r:embed="rId3"/>
          <a:srcRect/>
          <a:stretch>
            <a:fillRect/>
          </a:stretch>
        </p:blipFill>
        <p:spPr bwMode="auto">
          <a:xfrm>
            <a:off x="7086600" y="1600200"/>
            <a:ext cx="1676400" cy="2286000"/>
          </a:xfrm>
          <a:prstGeom prst="rect">
            <a:avLst/>
          </a:prstGeom>
          <a:noFill/>
        </p:spPr>
      </p:pic>
      <p:pic>
        <p:nvPicPr>
          <p:cNvPr id="2" name="Picture 3" descr="C:\Documents and Settings\Administrator\Desktop\images\img_1_pr.jpg"/>
          <p:cNvPicPr>
            <a:picLocks noChangeAspect="1" noChangeArrowheads="1"/>
          </p:cNvPicPr>
          <p:nvPr/>
        </p:nvPicPr>
        <p:blipFill>
          <a:blip r:embed="rId4"/>
          <a:srcRect/>
          <a:stretch>
            <a:fillRect/>
          </a:stretch>
        </p:blipFill>
        <p:spPr bwMode="auto">
          <a:xfrm>
            <a:off x="6934200" y="3962400"/>
            <a:ext cx="1981200" cy="2590800"/>
          </a:xfrm>
          <a:prstGeom prst="rect">
            <a:avLst/>
          </a:prstGeom>
          <a:noFill/>
        </p:spPr>
      </p:pic>
      <p:pic>
        <p:nvPicPr>
          <p:cNvPr id="7" name="Picture 6" descr="method.jpg"/>
          <p:cNvPicPr>
            <a:picLocks noChangeAspect="1"/>
          </p:cNvPicPr>
          <p:nvPr/>
        </p:nvPicPr>
        <p:blipFill>
          <a:blip r:embed="rId5"/>
          <a:stretch>
            <a:fillRect/>
          </a:stretch>
        </p:blipFill>
        <p:spPr>
          <a:xfrm>
            <a:off x="381000" y="304800"/>
            <a:ext cx="1143000" cy="838200"/>
          </a:xfrm>
          <a:prstGeom prst="rect">
            <a:avLst/>
          </a:prstGeom>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57200" y="304800"/>
            <a:ext cx="8229600" cy="914400"/>
          </a:xfrm>
        </p:spPr>
        <p:style>
          <a:lnRef idx="1">
            <a:schemeClr val="accent4"/>
          </a:lnRef>
          <a:fillRef idx="2">
            <a:schemeClr val="accent4"/>
          </a:fillRef>
          <a:effectRef idx="1">
            <a:schemeClr val="accent4"/>
          </a:effectRef>
          <a:fontRef idx="minor">
            <a:schemeClr val="dk1"/>
          </a:fontRef>
        </p:style>
        <p:txBody>
          <a:bodyPr/>
          <a:lstStyle/>
          <a:p>
            <a:pPr algn="ctr"/>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Work Done</a:t>
            </a:r>
          </a:p>
        </p:txBody>
      </p:sp>
      <p:sp>
        <p:nvSpPr>
          <p:cNvPr id="1028" name="Rectangle 3"/>
          <p:cNvSpPr>
            <a:spLocks noGrp="1" noChangeArrowheads="1"/>
          </p:cNvSpPr>
          <p:nvPr>
            <p:ph idx="1"/>
          </p:nvPr>
        </p:nvSpPr>
        <p:spPr>
          <a:xfrm>
            <a:off x="228600" y="1524000"/>
            <a:ext cx="8305800" cy="4800600"/>
          </a:xfrm>
        </p:spPr>
        <p:txBody>
          <a:bodyPr>
            <a:normAutofit/>
          </a:bodyPr>
          <a:lstStyle/>
          <a:p>
            <a:pPr>
              <a:lnSpc>
                <a:spcPct val="150000"/>
              </a:lnSpc>
            </a:pPr>
            <a:r>
              <a:rPr lang="en-US" dirty="0" smtClean="0">
                <a:solidFill>
                  <a:schemeClr val="bg1"/>
                </a:solidFill>
                <a:latin typeface="Agency FB" pitchFamily="34" charset="0"/>
                <a:cs typeface="Arial" pitchFamily="34" charset="0"/>
              </a:rPr>
              <a:t> </a:t>
            </a:r>
            <a:r>
              <a:rPr lang="en-US" b="1" dirty="0" smtClean="0">
                <a:solidFill>
                  <a:schemeClr val="bg1"/>
                </a:solidFill>
                <a:latin typeface="Agency FB" pitchFamily="34" charset="0"/>
                <a:cs typeface="Arial" pitchFamily="34" charset="0"/>
              </a:rPr>
              <a:t>Experiment Specification and Design</a:t>
            </a:r>
          </a:p>
          <a:p>
            <a:pPr lvl="1">
              <a:lnSpc>
                <a:spcPct val="150000"/>
              </a:lnSpc>
              <a:buFont typeface="Arial" pitchFamily="34" charset="0"/>
              <a:buChar char="•"/>
            </a:pPr>
            <a:r>
              <a:rPr lang="en-US" dirty="0" smtClean="0">
                <a:solidFill>
                  <a:schemeClr val="bg1"/>
                </a:solidFill>
                <a:latin typeface="Agency FB" pitchFamily="34" charset="0"/>
                <a:cs typeface="Arial" pitchFamily="34" charset="0"/>
              </a:rPr>
              <a:t>Description of design criteria in line </a:t>
            </a:r>
          </a:p>
          <a:p>
            <a:pPr lvl="1">
              <a:lnSpc>
                <a:spcPct val="150000"/>
              </a:lnSpc>
              <a:buNone/>
            </a:pPr>
            <a:r>
              <a:rPr lang="en-US" dirty="0" smtClean="0">
                <a:solidFill>
                  <a:schemeClr val="bg1"/>
                </a:solidFill>
                <a:latin typeface="Agency FB" pitchFamily="34" charset="0"/>
                <a:cs typeface="Arial" pitchFamily="34" charset="0"/>
              </a:rPr>
              <a:t>      with curriculum</a:t>
            </a:r>
          </a:p>
          <a:p>
            <a:pPr lvl="1">
              <a:lnSpc>
                <a:spcPct val="150000"/>
              </a:lnSpc>
              <a:buFont typeface="Arial" pitchFamily="34" charset="0"/>
              <a:buChar char="•"/>
            </a:pPr>
            <a:r>
              <a:rPr lang="en-US" dirty="0" smtClean="0">
                <a:solidFill>
                  <a:schemeClr val="bg1"/>
                </a:solidFill>
                <a:latin typeface="Agency FB" pitchFamily="34" charset="0"/>
                <a:cs typeface="Arial" pitchFamily="34" charset="0"/>
              </a:rPr>
              <a:t>Physical set-up of the experiments</a:t>
            </a:r>
          </a:p>
          <a:p>
            <a:pPr lvl="1">
              <a:lnSpc>
                <a:spcPct val="150000"/>
              </a:lnSpc>
              <a:buFont typeface="Arial" pitchFamily="34" charset="0"/>
              <a:buChar char="•"/>
            </a:pPr>
            <a:r>
              <a:rPr lang="en-US" dirty="0" smtClean="0">
                <a:solidFill>
                  <a:schemeClr val="bg1"/>
                </a:solidFill>
                <a:latin typeface="Agency FB" pitchFamily="34" charset="0"/>
                <a:cs typeface="Arial" pitchFamily="34" charset="0"/>
              </a:rPr>
              <a:t>Creation of Virtual Instruments</a:t>
            </a:r>
          </a:p>
          <a:p>
            <a:pPr lvl="1" algn="just">
              <a:lnSpc>
                <a:spcPct val="150000"/>
              </a:lnSpc>
              <a:buNone/>
            </a:pPr>
            <a:r>
              <a:rPr lang="en-US" dirty="0" smtClean="0">
                <a:solidFill>
                  <a:schemeClr val="bg2"/>
                </a:solidFill>
                <a:latin typeface="Agency FB" pitchFamily="34" charset="0"/>
                <a:cs typeface="Arial" pitchFamily="34" charset="0"/>
              </a:rPr>
              <a:t>Tools: </a:t>
            </a:r>
            <a:r>
              <a:rPr lang="en-US" dirty="0" smtClean="0">
                <a:solidFill>
                  <a:schemeClr val="bg1"/>
                </a:solidFill>
                <a:latin typeface="Agency FB" pitchFamily="34" charset="0"/>
                <a:cs typeface="Arial" pitchFamily="34" charset="0"/>
              </a:rPr>
              <a:t>Text Books, NI ELVIS II, </a:t>
            </a:r>
            <a:r>
              <a:rPr lang="en-US" dirty="0" err="1" smtClean="0">
                <a:solidFill>
                  <a:schemeClr val="bg1"/>
                </a:solidFill>
                <a:latin typeface="Agency FB" pitchFamily="34" charset="0"/>
                <a:cs typeface="Arial" pitchFamily="34" charset="0"/>
              </a:rPr>
              <a:t>LabVIEW</a:t>
            </a:r>
            <a:endParaRPr lang="en-US" dirty="0" smtClean="0">
              <a:solidFill>
                <a:schemeClr val="bg1"/>
              </a:solidFill>
              <a:latin typeface="Agency FB" pitchFamily="34" charset="0"/>
              <a:cs typeface="Arial" pitchFamily="34" charset="0"/>
            </a:endParaRPr>
          </a:p>
        </p:txBody>
      </p:sp>
      <p:sp>
        <p:nvSpPr>
          <p:cNvPr id="28" name="Text Box 33"/>
          <p:cNvSpPr txBox="1">
            <a:spLocks noChangeArrowheads="1"/>
          </p:cNvSpPr>
          <p:nvPr/>
        </p:nvSpPr>
        <p:spPr bwMode="auto">
          <a:xfrm>
            <a:off x="1371600" y="6096000"/>
            <a:ext cx="2514600" cy="396875"/>
          </a:xfrm>
          <a:prstGeom prst="rect">
            <a:avLst/>
          </a:prstGeom>
          <a:noFill/>
          <a:ln w="9525">
            <a:noFill/>
            <a:miter lim="800000"/>
            <a:headEnd/>
            <a:tailEnd/>
          </a:ln>
          <a:effectLst/>
        </p:spPr>
        <p:txBody>
          <a:bodyPr wrap="square">
            <a:spAutoFit/>
          </a:bodyPr>
          <a:lstStyle/>
          <a:p>
            <a:pPr eaLnBrk="0" hangingPunct="0"/>
            <a:r>
              <a:rPr lang="en-US" sz="2000" dirty="0">
                <a:solidFill>
                  <a:schemeClr val="tx1"/>
                </a:solidFill>
              </a:rPr>
              <a:t>University Databases</a:t>
            </a:r>
          </a:p>
        </p:txBody>
      </p:sp>
      <p:pic>
        <p:nvPicPr>
          <p:cNvPr id="5" name="Content Placeholder 3" descr="ELVIS II.jpg"/>
          <p:cNvPicPr>
            <a:picLocks noChangeAspect="1"/>
          </p:cNvPicPr>
          <p:nvPr/>
        </p:nvPicPr>
        <p:blipFill>
          <a:blip r:embed="rId3">
            <a:clrChange>
              <a:clrFrom>
                <a:srgbClr val="FFFFFF"/>
              </a:clrFrom>
              <a:clrTo>
                <a:srgbClr val="FFFFFF">
                  <a:alpha val="0"/>
                </a:srgbClr>
              </a:clrTo>
            </a:clrChange>
          </a:blip>
          <a:srcRect/>
          <a:stretch>
            <a:fillRect/>
          </a:stretch>
        </p:blipFill>
        <p:spPr bwMode="auto">
          <a:xfrm>
            <a:off x="5105400" y="1524000"/>
            <a:ext cx="4038600" cy="27197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57200" y="267494"/>
            <a:ext cx="8229600" cy="875506"/>
          </a:xfrm>
        </p:spPr>
        <p:style>
          <a:lnRef idx="1">
            <a:schemeClr val="accent4"/>
          </a:lnRef>
          <a:fillRef idx="2">
            <a:schemeClr val="accent4"/>
          </a:fillRef>
          <a:effectRef idx="1">
            <a:schemeClr val="accent4"/>
          </a:effectRef>
          <a:fontRef idx="minor">
            <a:schemeClr val="dk1"/>
          </a:fontRef>
        </p:style>
        <p:txBody>
          <a:bodyPr/>
          <a:lstStyle/>
          <a:p>
            <a:pPr algn="ctr"/>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pitchFamily="34" charset="0"/>
                <a:cs typeface="Arial" pitchFamily="34" charset="0"/>
              </a:rPr>
              <a:t>Work Left</a:t>
            </a:r>
          </a:p>
        </p:txBody>
      </p:sp>
      <p:sp>
        <p:nvSpPr>
          <p:cNvPr id="1028" name="Rectangle 3"/>
          <p:cNvSpPr>
            <a:spLocks noGrp="1" noChangeArrowheads="1"/>
          </p:cNvSpPr>
          <p:nvPr>
            <p:ph idx="1"/>
          </p:nvPr>
        </p:nvSpPr>
        <p:spPr>
          <a:xfrm>
            <a:off x="228600" y="1524000"/>
            <a:ext cx="8305800" cy="4800600"/>
          </a:xfrm>
        </p:spPr>
        <p:txBody>
          <a:bodyPr>
            <a:normAutofit/>
          </a:bodyPr>
          <a:lstStyle/>
          <a:p>
            <a:pPr lvl="1">
              <a:lnSpc>
                <a:spcPct val="150000"/>
              </a:lnSpc>
              <a:buFont typeface="Arial" pitchFamily="34" charset="0"/>
              <a:buChar char="•"/>
            </a:pPr>
            <a:r>
              <a:rPr lang="en-US" dirty="0" smtClean="0">
                <a:solidFill>
                  <a:schemeClr val="bg1"/>
                </a:solidFill>
                <a:latin typeface="Agency FB" pitchFamily="34" charset="0"/>
                <a:cs typeface="Arial" pitchFamily="34" charset="0"/>
              </a:rPr>
              <a:t>.NET of the Lab Server</a:t>
            </a:r>
          </a:p>
          <a:p>
            <a:pPr lvl="1">
              <a:lnSpc>
                <a:spcPct val="150000"/>
              </a:lnSpc>
              <a:buFont typeface="Arial" pitchFamily="34" charset="0"/>
              <a:buChar char="•"/>
            </a:pPr>
            <a:r>
              <a:rPr lang="en-US" dirty="0" smtClean="0">
                <a:solidFill>
                  <a:schemeClr val="bg1"/>
                </a:solidFill>
                <a:latin typeface="Agency FB" pitchFamily="34" charset="0"/>
                <a:cs typeface="Arial" pitchFamily="34" charset="0"/>
              </a:rPr>
              <a:t>Client</a:t>
            </a:r>
          </a:p>
          <a:p>
            <a:pPr lvl="1">
              <a:lnSpc>
                <a:spcPct val="150000"/>
              </a:lnSpc>
              <a:buFont typeface="Arial" pitchFamily="34" charset="0"/>
              <a:buChar char="•"/>
            </a:pPr>
            <a:r>
              <a:rPr lang="en-US" dirty="0" smtClean="0">
                <a:solidFill>
                  <a:schemeClr val="bg1"/>
                </a:solidFill>
                <a:latin typeface="Agency FB" pitchFamily="34" charset="0"/>
                <a:cs typeface="Arial" pitchFamily="34" charset="0"/>
              </a:rPr>
              <a:t>Testing and implementation</a:t>
            </a:r>
          </a:p>
          <a:p>
            <a:pPr lvl="1">
              <a:lnSpc>
                <a:spcPct val="150000"/>
              </a:lnSpc>
              <a:buFont typeface="Arial" pitchFamily="34" charset="0"/>
              <a:buChar char="•"/>
            </a:pPr>
            <a:r>
              <a:rPr lang="en-US" dirty="0" smtClean="0">
                <a:solidFill>
                  <a:schemeClr val="bg1"/>
                </a:solidFill>
                <a:latin typeface="Agency FB" pitchFamily="34" charset="0"/>
                <a:cs typeface="Arial" pitchFamily="34" charset="0"/>
              </a:rPr>
              <a:t>Documentation</a:t>
            </a:r>
          </a:p>
          <a:p>
            <a:pPr lvl="1">
              <a:lnSpc>
                <a:spcPct val="150000"/>
              </a:lnSpc>
              <a:buFont typeface="Arial" pitchFamily="34" charset="0"/>
              <a:buChar char="•"/>
            </a:pPr>
            <a:endParaRPr lang="en-US" dirty="0" smtClean="0">
              <a:solidFill>
                <a:schemeClr val="bg1"/>
              </a:solidFill>
              <a:latin typeface="Agency FB" pitchFamily="34" charset="0"/>
              <a:cs typeface="Arial" pitchFamily="34" charset="0"/>
            </a:endParaRPr>
          </a:p>
        </p:txBody>
      </p:sp>
      <p:sp>
        <p:nvSpPr>
          <p:cNvPr id="28" name="Text Box 33"/>
          <p:cNvSpPr txBox="1">
            <a:spLocks noChangeArrowheads="1"/>
          </p:cNvSpPr>
          <p:nvPr/>
        </p:nvSpPr>
        <p:spPr bwMode="auto">
          <a:xfrm>
            <a:off x="1371600" y="6096000"/>
            <a:ext cx="2514600" cy="396875"/>
          </a:xfrm>
          <a:prstGeom prst="rect">
            <a:avLst/>
          </a:prstGeom>
          <a:noFill/>
          <a:ln w="9525">
            <a:noFill/>
            <a:miter lim="800000"/>
            <a:headEnd/>
            <a:tailEnd/>
          </a:ln>
          <a:effectLst/>
        </p:spPr>
        <p:txBody>
          <a:bodyPr wrap="square">
            <a:spAutoFit/>
          </a:bodyPr>
          <a:lstStyle/>
          <a:p>
            <a:pPr eaLnBrk="0" hangingPunct="0"/>
            <a:r>
              <a:rPr lang="en-US" sz="2000" dirty="0">
                <a:solidFill>
                  <a:schemeClr val="tx1"/>
                </a:solidFill>
              </a:rPr>
              <a:t>University Databases</a:t>
            </a:r>
          </a:p>
        </p:txBody>
      </p:sp>
      <p:pic>
        <p:nvPicPr>
          <p:cNvPr id="5" name="Picture 4" descr="journal.jpg"/>
          <p:cNvPicPr>
            <a:picLocks noChangeAspect="1"/>
          </p:cNvPicPr>
          <p:nvPr/>
        </p:nvPicPr>
        <p:blipFill>
          <a:blip r:embed="rId3"/>
          <a:stretch>
            <a:fillRect/>
          </a:stretch>
        </p:blipFill>
        <p:spPr>
          <a:xfrm>
            <a:off x="7620000" y="3048000"/>
            <a:ext cx="1104900" cy="1314450"/>
          </a:xfrm>
          <a:prstGeom prst="rect">
            <a:avLst/>
          </a:prstGeom>
        </p:spPr>
      </p:pic>
      <p:pic>
        <p:nvPicPr>
          <p:cNvPr id="6" name="Picture 5" descr="s.jpg"/>
          <p:cNvPicPr>
            <a:picLocks noChangeAspect="1"/>
          </p:cNvPicPr>
          <p:nvPr/>
        </p:nvPicPr>
        <p:blipFill>
          <a:blip r:embed="rId4"/>
          <a:stretch>
            <a:fillRect/>
          </a:stretch>
        </p:blipFill>
        <p:spPr>
          <a:xfrm>
            <a:off x="5943600" y="3124200"/>
            <a:ext cx="1323975" cy="1038225"/>
          </a:xfrm>
          <a:prstGeom prst="rect">
            <a:avLst/>
          </a:prstGeom>
        </p:spPr>
      </p:pic>
      <p:pic>
        <p:nvPicPr>
          <p:cNvPr id="7" name="Picture 6" descr="ys.jpg"/>
          <p:cNvPicPr>
            <a:picLocks noChangeAspect="1"/>
          </p:cNvPicPr>
          <p:nvPr/>
        </p:nvPicPr>
        <p:blipFill>
          <a:blip r:embed="rId5"/>
          <a:stretch>
            <a:fillRect/>
          </a:stretch>
        </p:blipFill>
        <p:spPr>
          <a:xfrm>
            <a:off x="4495800" y="2057400"/>
            <a:ext cx="1428750" cy="128587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1676400" y="152400"/>
            <a:ext cx="6096000" cy="609600"/>
          </a:xfrm>
          <a:noFill/>
          <a:ln>
            <a:solidFill>
              <a:schemeClr val="tx1"/>
            </a:solidFill>
          </a:ln>
        </p:spPr>
        <p:style>
          <a:lnRef idx="2">
            <a:schemeClr val="accent4"/>
          </a:lnRef>
          <a:fillRef idx="1">
            <a:schemeClr val="lt1"/>
          </a:fillRef>
          <a:effectRef idx="0">
            <a:schemeClr val="accent4"/>
          </a:effectRef>
          <a:fontRef idx="minor">
            <a:schemeClr val="dk1"/>
          </a:fontRef>
        </p:style>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rPr>
              <a:t>Work Schedule</a:t>
            </a:r>
          </a:p>
        </p:txBody>
      </p:sp>
      <p:sp>
        <p:nvSpPr>
          <p:cNvPr id="1028" name="Rectangle 3"/>
          <p:cNvSpPr>
            <a:spLocks noGrp="1" noChangeArrowheads="1"/>
          </p:cNvSpPr>
          <p:nvPr>
            <p:ph idx="1"/>
          </p:nvPr>
        </p:nvSpPr>
        <p:spPr>
          <a:xfrm>
            <a:off x="228600" y="1143000"/>
            <a:ext cx="8305800" cy="5181600"/>
          </a:xfrm>
        </p:spPr>
        <p:txBody>
          <a:bodyPr>
            <a:normAutofit/>
          </a:bodyPr>
          <a:lstStyle/>
          <a:p>
            <a:pPr>
              <a:lnSpc>
                <a:spcPct val="150000"/>
              </a:lnSpc>
              <a:buNone/>
            </a:pPr>
            <a:endParaRPr lang="en-US" dirty="0" smtClean="0">
              <a:solidFill>
                <a:schemeClr val="bg1"/>
              </a:solidFill>
              <a:latin typeface="Agency FB" pitchFamily="34" charset="0"/>
              <a:cs typeface="Arial" pitchFamily="34" charset="0"/>
            </a:endParaRPr>
          </a:p>
          <a:p>
            <a:pPr>
              <a:lnSpc>
                <a:spcPct val="150000"/>
              </a:lnSpc>
              <a:buNone/>
            </a:pPr>
            <a:endParaRPr lang="en-US" b="1" dirty="0" smtClean="0">
              <a:solidFill>
                <a:schemeClr val="bg1"/>
              </a:solidFill>
              <a:latin typeface="Agency FB" pitchFamily="34" charset="0"/>
              <a:cs typeface="Arial" pitchFamily="34" charset="0"/>
            </a:endParaRPr>
          </a:p>
        </p:txBody>
      </p:sp>
      <p:sp>
        <p:nvSpPr>
          <p:cNvPr id="28" name="Text Box 33"/>
          <p:cNvSpPr txBox="1">
            <a:spLocks noChangeArrowheads="1"/>
          </p:cNvSpPr>
          <p:nvPr/>
        </p:nvSpPr>
        <p:spPr bwMode="auto">
          <a:xfrm>
            <a:off x="1371600" y="6096000"/>
            <a:ext cx="2514600" cy="396875"/>
          </a:xfrm>
          <a:prstGeom prst="rect">
            <a:avLst/>
          </a:prstGeom>
          <a:noFill/>
          <a:ln w="9525">
            <a:noFill/>
            <a:miter lim="800000"/>
            <a:headEnd/>
            <a:tailEnd/>
          </a:ln>
          <a:effectLst/>
        </p:spPr>
        <p:txBody>
          <a:bodyPr wrap="square">
            <a:spAutoFit/>
          </a:bodyPr>
          <a:lstStyle/>
          <a:p>
            <a:pPr eaLnBrk="0" hangingPunct="0"/>
            <a:r>
              <a:rPr lang="en-US" sz="2000" dirty="0">
                <a:solidFill>
                  <a:schemeClr val="tx1"/>
                </a:solidFill>
              </a:rPr>
              <a:t>University Databases</a:t>
            </a:r>
          </a:p>
        </p:txBody>
      </p:sp>
      <p:graphicFrame>
        <p:nvGraphicFramePr>
          <p:cNvPr id="5" name="Table 4"/>
          <p:cNvGraphicFramePr>
            <a:graphicFrameLocks noGrp="1"/>
          </p:cNvGraphicFramePr>
          <p:nvPr/>
        </p:nvGraphicFramePr>
        <p:xfrm>
          <a:off x="609600" y="838200"/>
          <a:ext cx="7974502" cy="4632960"/>
        </p:xfrm>
        <a:graphic>
          <a:graphicData uri="http://schemas.openxmlformats.org/drawingml/2006/table">
            <a:tbl>
              <a:tblPr firstRow="1" bandRow="1">
                <a:tableStyleId>{5C22544A-7EE6-4342-B048-85BDC9FD1C3A}</a:tableStyleId>
              </a:tblPr>
              <a:tblGrid>
                <a:gridCol w="2227251"/>
                <a:gridCol w="510858"/>
                <a:gridCol w="648499"/>
                <a:gridCol w="648499"/>
                <a:gridCol w="648499"/>
                <a:gridCol w="624840"/>
                <a:gridCol w="648501"/>
                <a:gridCol w="648501"/>
                <a:gridCol w="720555"/>
                <a:gridCol w="648499"/>
              </a:tblGrid>
              <a:tr h="344978">
                <a:tc>
                  <a:txBody>
                    <a:bodyPr/>
                    <a:lstStyle/>
                    <a:p>
                      <a:endParaRPr lang="en-US" dirty="0"/>
                    </a:p>
                  </a:txBody>
                  <a:tcPr>
                    <a:solidFill>
                      <a:schemeClr val="accent3"/>
                    </a:solidFill>
                  </a:tcPr>
                </a:tc>
                <a:tc gridSpan="4">
                  <a:txBody>
                    <a:bodyPr/>
                    <a:lstStyle/>
                    <a:p>
                      <a:pPr algn="ctr"/>
                      <a:r>
                        <a:rPr lang="en-US" dirty="0" smtClean="0">
                          <a:solidFill>
                            <a:srgbClr val="FF0000"/>
                          </a:solidFill>
                        </a:rPr>
                        <a:t>2008</a:t>
                      </a:r>
                      <a:endParaRPr lang="en-US" dirty="0">
                        <a:solidFill>
                          <a:srgbClr val="FF0000"/>
                        </a:solidFill>
                      </a:endParaRPr>
                    </a:p>
                  </a:txBody>
                  <a:tcPr>
                    <a:solidFill>
                      <a:schemeClr val="accent3"/>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gridSpan="5">
                  <a:txBody>
                    <a:bodyPr/>
                    <a:lstStyle/>
                    <a:p>
                      <a:pPr algn="ctr"/>
                      <a:r>
                        <a:rPr lang="en-US" dirty="0" smtClean="0">
                          <a:solidFill>
                            <a:srgbClr val="FF0000"/>
                          </a:solidFill>
                        </a:rPr>
                        <a:t>2009</a:t>
                      </a:r>
                      <a:endParaRPr lang="en-US" dirty="0">
                        <a:solidFill>
                          <a:srgbClr val="FF0000"/>
                        </a:solidFill>
                      </a:endParaRPr>
                    </a:p>
                  </a:txBody>
                  <a:tcPr>
                    <a:solidFill>
                      <a:schemeClr val="accent3"/>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44978">
                <a:tc>
                  <a:txBody>
                    <a:bodyPr/>
                    <a:lstStyle/>
                    <a:p>
                      <a:r>
                        <a:rPr lang="en-US" b="1" dirty="0" smtClean="0"/>
                        <a:t>Activity</a:t>
                      </a:r>
                      <a:endParaRPr lang="en-US" b="1" dirty="0"/>
                    </a:p>
                  </a:txBody>
                  <a:tcPr/>
                </a:tc>
                <a:tc>
                  <a:txBody>
                    <a:bodyPr/>
                    <a:lstStyle/>
                    <a:p>
                      <a:r>
                        <a:rPr lang="en-US" sz="1600" b="1" dirty="0" smtClean="0">
                          <a:solidFill>
                            <a:srgbClr val="0070C0"/>
                          </a:solidFill>
                        </a:rPr>
                        <a:t>SEP</a:t>
                      </a:r>
                      <a:endParaRPr lang="en-US" sz="1600" b="1" dirty="0">
                        <a:solidFill>
                          <a:srgbClr val="0070C0"/>
                        </a:solidFill>
                      </a:endParaRPr>
                    </a:p>
                  </a:txBody>
                  <a:tcPr/>
                </a:tc>
                <a:tc>
                  <a:txBody>
                    <a:bodyPr/>
                    <a:lstStyle/>
                    <a:p>
                      <a:r>
                        <a:rPr lang="en-US" sz="1600" b="1" dirty="0" smtClean="0">
                          <a:solidFill>
                            <a:srgbClr val="0070C0"/>
                          </a:solidFill>
                        </a:rPr>
                        <a:t>OCT</a:t>
                      </a:r>
                      <a:endParaRPr lang="en-US" sz="1600" b="1" dirty="0">
                        <a:solidFill>
                          <a:srgbClr val="0070C0"/>
                        </a:solidFill>
                      </a:endParaRPr>
                    </a:p>
                  </a:txBody>
                  <a:tcPr/>
                </a:tc>
                <a:tc>
                  <a:txBody>
                    <a:bodyPr/>
                    <a:lstStyle/>
                    <a:p>
                      <a:r>
                        <a:rPr lang="en-US" sz="1600" b="1" dirty="0" smtClean="0">
                          <a:solidFill>
                            <a:srgbClr val="0070C0"/>
                          </a:solidFill>
                        </a:rPr>
                        <a:t>NOV</a:t>
                      </a:r>
                      <a:endParaRPr lang="en-US" sz="1600" b="1" dirty="0">
                        <a:solidFill>
                          <a:srgbClr val="0070C0"/>
                        </a:solidFill>
                      </a:endParaRPr>
                    </a:p>
                  </a:txBody>
                  <a:tcPr/>
                </a:tc>
                <a:tc>
                  <a:txBody>
                    <a:bodyPr/>
                    <a:lstStyle/>
                    <a:p>
                      <a:r>
                        <a:rPr lang="en-US" sz="1600" b="1" dirty="0" smtClean="0">
                          <a:solidFill>
                            <a:srgbClr val="0070C0"/>
                          </a:solidFill>
                        </a:rPr>
                        <a:t>DEC</a:t>
                      </a:r>
                      <a:endParaRPr lang="en-US" sz="1600" b="1" dirty="0">
                        <a:solidFill>
                          <a:srgbClr val="0070C0"/>
                        </a:solidFill>
                      </a:endParaRPr>
                    </a:p>
                  </a:txBody>
                  <a:tcPr/>
                </a:tc>
                <a:tc>
                  <a:txBody>
                    <a:bodyPr/>
                    <a:lstStyle/>
                    <a:p>
                      <a:r>
                        <a:rPr lang="en-US" sz="1600" b="1" dirty="0" smtClean="0">
                          <a:solidFill>
                            <a:srgbClr val="0070C0"/>
                          </a:solidFill>
                        </a:rPr>
                        <a:t>JAN</a:t>
                      </a:r>
                      <a:endParaRPr lang="en-US" sz="1600" b="1" dirty="0">
                        <a:solidFill>
                          <a:srgbClr val="0070C0"/>
                        </a:solidFill>
                      </a:endParaRPr>
                    </a:p>
                  </a:txBody>
                  <a:tcPr/>
                </a:tc>
                <a:tc>
                  <a:txBody>
                    <a:bodyPr/>
                    <a:lstStyle/>
                    <a:p>
                      <a:r>
                        <a:rPr lang="en-US" sz="1600" b="1" dirty="0" smtClean="0">
                          <a:solidFill>
                            <a:srgbClr val="0070C0"/>
                          </a:solidFill>
                        </a:rPr>
                        <a:t>FEB</a:t>
                      </a:r>
                      <a:endParaRPr lang="en-US" sz="1600" b="1" dirty="0">
                        <a:solidFill>
                          <a:srgbClr val="0070C0"/>
                        </a:solidFill>
                      </a:endParaRPr>
                    </a:p>
                  </a:txBody>
                  <a:tcPr/>
                </a:tc>
                <a:tc>
                  <a:txBody>
                    <a:bodyPr/>
                    <a:lstStyle/>
                    <a:p>
                      <a:r>
                        <a:rPr lang="en-US" sz="1600" b="1" dirty="0" smtClean="0">
                          <a:solidFill>
                            <a:srgbClr val="0070C0"/>
                          </a:solidFill>
                        </a:rPr>
                        <a:t>MAR</a:t>
                      </a:r>
                      <a:endParaRPr lang="en-US" sz="1600" b="1" dirty="0">
                        <a:solidFill>
                          <a:srgbClr val="0070C0"/>
                        </a:solidFill>
                      </a:endParaRPr>
                    </a:p>
                  </a:txBody>
                  <a:tcPr/>
                </a:tc>
                <a:tc>
                  <a:txBody>
                    <a:bodyPr/>
                    <a:lstStyle/>
                    <a:p>
                      <a:r>
                        <a:rPr lang="en-US" sz="1600" b="1" dirty="0" smtClean="0">
                          <a:solidFill>
                            <a:srgbClr val="0070C0"/>
                          </a:solidFill>
                        </a:rPr>
                        <a:t>APRIL</a:t>
                      </a:r>
                      <a:endParaRPr lang="en-US" sz="1600" b="1" dirty="0">
                        <a:solidFill>
                          <a:srgbClr val="0070C0"/>
                        </a:solidFill>
                      </a:endParaRPr>
                    </a:p>
                  </a:txBody>
                  <a:tcPr/>
                </a:tc>
                <a:tc>
                  <a:txBody>
                    <a:bodyPr/>
                    <a:lstStyle/>
                    <a:p>
                      <a:r>
                        <a:rPr lang="en-US" sz="1600" b="1" dirty="0" smtClean="0">
                          <a:solidFill>
                            <a:srgbClr val="0070C0"/>
                          </a:solidFill>
                        </a:rPr>
                        <a:t>MAY</a:t>
                      </a:r>
                      <a:endParaRPr lang="en-US" sz="1600" b="1" dirty="0">
                        <a:solidFill>
                          <a:srgbClr val="0070C0"/>
                        </a:solidFill>
                      </a:endParaRPr>
                    </a:p>
                  </a:txBody>
                  <a:tcPr/>
                </a:tc>
              </a:tr>
              <a:tr h="546215">
                <a:tc>
                  <a:txBody>
                    <a:bodyPr/>
                    <a:lstStyle/>
                    <a:p>
                      <a:r>
                        <a:rPr lang="en-US" sz="1600" b="1" baseline="0" dirty="0" smtClean="0">
                          <a:solidFill>
                            <a:schemeClr val="accent6">
                              <a:lumMod val="50000"/>
                            </a:schemeClr>
                          </a:solidFill>
                        </a:rPr>
                        <a:t>Domain Analysis/</a:t>
                      </a:r>
                    </a:p>
                    <a:p>
                      <a:r>
                        <a:rPr lang="en-US" sz="1600" b="1" baseline="0" dirty="0" smtClean="0">
                          <a:solidFill>
                            <a:schemeClr val="accent6">
                              <a:lumMod val="50000"/>
                            </a:schemeClr>
                          </a:solidFill>
                        </a:rPr>
                        <a:t>Literature Review</a:t>
                      </a:r>
                      <a:endParaRPr lang="en-US" sz="1600" b="1" dirty="0">
                        <a:solidFill>
                          <a:schemeClr val="accent6">
                            <a:lumMod val="50000"/>
                          </a:schemeClr>
                        </a:solidFill>
                      </a:endParaRPr>
                    </a:p>
                  </a:txBody>
                  <a:tcPr/>
                </a:tc>
                <a:tc>
                  <a:txBody>
                    <a:bodyPr/>
                    <a:lstStyle/>
                    <a:p>
                      <a:endParaRPr lang="en-US" dirty="0">
                        <a:solidFill>
                          <a:srgbClr val="92D050"/>
                        </a:solidFill>
                      </a:endParaRPr>
                    </a:p>
                  </a:txBody>
                  <a:tcPr>
                    <a:solidFill>
                      <a:srgbClr val="0070C0"/>
                    </a:solidFill>
                  </a:tcPr>
                </a:tc>
                <a:tc>
                  <a:txBody>
                    <a:bodyPr/>
                    <a:lstStyle/>
                    <a:p>
                      <a:endParaRPr lang="en-US" dirty="0">
                        <a:solidFill>
                          <a:srgbClr val="92D050"/>
                        </a:solidFill>
                      </a:endParaRPr>
                    </a:p>
                  </a:txBody>
                  <a:tcPr>
                    <a:solidFill>
                      <a:srgbClr val="0070C0"/>
                    </a:solidFill>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r>
              <a:tr h="344978">
                <a:tc>
                  <a:txBody>
                    <a:bodyPr/>
                    <a:lstStyle/>
                    <a:p>
                      <a:r>
                        <a:rPr lang="en-US" sz="1600" b="1" dirty="0" smtClean="0">
                          <a:solidFill>
                            <a:schemeClr val="accent6">
                              <a:lumMod val="50000"/>
                            </a:schemeClr>
                          </a:solidFill>
                        </a:rPr>
                        <a:t>Training</a:t>
                      </a:r>
                      <a:endParaRPr lang="en-US" sz="1600" b="1" dirty="0">
                        <a:solidFill>
                          <a:schemeClr val="accent6">
                            <a:lumMod val="50000"/>
                          </a:schemeClr>
                        </a:solidFill>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solidFill>
                      <a:srgbClr val="0070C0"/>
                    </a:solidFill>
                  </a:tcPr>
                </a:tc>
                <a:tc>
                  <a:txBody>
                    <a:bodyPr/>
                    <a:lstStyle/>
                    <a:p>
                      <a:endParaRPr lang="en-US"/>
                    </a:p>
                  </a:txBody>
                  <a:tcPr/>
                </a:tc>
                <a:tc>
                  <a:txBody>
                    <a:bodyPr/>
                    <a:lstStyle/>
                    <a:p>
                      <a:endParaRPr lang="en-US" dirty="0"/>
                    </a:p>
                  </a:txBody>
                  <a:tcPr>
                    <a:solidFill>
                      <a:srgbClr val="00B050"/>
                    </a:solidFill>
                  </a:tcPr>
                </a:tc>
                <a:tc>
                  <a:txBody>
                    <a:bodyPr/>
                    <a:lstStyle/>
                    <a:p>
                      <a:endParaRPr lang="en-US" dirty="0"/>
                    </a:p>
                  </a:txBody>
                  <a:tcPr/>
                </a:tc>
                <a:tc>
                  <a:txBody>
                    <a:bodyPr/>
                    <a:lstStyle/>
                    <a:p>
                      <a:endParaRPr lang="en-US"/>
                    </a:p>
                  </a:txBody>
                  <a:tcPr/>
                </a:tc>
              </a:tr>
              <a:tr h="546215">
                <a:tc>
                  <a:txBody>
                    <a:bodyPr/>
                    <a:lstStyle/>
                    <a:p>
                      <a:r>
                        <a:rPr lang="en-US" sz="1600" b="1" dirty="0" smtClean="0">
                          <a:solidFill>
                            <a:schemeClr val="accent6">
                              <a:lumMod val="50000"/>
                            </a:schemeClr>
                          </a:solidFill>
                        </a:rPr>
                        <a:t>Midterm presentation</a:t>
                      </a:r>
                      <a:endParaRPr lang="en-US" sz="1600" b="1" dirty="0">
                        <a:solidFill>
                          <a:schemeClr val="accent6">
                            <a:lumMod val="50000"/>
                          </a:schemeClr>
                        </a:solidFill>
                      </a:endParaRPr>
                    </a:p>
                  </a:txBody>
                  <a:tcPr/>
                </a:tc>
                <a:tc>
                  <a:txBody>
                    <a:bodyPr/>
                    <a:lstStyle/>
                    <a:p>
                      <a:endParaRPr lang="en-US" dirty="0"/>
                    </a:p>
                  </a:txBody>
                  <a:tcPr>
                    <a:solidFill>
                      <a:schemeClr val="tx1">
                        <a:lumMod val="85000"/>
                      </a:schemeClr>
                    </a:solidFill>
                  </a:tcPr>
                </a:tc>
                <a:tc>
                  <a:txBody>
                    <a:bodyPr/>
                    <a:lstStyle/>
                    <a:p>
                      <a:endParaRPr lang="en-US" dirty="0"/>
                    </a:p>
                  </a:txBody>
                  <a:tcPr>
                    <a:solidFill>
                      <a:schemeClr val="tx1">
                        <a:lumMod val="85000"/>
                      </a:schemeClr>
                    </a:solidFill>
                  </a:tcPr>
                </a:tc>
                <a:tc>
                  <a:txBody>
                    <a:bodyPr/>
                    <a:lstStyle/>
                    <a:p>
                      <a:endParaRPr lang="en-US" dirty="0"/>
                    </a:p>
                  </a:txBody>
                  <a:tcPr>
                    <a:solidFill>
                      <a:schemeClr val="tx1">
                        <a:lumMod val="85000"/>
                      </a:schemeClr>
                    </a:solidFill>
                  </a:tcPr>
                </a:tc>
                <a:tc>
                  <a:txBody>
                    <a:bodyPr/>
                    <a:lstStyle/>
                    <a:p>
                      <a:endParaRPr lang="en-US" dirty="0"/>
                    </a:p>
                  </a:txBody>
                  <a:tcPr>
                    <a:solidFill>
                      <a:schemeClr val="tx1">
                        <a:lumMod val="85000"/>
                      </a:schemeClr>
                    </a:solidFill>
                  </a:tcPr>
                </a:tc>
                <a:tc>
                  <a:txBody>
                    <a:bodyPr/>
                    <a:lstStyle/>
                    <a:p>
                      <a:endParaRPr lang="en-US" dirty="0"/>
                    </a:p>
                  </a:txBody>
                  <a:tcPr>
                    <a:solidFill>
                      <a:schemeClr val="tx1">
                        <a:lumMod val="85000"/>
                      </a:schemeClr>
                    </a:solidFill>
                  </a:tcPr>
                </a:tc>
                <a:tc>
                  <a:txBody>
                    <a:bodyPr/>
                    <a:lstStyle/>
                    <a:p>
                      <a:endParaRPr lang="en-US" dirty="0"/>
                    </a:p>
                  </a:txBody>
                  <a:tcPr>
                    <a:solidFill>
                      <a:srgbClr val="00B050"/>
                    </a:solidFill>
                  </a:tcPr>
                </a:tc>
                <a:tc>
                  <a:txBody>
                    <a:bodyPr/>
                    <a:lstStyle/>
                    <a:p>
                      <a:endParaRPr lang="en-US"/>
                    </a:p>
                  </a:txBody>
                  <a:tcPr/>
                </a:tc>
                <a:tc>
                  <a:txBody>
                    <a:bodyPr/>
                    <a:lstStyle/>
                    <a:p>
                      <a:endParaRPr lang="en-US" dirty="0"/>
                    </a:p>
                  </a:txBody>
                  <a:tcPr/>
                </a:tc>
                <a:tc>
                  <a:txBody>
                    <a:bodyPr/>
                    <a:lstStyle/>
                    <a:p>
                      <a:endParaRPr lang="en-US" dirty="0"/>
                    </a:p>
                  </a:txBody>
                  <a:tcPr/>
                </a:tc>
              </a:tr>
              <a:tr h="7762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accent6">
                              <a:lumMod val="50000"/>
                            </a:schemeClr>
                          </a:solidFill>
                        </a:rPr>
                        <a:t>Specification/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accent6">
                              <a:lumMod val="50000"/>
                            </a:schemeClr>
                          </a:solidFill>
                        </a:rPr>
                        <a:t>Design</a:t>
                      </a:r>
                    </a:p>
                    <a:p>
                      <a:endParaRPr lang="en-US" sz="1600" b="1" dirty="0"/>
                    </a:p>
                  </a:txBody>
                  <a:tcPr/>
                </a:tc>
                <a:tc>
                  <a:txBody>
                    <a:bodyPr/>
                    <a:lstStyle/>
                    <a:p>
                      <a:endParaRPr lang="en-US" dirty="0"/>
                    </a:p>
                  </a:txBody>
                  <a:tcPr/>
                </a:tc>
                <a:tc>
                  <a:txBody>
                    <a:bodyPr/>
                    <a:lstStyle/>
                    <a:p>
                      <a:endParaRPr lang="en-US" dirty="0"/>
                    </a:p>
                  </a:txBody>
                  <a:tcPr/>
                </a:tc>
                <a:tc>
                  <a:txBody>
                    <a:bodyPr/>
                    <a:lstStyle/>
                    <a:p>
                      <a:endParaRPr lang="en-US" dirty="0"/>
                    </a:p>
                  </a:txBody>
                  <a:tcPr>
                    <a:solidFill>
                      <a:srgbClr val="0070C0"/>
                    </a:solidFill>
                  </a:tcPr>
                </a:tc>
                <a:tc>
                  <a:txBody>
                    <a:bodyPr/>
                    <a:lstStyle/>
                    <a:p>
                      <a:endParaRPr lang="en-US" dirty="0"/>
                    </a:p>
                  </a:txBody>
                  <a:tcPr>
                    <a:solidFill>
                      <a:srgbClr val="0070C0"/>
                    </a:solidFill>
                  </a:tcPr>
                </a:tc>
                <a:tc>
                  <a:txBody>
                    <a:bodyPr/>
                    <a:lstStyle/>
                    <a:p>
                      <a:endParaRPr lang="en-US" dirty="0"/>
                    </a:p>
                  </a:txBody>
                  <a:tcPr>
                    <a:solidFill>
                      <a:srgbClr val="0070C0"/>
                    </a:solidFill>
                  </a:tcPr>
                </a:tc>
                <a:tc>
                  <a:txBody>
                    <a:bodyPr/>
                    <a:lstStyle/>
                    <a:p>
                      <a:endParaRPr lang="en-US" dirty="0"/>
                    </a:p>
                  </a:txBody>
                  <a:tcPr>
                    <a:solidFill>
                      <a:srgbClr val="0070C0"/>
                    </a:solidFill>
                  </a:tcPr>
                </a:tc>
                <a:tc>
                  <a:txBody>
                    <a:bodyPr/>
                    <a:lstStyle/>
                    <a:p>
                      <a:endParaRPr lang="en-US" dirty="0"/>
                    </a:p>
                  </a:txBody>
                  <a:tcPr>
                    <a:solidFill>
                      <a:srgbClr val="00B050"/>
                    </a:solidFill>
                  </a:tcPr>
                </a:tc>
                <a:tc>
                  <a:txBody>
                    <a:bodyPr/>
                    <a:lstStyle/>
                    <a:p>
                      <a:endParaRPr lang="en-US" dirty="0"/>
                    </a:p>
                  </a:txBody>
                  <a:tcPr/>
                </a:tc>
                <a:tc>
                  <a:txBody>
                    <a:bodyPr/>
                    <a:lstStyle/>
                    <a:p>
                      <a:endParaRPr lang="en-US" dirty="0"/>
                    </a:p>
                  </a:txBody>
                  <a:tcPr/>
                </a:tc>
              </a:tr>
              <a:tr h="1121179">
                <a:tc>
                  <a:txBody>
                    <a:bodyPr/>
                    <a:lstStyle/>
                    <a:p>
                      <a:r>
                        <a:rPr lang="en-US" sz="1800" b="1" dirty="0" smtClean="0">
                          <a:solidFill>
                            <a:schemeClr val="accent6">
                              <a:lumMod val="50000"/>
                            </a:schemeClr>
                          </a:solidFill>
                        </a:rPr>
                        <a:t>Implementation,</a:t>
                      </a:r>
                    </a:p>
                    <a:p>
                      <a:r>
                        <a:rPr lang="en-US" sz="1800" b="1" dirty="0" smtClean="0">
                          <a:solidFill>
                            <a:schemeClr val="accent6">
                              <a:lumMod val="50000"/>
                            </a:schemeClr>
                          </a:solidFill>
                        </a:rPr>
                        <a:t>Testing</a:t>
                      </a:r>
                      <a:r>
                        <a:rPr lang="en-US" sz="1800" b="1" baseline="0" dirty="0" smtClean="0">
                          <a:solidFill>
                            <a:schemeClr val="accent6">
                              <a:lumMod val="50000"/>
                            </a:schemeClr>
                          </a:solidFill>
                        </a:rPr>
                        <a:t> and </a:t>
                      </a:r>
                      <a:endParaRPr lang="en-US" sz="1800" b="1" dirty="0" smtClean="0">
                        <a:solidFill>
                          <a:schemeClr val="accent6">
                            <a:lumMod val="50000"/>
                          </a:schemeClr>
                        </a:solidFill>
                      </a:endParaRPr>
                    </a:p>
                    <a:p>
                      <a:r>
                        <a:rPr lang="en-US" sz="1800" b="1" dirty="0" smtClean="0">
                          <a:solidFill>
                            <a:schemeClr val="accent6">
                              <a:lumMod val="50000"/>
                            </a:schemeClr>
                          </a:solidFill>
                        </a:rPr>
                        <a:t>Deployment</a:t>
                      </a:r>
                    </a:p>
                    <a:p>
                      <a:endParaRPr lang="en-US" b="1"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solidFill>
                      <a:srgbClr val="00B050"/>
                    </a:solidFill>
                  </a:tcPr>
                </a:tc>
                <a:tc>
                  <a:txBody>
                    <a:bodyPr/>
                    <a:lstStyle/>
                    <a:p>
                      <a:endParaRPr lang="en-US" dirty="0"/>
                    </a:p>
                  </a:txBody>
                  <a:tcPr/>
                </a:tc>
              </a:tr>
              <a:tr h="344978">
                <a:tc>
                  <a:txBody>
                    <a:bodyPr/>
                    <a:lstStyle/>
                    <a:p>
                      <a:r>
                        <a:rPr lang="en-US" b="1" dirty="0" smtClean="0">
                          <a:solidFill>
                            <a:schemeClr val="accent6">
                              <a:lumMod val="50000"/>
                            </a:schemeClr>
                          </a:solidFill>
                        </a:rPr>
                        <a:t>Documentation</a:t>
                      </a:r>
                      <a:endParaRPr lang="en-US" b="1" dirty="0">
                        <a:solidFill>
                          <a:schemeClr val="accent6">
                            <a:lumMod val="50000"/>
                          </a:schemeClr>
                        </a:solidFill>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solidFill>
                      <a:srgbClr val="0070C0"/>
                    </a:solidFill>
                  </a:tcPr>
                </a:tc>
                <a:tc>
                  <a:txBody>
                    <a:bodyPr/>
                    <a:lstStyle/>
                    <a:p>
                      <a:endParaRPr lang="en-US" dirty="0"/>
                    </a:p>
                  </a:txBody>
                  <a:tcPr>
                    <a:solidFill>
                      <a:srgbClr val="0070C0"/>
                    </a:solidFill>
                  </a:tcPr>
                </a:tc>
                <a:tc>
                  <a:txBody>
                    <a:bodyPr/>
                    <a:lstStyle/>
                    <a:p>
                      <a:endParaRPr lang="en-US" dirty="0"/>
                    </a:p>
                  </a:txBody>
                  <a:tcPr>
                    <a:solidFill>
                      <a:srgbClr val="0070C0"/>
                    </a:solidFill>
                  </a:tcPr>
                </a:tc>
                <a:tc>
                  <a:txBody>
                    <a:bodyPr/>
                    <a:lstStyle/>
                    <a:p>
                      <a:endParaRPr lang="en-US" dirty="0"/>
                    </a:p>
                  </a:txBody>
                  <a:tcPr>
                    <a:solidFill>
                      <a:srgbClr val="00B050"/>
                    </a:solidFill>
                  </a:tcPr>
                </a:tc>
                <a:tc>
                  <a:txBody>
                    <a:bodyPr/>
                    <a:lstStyle/>
                    <a:p>
                      <a:endParaRPr lang="en-US" dirty="0"/>
                    </a:p>
                  </a:txBody>
                  <a:tcPr>
                    <a:solidFill>
                      <a:srgbClr val="00B050"/>
                    </a:solidFill>
                  </a:tcPr>
                </a:tc>
              </a:tr>
            </a:tbl>
          </a:graphicData>
        </a:graphic>
      </p:graphicFrame>
      <p:pic>
        <p:nvPicPr>
          <p:cNvPr id="6" name="Picture 5" descr="clock.jpg"/>
          <p:cNvPicPr>
            <a:picLocks noChangeAspect="1"/>
          </p:cNvPicPr>
          <p:nvPr/>
        </p:nvPicPr>
        <p:blipFill>
          <a:blip r:embed="rId3"/>
          <a:stretch>
            <a:fillRect/>
          </a:stretch>
        </p:blipFill>
        <p:spPr>
          <a:xfrm>
            <a:off x="762000" y="0"/>
            <a:ext cx="1152525" cy="762000"/>
          </a:xfrm>
          <a:prstGeom prst="rect">
            <a:avLst/>
          </a:prstGeom>
        </p:spPr>
      </p:pic>
    </p:spTree>
  </p:cSld>
  <p:clrMapOvr>
    <a:masterClrMapping/>
  </p:clrMapOvr>
  <p:transition>
    <p:split orient="vert" dir="in"/>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3196</TotalTime>
  <Words>920</Words>
  <Application>Microsoft Office PowerPoint</Application>
  <PresentationFormat>On-screen Show (4:3)</PresentationFormat>
  <Paragraphs>114</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Verve</vt:lpstr>
      <vt:lpstr> </vt:lpstr>
      <vt:lpstr>Research Objectives</vt:lpstr>
      <vt:lpstr>Conceptual Framework</vt:lpstr>
      <vt:lpstr>Work Done</vt:lpstr>
      <vt:lpstr>Work Done</vt:lpstr>
      <vt:lpstr>Work Left</vt:lpstr>
      <vt:lpstr>Work Schedule</vt:lpstr>
    </vt:vector>
  </TitlesOfParts>
  <Company>National Instruments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LabVIEW in EE</dc:title>
  <dc:creator>NI</dc:creator>
  <cp:lastModifiedBy>Cossy</cp:lastModifiedBy>
  <cp:revision>289</cp:revision>
  <dcterms:created xsi:type="dcterms:W3CDTF">2005-05-26T21:47:50Z</dcterms:created>
  <dcterms:modified xsi:type="dcterms:W3CDTF">2009-03-10T18:10:10Z</dcterms:modified>
</cp:coreProperties>
</file>