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BC534-7309-46DE-B58E-1D4769A0F021}" type="datetimeFigureOut">
              <a:rPr lang="en-US" smtClean="0"/>
              <a:t>3/6/2009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C6073-7739-439B-8A5F-5FF9294964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6073-7739-439B-8A5F-5FF92949648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7920C-9A17-4491-B398-2EAA0DB36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6F2EE-4787-4750-9046-20FA6BA445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73DE1-7334-4114-ABB2-3B4D58A3B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5D01D-B702-4010-934A-219566A8DD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C4A33-19D3-48A7-997B-7D6AE3E9F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C07E6-FBA2-4F82-B979-AC11214CE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BF86A-8C02-4512-B569-BA477E924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1EC04-C868-4127-BC25-F91828B40A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12146-B71D-4C97-AB42-C90A0214A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FCD37-474E-4F2D-8F93-26B957B66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89539-BB4F-4649-9FEB-03660FEBA9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6DC004-1ADF-442E-8049-0AE7DC6B13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>	</a:t>
            </a:r>
            <a:br>
              <a:rPr lang="en-US" sz="4000"/>
            </a:br>
            <a:r>
              <a:rPr lang="en-US" sz="4000"/>
              <a:t>                  Telephony			</a:t>
            </a:r>
            <a:br>
              <a:rPr lang="en-US" sz="4000"/>
            </a:br>
            <a:r>
              <a:rPr lang="en-US" sz="1800"/>
              <a:t>Jana Tarasenko-manager</a:t>
            </a:r>
            <a:br>
              <a:rPr lang="en-US" sz="1800"/>
            </a:br>
            <a:r>
              <a:rPr lang="en-US" sz="1800"/>
              <a:t>                Feng-Li Kelly Yu – software support </a:t>
            </a:r>
            <a:br>
              <a:rPr lang="en-US" sz="1800"/>
            </a:br>
            <a:r>
              <a:rPr lang="en-US" sz="1800"/>
              <a:t>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Do you know that:</a:t>
            </a:r>
            <a:r>
              <a:rPr lang="en-US" sz="1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4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Telephone Info Center team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/>
              <a:t> </a:t>
            </a:r>
            <a:r>
              <a:rPr lang="en-US" sz="1800"/>
              <a:t>Nancy Harney (team leader), Diane Catalano, Tom Manning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Answers in avg 5500 calls per month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Provides in avg 800  Audio-Bridge Multi-Party Conference Calls</a:t>
            </a:r>
            <a:r>
              <a:rPr lang="en-US" sz="1800" b="1"/>
              <a:t> </a:t>
            </a:r>
            <a:r>
              <a:rPr lang="en-US" sz="1800"/>
              <a:t>to MIT community per month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80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endParaRPr lang="en-US" sz="12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/>
              <a:t>Telephone Client Support team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(April White-Frager, Antoinette Browne, Gretchen Hamson, Janice Spinetto, Marian Sindelir)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Supports traditional telephones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Supports MITvoip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Decreased resolution of MITvoip RT requests about 10 times since started a year ago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endParaRPr lang="en-US" sz="180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/>
              <a:t>	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81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Wingdings</vt:lpstr>
      <vt:lpstr>Default Design</vt:lpstr>
      <vt:lpstr>                     Telephony    Jana Tarasenko-manager                 Feng-Li Kelly Yu – software support   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Telephony</dc:title>
  <dc:creator>Jana Tarasenko</dc:creator>
  <cp:lastModifiedBy>Rob Smyser</cp:lastModifiedBy>
  <cp:revision>5</cp:revision>
  <dcterms:created xsi:type="dcterms:W3CDTF">2009-03-04T21:57:09Z</dcterms:created>
  <dcterms:modified xsi:type="dcterms:W3CDTF">2009-03-06T18:34:08Z</dcterms:modified>
</cp:coreProperties>
</file>