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1" r:id="rId2"/>
    <p:sldMasterId id="2147483652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  <p:sldMasterId id="2147483659" r:id="rId10"/>
    <p:sldMasterId id="2147483660" r:id="rId11"/>
    <p:sldMasterId id="2147483661" r:id="rId12"/>
  </p:sldMasterIdLst>
  <p:notesMasterIdLst>
    <p:notesMasterId r:id="rId14"/>
  </p:notesMasterIdLst>
  <p:sldIdLst>
    <p:sldId id="270" r:id="rId1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100" autoAdjust="0"/>
  </p:normalViewPr>
  <p:slideViewPr>
    <p:cSldViewPr>
      <p:cViewPr varScale="1">
        <p:scale>
          <a:sx n="79" d="100"/>
          <a:sy n="79" d="100"/>
        </p:scale>
        <p:origin x="-1596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B77B17-5295-4DA8-B8D3-64F374BE40C2}" type="datetimeFigureOut">
              <a:rPr lang="en-US"/>
              <a:pPr>
                <a:defRPr/>
              </a:pPr>
              <a:t>3/6/2009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64B76CA-48C0-49B4-A23D-A7D475A2C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Mention team members:</a:t>
            </a:r>
          </a:p>
          <a:p>
            <a:pPr>
              <a:spcBef>
                <a:spcPct val="0"/>
              </a:spcBef>
            </a:pPr>
            <a:r>
              <a:rPr lang="en-US" smtClean="0"/>
              <a:t>Software Acquisition: Paul Heffernan</a:t>
            </a:r>
          </a:p>
          <a:p>
            <a:pPr>
              <a:spcBef>
                <a:spcPct val="0"/>
              </a:spcBef>
            </a:pPr>
            <a:r>
              <a:rPr lang="en-US" smtClean="0"/>
              <a:t>Say something about how many licenses we manage/negotiate each year</a:t>
            </a:r>
          </a:p>
          <a:p>
            <a:pPr>
              <a:spcBef>
                <a:spcPct val="0"/>
              </a:spcBef>
            </a:pPr>
            <a:r>
              <a:rPr lang="en-US" smtClean="0"/>
              <a:t>Academic Software: Alex Prengel</a:t>
            </a:r>
          </a:p>
          <a:p>
            <a:pPr>
              <a:spcBef>
                <a:spcPct val="0"/>
              </a:spcBef>
            </a:pPr>
            <a:r>
              <a:rPr lang="en-US" smtClean="0"/>
              <a:t>Say something about how many packages are deployed on Athena</a:t>
            </a:r>
          </a:p>
          <a:p>
            <a:pPr>
              <a:spcBef>
                <a:spcPct val="0"/>
              </a:spcBef>
            </a:pPr>
            <a:r>
              <a:rPr lang="en-US" smtClean="0"/>
              <a:t>SWRT: Deb Bowser, Atticus Gifford, Alex Kozlov, Bill Cattey and Patrick McNeal</a:t>
            </a:r>
          </a:p>
          <a:p>
            <a:pPr>
              <a:spcBef>
                <a:spcPct val="0"/>
              </a:spcBef>
            </a:pPr>
            <a:r>
              <a:rPr lang="en-US" smtClean="0"/>
              <a:t>Say something about how many release projects a year</a:t>
            </a:r>
          </a:p>
          <a:p>
            <a:pPr>
              <a:spcBef>
                <a:spcPct val="0"/>
              </a:spcBef>
            </a:pPr>
            <a:r>
              <a:rPr lang="en-US" smtClean="0"/>
              <a:t>Mobile Devices: Andrew Yu, Matt Sullivan and Andrew Munchbach</a:t>
            </a:r>
          </a:p>
          <a:p>
            <a:pPr>
              <a:spcBef>
                <a:spcPct val="0"/>
              </a:spcBef>
            </a:pPr>
            <a:r>
              <a:rPr lang="en-US" smtClean="0"/>
              <a:t>Say something about how many devices they work on/setup a year</a:t>
            </a:r>
          </a:p>
          <a:p>
            <a:pPr>
              <a:spcBef>
                <a:spcPct val="0"/>
              </a:spcBef>
            </a:pPr>
            <a:r>
              <a:rPr lang="en-US" smtClean="0"/>
              <a:t>VSLS: Cynthia Finney and Sharon Grant</a:t>
            </a:r>
          </a:p>
          <a:p>
            <a:pPr>
              <a:spcBef>
                <a:spcPct val="0"/>
              </a:spcBef>
            </a:pPr>
            <a:r>
              <a:rPr lang="en-US" smtClean="0"/>
              <a:t>Say something about the 3,900 transactions handled last year</a:t>
            </a:r>
          </a:p>
          <a:p>
            <a:pPr>
              <a:spcBef>
                <a:spcPct val="0"/>
              </a:spcBef>
            </a:pPr>
            <a:r>
              <a:rPr lang="en-US" smtClean="0"/>
              <a:t>The Software Grid, which is a key piece in the new IS&amp;T website will finally link these various areas in a way that makes it much easier and straightforward for our customers to get the software they need through the various sources.  We are very excited about this improvement.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274631-94AE-4712-BFAF-C77674F93245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2625" y="254000"/>
            <a:ext cx="2619375" cy="928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4500" y="254000"/>
            <a:ext cx="7705725" cy="928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7200" y="1701800"/>
            <a:ext cx="5156200" cy="783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5800" y="1701800"/>
            <a:ext cx="5156200" cy="783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714500" y="254000"/>
            <a:ext cx="104648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727200" y="1701800"/>
            <a:ext cx="10464800" cy="783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0" y="101600"/>
            <a:ext cx="1549400" cy="600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126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2291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717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819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43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Software Overview</a:t>
            </a:r>
          </a:p>
        </p:txBody>
      </p:sp>
      <p:sp>
        <p:nvSpPr>
          <p:cNvPr id="19459" name="Rectangle 2"/>
          <p:cNvSpPr>
            <a:spLocks noChangeArrowheads="1"/>
          </p:cNvSpPr>
          <p:nvPr>
            <p:ph type="body" idx="1"/>
          </p:nvPr>
        </p:nvSpPr>
        <p:spPr>
          <a:xfrm>
            <a:off x="254000" y="1701800"/>
            <a:ext cx="12725400" cy="7835900"/>
          </a:xfrm>
        </p:spPr>
        <p:txBody>
          <a:bodyPr/>
          <a:lstStyle/>
          <a:p>
            <a:pPr marL="889000" eaLnBrk="1" hangingPunct="1"/>
            <a:r>
              <a:rPr lang="en-US" smtClean="0"/>
              <a:t>Major Function: Provide numerous services for desktop software to provide ease of use and deployment to save MIT time and money.</a:t>
            </a:r>
          </a:p>
          <a:p>
            <a:pPr marL="889000" eaLnBrk="1" hangingPunct="1"/>
            <a:r>
              <a:rPr lang="en-US" smtClean="0"/>
              <a:t>Teams</a:t>
            </a:r>
          </a:p>
          <a:p>
            <a:pPr marL="1333500" lvl="1" eaLnBrk="1" hangingPunct="1">
              <a:spcBef>
                <a:spcPct val="0"/>
              </a:spcBef>
            </a:pPr>
            <a:r>
              <a:rPr lang="en-US" sz="2400" b="1" smtClean="0"/>
              <a:t>Software Acquisition </a:t>
            </a:r>
            <a:r>
              <a:rPr lang="en-US" sz="2400" smtClean="0"/>
              <a:t>– contract negotiation and interpretation</a:t>
            </a:r>
          </a:p>
          <a:p>
            <a:pPr marL="1333500" lvl="1" eaLnBrk="1" hangingPunct="1">
              <a:spcBef>
                <a:spcPct val="0"/>
              </a:spcBef>
            </a:pPr>
            <a:r>
              <a:rPr lang="en-US" sz="2400" b="1" smtClean="0"/>
              <a:t>Academic Software </a:t>
            </a:r>
            <a:r>
              <a:rPr lang="en-US" sz="2400" smtClean="0"/>
              <a:t>– Athena software and academic focussed license servers</a:t>
            </a:r>
          </a:p>
          <a:p>
            <a:pPr marL="1333500" lvl="1" eaLnBrk="1" hangingPunct="1">
              <a:spcBef>
                <a:spcPct val="0"/>
              </a:spcBef>
            </a:pPr>
            <a:r>
              <a:rPr lang="en-US" sz="2400" b="1" smtClean="0"/>
              <a:t>Software Release Team (SWRT) </a:t>
            </a:r>
            <a:r>
              <a:rPr lang="en-US" sz="2400" smtClean="0"/>
              <a:t>– release software to the community including preparing support</a:t>
            </a:r>
          </a:p>
          <a:p>
            <a:pPr marL="1333500" lvl="1" eaLnBrk="1" hangingPunct="1">
              <a:spcBef>
                <a:spcPct val="0"/>
              </a:spcBef>
            </a:pPr>
            <a:r>
              <a:rPr lang="en-US" sz="2400" b="1" smtClean="0"/>
              <a:t>Mobile Devices Support Team </a:t>
            </a:r>
            <a:r>
              <a:rPr lang="en-US" sz="2400" smtClean="0"/>
              <a:t>– release mobile device software and support mobile device usage on campus</a:t>
            </a:r>
          </a:p>
          <a:p>
            <a:pPr marL="1333500" lvl="1" eaLnBrk="1" hangingPunct="1">
              <a:spcBef>
                <a:spcPct val="0"/>
              </a:spcBef>
            </a:pPr>
            <a:r>
              <a:rPr lang="en-US" sz="2400" b="1" smtClean="0"/>
              <a:t>Volume and Site Licensed Software Team (VSLS) </a:t>
            </a:r>
            <a:r>
              <a:rPr lang="en-US" sz="2400" smtClean="0"/>
              <a:t>– distribute volume and site licensed software to the community</a:t>
            </a:r>
          </a:p>
          <a:p>
            <a:pPr marL="889000" eaLnBrk="1" hangingPunct="1">
              <a:spcBef>
                <a:spcPct val="0"/>
              </a:spcBef>
            </a:pPr>
            <a:r>
              <a:rPr lang="en-US" smtClean="0"/>
              <a:t>Looking forward to the Software Grid in new IS&amp;T website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Pages>0</Pages>
  <Words>253</Words>
  <Characters>0</Characters>
  <PresentationFormat>Custom</PresentationFormat>
  <Lines>0</Lines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Gill Sans</vt:lpstr>
      <vt:lpstr>ヒラギノ角ゴ ProN W3</vt:lpstr>
      <vt:lpstr>Arial</vt:lpstr>
      <vt:lpstr>Calibri</vt:lpstr>
      <vt:lpstr>Title &amp; Bullets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Software Overview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 Overview</dc:title>
  <dc:creator>smyser</dc:creator>
  <cp:lastModifiedBy>Rob Smyser</cp:lastModifiedBy>
  <cp:revision>4</cp:revision>
  <dcterms:modified xsi:type="dcterms:W3CDTF">2009-03-06T18:40:12Z</dcterms:modified>
</cp:coreProperties>
</file>