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80" r:id="rId4"/>
    <p:sldId id="281" r:id="rId5"/>
    <p:sldId id="260" r:id="rId6"/>
    <p:sldId id="285" r:id="rId7"/>
    <p:sldId id="282" r:id="rId8"/>
    <p:sldId id="284" r:id="rId9"/>
    <p:sldId id="276" r:id="rId10"/>
    <p:sldId id="283" r:id="rId11"/>
    <p:sldId id="269" r:id="rId12"/>
    <p:sldId id="270" r:id="rId13"/>
    <p:sldId id="272" r:id="rId14"/>
    <p:sldId id="278" r:id="rId15"/>
    <p:sldId id="279" r:id="rId16"/>
    <p:sldId id="263" r:id="rId17"/>
    <p:sldId id="262" r:id="rId18"/>
    <p:sldId id="261" r:id="rId19"/>
    <p:sldId id="264" r:id="rId20"/>
    <p:sldId id="265" r:id="rId21"/>
    <p:sldId id="266" r:id="rId22"/>
    <p:sldId id="267" r:id="rId23"/>
    <p:sldId id="271" r:id="rId24"/>
    <p:sldId id="273" r:id="rId25"/>
    <p:sldId id="274" r:id="rId26"/>
    <p:sldId id="275" r:id="rId27"/>
    <p:sldId id="277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3674CC-7D7D-4D07-E896-96E4956D8088}" v="298" dt="2024-07-26T22:52:46.908"/>
    <p1510:client id="{37E5BF65-EF62-1974-0BA4-8EF476C319A2}" v="25" dt="2024-07-26T22:40:50.359"/>
    <p1510:client id="{5165365B-6DD3-F7CF-E83F-7E9B59665806}" v="1392" dt="2024-07-27T12:29:52.151"/>
    <p1510:client id="{5273DFE0-46EE-5534-4B8B-E8906DD72F7D}" v="1113" dt="2024-07-26T21:02:08.486"/>
    <p1510:client id="{6FB29105-E495-1239-9A9A-3F36DAD1E704}" v="64" dt="2024-07-27T12:24:13.589"/>
    <p1510:client id="{7AA25CA0-9C24-05B9-3BD9-943FF2FBFC08}" v="164" dt="2024-07-26T15:07:01.259"/>
    <p1510:client id="{89D3C969-A696-715F-1837-A030EC3DA6BD}" v="30" dt="2024-07-26T19:42:23.479"/>
    <p1510:client id="{B49B89F4-A595-61E8-2D5B-E3E96169075E}" v="779" dt="2024-07-27T12:28:23.653"/>
    <p1510:client id="{BB91EF34-8732-050E-F896-C6EC0E6D5F91}" v="640" dt="2024-07-26T15:13:52.812"/>
    <p1510:client id="{CDD6D4B3-0218-B555-5B8E-FBA7D6F7DB87}" v="42" dt="2024-07-26T20:30:28.259"/>
    <p1510:client id="{EFDD4BAB-8B63-4B02-A80B-8AFC44F3AA95}" v="228" dt="2024-07-27T12:28:10.9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poorvapedgaon6@gmail.com" userId="S::urn:spo:guest#apoorvapedgaon6@gmail.com::" providerId="AD" clId="Web-{5273DFE0-46EE-5534-4B8B-E8906DD72F7D}"/>
    <pc:docChg chg="addSld modSld">
      <pc:chgData name="apoorvapedgaon6@gmail.com" userId="S::urn:spo:guest#apoorvapedgaon6@gmail.com::" providerId="AD" clId="Web-{5273DFE0-46EE-5534-4B8B-E8906DD72F7D}" dt="2024-07-26T21:02:08.486" v="728" actId="1076"/>
      <pc:docMkLst>
        <pc:docMk/>
      </pc:docMkLst>
      <pc:sldChg chg="addSp modSp">
        <pc:chgData name="apoorvapedgaon6@gmail.com" userId="S::urn:spo:guest#apoorvapedgaon6@gmail.com::" providerId="AD" clId="Web-{5273DFE0-46EE-5534-4B8B-E8906DD72F7D}" dt="2024-07-26T20:43:29.050" v="664" actId="1076"/>
        <pc:sldMkLst>
          <pc:docMk/>
          <pc:sldMk cId="1952269024" sldId="258"/>
        </pc:sldMkLst>
        <pc:spChg chg="add mod">
          <ac:chgData name="apoorvapedgaon6@gmail.com" userId="S::urn:spo:guest#apoorvapedgaon6@gmail.com::" providerId="AD" clId="Web-{5273DFE0-46EE-5534-4B8B-E8906DD72F7D}" dt="2024-07-26T20:43:29.050" v="664" actId="1076"/>
          <ac:spMkLst>
            <pc:docMk/>
            <pc:sldMk cId="1952269024" sldId="258"/>
            <ac:spMk id="3" creationId="{797828AE-D797-EC8E-A93D-7F6118F95250}"/>
          </ac:spMkLst>
        </pc:spChg>
      </pc:sldChg>
      <pc:sldChg chg="modSp">
        <pc:chgData name="apoorvapedgaon6@gmail.com" userId="S::urn:spo:guest#apoorvapedgaon6@gmail.com::" providerId="AD" clId="Web-{5273DFE0-46EE-5534-4B8B-E8906DD72F7D}" dt="2024-07-26T20:43:53.425" v="667" actId="1076"/>
        <pc:sldMkLst>
          <pc:docMk/>
          <pc:sldMk cId="3473256945" sldId="260"/>
        </pc:sldMkLst>
        <pc:spChg chg="mod">
          <ac:chgData name="apoorvapedgaon6@gmail.com" userId="S::urn:spo:guest#apoorvapedgaon6@gmail.com::" providerId="AD" clId="Web-{5273DFE0-46EE-5534-4B8B-E8906DD72F7D}" dt="2024-07-26T20:43:40.972" v="665" actId="14100"/>
          <ac:spMkLst>
            <pc:docMk/>
            <pc:sldMk cId="3473256945" sldId="260"/>
            <ac:spMk id="8" creationId="{9CE9DDFB-EF54-2454-AD58-76CCDD75B2FF}"/>
          </ac:spMkLst>
        </pc:spChg>
        <pc:spChg chg="mod">
          <ac:chgData name="apoorvapedgaon6@gmail.com" userId="S::urn:spo:guest#apoorvapedgaon6@gmail.com::" providerId="AD" clId="Web-{5273DFE0-46EE-5534-4B8B-E8906DD72F7D}" dt="2024-07-26T20:43:53.425" v="667" actId="1076"/>
          <ac:spMkLst>
            <pc:docMk/>
            <pc:sldMk cId="3473256945" sldId="260"/>
            <ac:spMk id="10" creationId="{8546973B-ECE3-9A18-CCD1-26D8F78680EF}"/>
          </ac:spMkLst>
        </pc:spChg>
      </pc:sldChg>
      <pc:sldChg chg="addSp delSp modSp mod setBg">
        <pc:chgData name="apoorvapedgaon6@gmail.com" userId="S::urn:spo:guest#apoorvapedgaon6@gmail.com::" providerId="AD" clId="Web-{5273DFE0-46EE-5534-4B8B-E8906DD72F7D}" dt="2024-07-26T18:04:37.307" v="162" actId="1076"/>
        <pc:sldMkLst>
          <pc:docMk/>
          <pc:sldMk cId="2812135325" sldId="264"/>
        </pc:sldMkLst>
        <pc:spChg chg="mod">
          <ac:chgData name="apoorvapedgaon6@gmail.com" userId="S::urn:spo:guest#apoorvapedgaon6@gmail.com::" providerId="AD" clId="Web-{5273DFE0-46EE-5534-4B8B-E8906DD72F7D}" dt="2024-07-26T17:05:32.185" v="158" actId="1076"/>
          <ac:spMkLst>
            <pc:docMk/>
            <pc:sldMk cId="2812135325" sldId="264"/>
            <ac:spMk id="2" creationId="{12ECDF13-3703-E1D2-775D-BB8200FB2265}"/>
          </ac:spMkLst>
        </pc:spChg>
        <pc:spChg chg="del">
          <ac:chgData name="apoorvapedgaon6@gmail.com" userId="S::urn:spo:guest#apoorvapedgaon6@gmail.com::" providerId="AD" clId="Web-{5273DFE0-46EE-5534-4B8B-E8906DD72F7D}" dt="2024-07-26T16:57:45.523" v="0"/>
          <ac:spMkLst>
            <pc:docMk/>
            <pc:sldMk cId="2812135325" sldId="264"/>
            <ac:spMk id="3" creationId="{81B78FC6-4EB1-9A8E-48C6-A2760DC0DA56}"/>
          </ac:spMkLst>
        </pc:spChg>
        <pc:spChg chg="add mod">
          <ac:chgData name="apoorvapedgaon6@gmail.com" userId="S::urn:spo:guest#apoorvapedgaon6@gmail.com::" providerId="AD" clId="Web-{5273DFE0-46EE-5534-4B8B-E8906DD72F7D}" dt="2024-07-26T17:04:17.934" v="138" actId="1076"/>
          <ac:spMkLst>
            <pc:docMk/>
            <pc:sldMk cId="2812135325" sldId="264"/>
            <ac:spMk id="5" creationId="{9DA8C813-E8B4-83B9-E7A3-D918DA44E2A5}"/>
          </ac:spMkLst>
        </pc:spChg>
        <pc:spChg chg="add mod">
          <ac:chgData name="apoorvapedgaon6@gmail.com" userId="S::urn:spo:guest#apoorvapedgaon6@gmail.com::" providerId="AD" clId="Web-{5273DFE0-46EE-5534-4B8B-E8906DD72F7D}" dt="2024-07-26T18:04:30.572" v="159" actId="1076"/>
          <ac:spMkLst>
            <pc:docMk/>
            <pc:sldMk cId="2812135325" sldId="264"/>
            <ac:spMk id="7" creationId="{D4E9EE8C-3AB9-C5B4-50A4-39E47C216314}"/>
          </ac:spMkLst>
        </pc:spChg>
        <pc:spChg chg="add mod">
          <ac:chgData name="apoorvapedgaon6@gmail.com" userId="S::urn:spo:guest#apoorvapedgaon6@gmail.com::" providerId="AD" clId="Web-{5273DFE0-46EE-5534-4B8B-E8906DD72F7D}" dt="2024-07-26T18:04:35.557" v="161" actId="1076"/>
          <ac:spMkLst>
            <pc:docMk/>
            <pc:sldMk cId="2812135325" sldId="264"/>
            <ac:spMk id="8" creationId="{27132603-9974-04E4-A1E7-741C38A03E22}"/>
          </ac:spMkLst>
        </pc:spChg>
        <pc:spChg chg="add del">
          <ac:chgData name="apoorvapedgaon6@gmail.com" userId="S::urn:spo:guest#apoorvapedgaon6@gmail.com::" providerId="AD" clId="Web-{5273DFE0-46EE-5534-4B8B-E8906DD72F7D}" dt="2024-07-26T17:02:03.448" v="112"/>
          <ac:spMkLst>
            <pc:docMk/>
            <pc:sldMk cId="2812135325" sldId="264"/>
            <ac:spMk id="11" creationId="{352BEC0E-22F8-46D0-9632-375DB541B06C}"/>
          </ac:spMkLst>
        </pc:spChg>
        <pc:spChg chg="add del">
          <ac:chgData name="apoorvapedgaon6@gmail.com" userId="S::urn:spo:guest#apoorvapedgaon6@gmail.com::" providerId="AD" clId="Web-{5273DFE0-46EE-5534-4B8B-E8906DD72F7D}" dt="2024-07-26T17:02:03.448" v="112"/>
          <ac:spMkLst>
            <pc:docMk/>
            <pc:sldMk cId="2812135325" sldId="264"/>
            <ac:spMk id="13" creationId="{3FCFB1DE-0B7E-48CC-BA90-B2AB0889F9D6}"/>
          </ac:spMkLst>
        </pc:spChg>
        <pc:spChg chg="add del">
          <ac:chgData name="apoorvapedgaon6@gmail.com" userId="S::urn:spo:guest#apoorvapedgaon6@gmail.com::" providerId="AD" clId="Web-{5273DFE0-46EE-5534-4B8B-E8906DD72F7D}" dt="2024-07-26T17:02:07.964" v="114"/>
          <ac:spMkLst>
            <pc:docMk/>
            <pc:sldMk cId="2812135325" sldId="264"/>
            <ac:spMk id="15" creationId="{99F1FFA9-D672-408C-9220-ADEEC6ABDD09}"/>
          </ac:spMkLst>
        </pc:spChg>
        <pc:spChg chg="add del">
          <ac:chgData name="apoorvapedgaon6@gmail.com" userId="S::urn:spo:guest#apoorvapedgaon6@gmail.com::" providerId="AD" clId="Web-{5273DFE0-46EE-5534-4B8B-E8906DD72F7D}" dt="2024-07-26T17:02:26.745" v="116"/>
          <ac:spMkLst>
            <pc:docMk/>
            <pc:sldMk cId="2812135325" sldId="264"/>
            <ac:spMk id="18" creationId="{A2679492-7988-4050-9056-542444452411}"/>
          </ac:spMkLst>
        </pc:spChg>
        <pc:spChg chg="add del">
          <ac:chgData name="apoorvapedgaon6@gmail.com" userId="S::urn:spo:guest#apoorvapedgaon6@gmail.com::" providerId="AD" clId="Web-{5273DFE0-46EE-5534-4B8B-E8906DD72F7D}" dt="2024-07-26T17:02:26.745" v="116"/>
          <ac:spMkLst>
            <pc:docMk/>
            <pc:sldMk cId="2812135325" sldId="264"/>
            <ac:spMk id="19" creationId="{B5ABDEAA-B248-4182-B67C-A925338E772D}"/>
          </ac:spMkLst>
        </pc:spChg>
        <pc:spChg chg="add del">
          <ac:chgData name="apoorvapedgaon6@gmail.com" userId="S::urn:spo:guest#apoorvapedgaon6@gmail.com::" providerId="AD" clId="Web-{5273DFE0-46EE-5534-4B8B-E8906DD72F7D}" dt="2024-07-26T17:02:26.745" v="116"/>
          <ac:spMkLst>
            <pc:docMk/>
            <pc:sldMk cId="2812135325" sldId="264"/>
            <ac:spMk id="20" creationId="{B091B163-7D61-4891-ABCF-5C13D9C418D0}"/>
          </ac:spMkLst>
        </pc:spChg>
        <pc:picChg chg="add mod ord">
          <ac:chgData name="apoorvapedgaon6@gmail.com" userId="S::urn:spo:guest#apoorvapedgaon6@gmail.com::" providerId="AD" clId="Web-{5273DFE0-46EE-5534-4B8B-E8906DD72F7D}" dt="2024-07-26T18:04:37.307" v="162" actId="1076"/>
          <ac:picMkLst>
            <pc:docMk/>
            <pc:sldMk cId="2812135325" sldId="264"/>
            <ac:picMk id="4" creationId="{6630EBFD-7378-08A4-4E4F-154DCDCA6209}"/>
          </ac:picMkLst>
        </pc:picChg>
        <pc:picChg chg="add mod">
          <ac:chgData name="apoorvapedgaon6@gmail.com" userId="S::urn:spo:guest#apoorvapedgaon6@gmail.com::" providerId="AD" clId="Web-{5273DFE0-46EE-5534-4B8B-E8906DD72F7D}" dt="2024-07-26T18:04:33.104" v="160" actId="1076"/>
          <ac:picMkLst>
            <pc:docMk/>
            <pc:sldMk cId="2812135325" sldId="264"/>
            <ac:picMk id="6" creationId="{331C6FBD-EBB5-8D72-E201-7061DBFD9871}"/>
          </ac:picMkLst>
        </pc:picChg>
        <pc:cxnChg chg="add del">
          <ac:chgData name="apoorvapedgaon6@gmail.com" userId="S::urn:spo:guest#apoorvapedgaon6@gmail.com::" providerId="AD" clId="Web-{5273DFE0-46EE-5534-4B8B-E8906DD72F7D}" dt="2024-07-26T17:02:26.745" v="116"/>
          <ac:cxnSpMkLst>
            <pc:docMk/>
            <pc:sldMk cId="2812135325" sldId="264"/>
            <ac:cxnSpMk id="17" creationId="{C49DA8F6-BCC1-4447-B54C-57856834B94B}"/>
          </ac:cxnSpMkLst>
        </pc:cxnChg>
      </pc:sldChg>
      <pc:sldChg chg="addSp delSp modSp new">
        <pc:chgData name="apoorvapedgaon6@gmail.com" userId="S::urn:spo:guest#apoorvapedgaon6@gmail.com::" providerId="AD" clId="Web-{5273DFE0-46EE-5534-4B8B-E8906DD72F7D}" dt="2024-07-26T18:19:50.898" v="359"/>
        <pc:sldMkLst>
          <pc:docMk/>
          <pc:sldMk cId="2198338321" sldId="265"/>
        </pc:sldMkLst>
        <pc:spChg chg="mod">
          <ac:chgData name="apoorvapedgaon6@gmail.com" userId="S::urn:spo:guest#apoorvapedgaon6@gmail.com::" providerId="AD" clId="Web-{5273DFE0-46EE-5534-4B8B-E8906DD72F7D}" dt="2024-07-26T18:04:59.463" v="171" actId="20577"/>
          <ac:spMkLst>
            <pc:docMk/>
            <pc:sldMk cId="2198338321" sldId="265"/>
            <ac:spMk id="2" creationId="{FB76F39B-C8EA-D177-3E5E-035DA768A1E3}"/>
          </ac:spMkLst>
        </pc:spChg>
        <pc:spChg chg="del">
          <ac:chgData name="apoorvapedgaon6@gmail.com" userId="S::urn:spo:guest#apoorvapedgaon6@gmail.com::" providerId="AD" clId="Web-{5273DFE0-46EE-5534-4B8B-E8906DD72F7D}" dt="2024-07-26T18:05:09.698" v="172"/>
          <ac:spMkLst>
            <pc:docMk/>
            <pc:sldMk cId="2198338321" sldId="265"/>
            <ac:spMk id="3" creationId="{0F258DE4-3214-7324-53C6-3837EFCDFFBD}"/>
          </ac:spMkLst>
        </pc:spChg>
        <pc:spChg chg="add mod">
          <ac:chgData name="apoorvapedgaon6@gmail.com" userId="S::urn:spo:guest#apoorvapedgaon6@gmail.com::" providerId="AD" clId="Web-{5273DFE0-46EE-5534-4B8B-E8906DD72F7D}" dt="2024-07-26T18:11:12.204" v="292" actId="20577"/>
          <ac:spMkLst>
            <pc:docMk/>
            <pc:sldMk cId="2198338321" sldId="265"/>
            <ac:spMk id="7" creationId="{A673FF61-D750-F626-7418-5AA3F1610C4E}"/>
          </ac:spMkLst>
        </pc:spChg>
        <pc:spChg chg="add mod">
          <ac:chgData name="apoorvapedgaon6@gmail.com" userId="S::urn:spo:guest#apoorvapedgaon6@gmail.com::" providerId="AD" clId="Web-{5273DFE0-46EE-5534-4B8B-E8906DD72F7D}" dt="2024-07-26T18:10:49.907" v="284" actId="20577"/>
          <ac:spMkLst>
            <pc:docMk/>
            <pc:sldMk cId="2198338321" sldId="265"/>
            <ac:spMk id="9" creationId="{009B69F1-EE25-B6A8-CB3F-5D0C1EE58AD4}"/>
          </ac:spMkLst>
        </pc:spChg>
        <pc:spChg chg="add mod">
          <ac:chgData name="apoorvapedgaon6@gmail.com" userId="S::urn:spo:guest#apoorvapedgaon6@gmail.com::" providerId="AD" clId="Web-{5273DFE0-46EE-5534-4B8B-E8906DD72F7D}" dt="2024-07-26T18:11:03.407" v="288" actId="1076"/>
          <ac:spMkLst>
            <pc:docMk/>
            <pc:sldMk cId="2198338321" sldId="265"/>
            <ac:spMk id="10" creationId="{CCBE5D95-4578-D049-399C-09FB57F3842D}"/>
          </ac:spMkLst>
        </pc:spChg>
        <pc:spChg chg="add mod">
          <ac:chgData name="apoorvapedgaon6@gmail.com" userId="S::urn:spo:guest#apoorvapedgaon6@gmail.com::" providerId="AD" clId="Web-{5273DFE0-46EE-5534-4B8B-E8906DD72F7D}" dt="2024-07-26T18:11:23.407" v="296" actId="20577"/>
          <ac:spMkLst>
            <pc:docMk/>
            <pc:sldMk cId="2198338321" sldId="265"/>
            <ac:spMk id="11" creationId="{24939C81-00D2-BC6C-4EBF-951721E55EF7}"/>
          </ac:spMkLst>
        </pc:spChg>
        <pc:spChg chg="add">
          <ac:chgData name="apoorvapedgaon6@gmail.com" userId="S::urn:spo:guest#apoorvapedgaon6@gmail.com::" providerId="AD" clId="Web-{5273DFE0-46EE-5534-4B8B-E8906DD72F7D}" dt="2024-07-26T18:19:50.898" v="359"/>
          <ac:spMkLst>
            <pc:docMk/>
            <pc:sldMk cId="2198338321" sldId="265"/>
            <ac:spMk id="13" creationId="{4B7964E0-2443-F3AB-3695-F0EC0BF44F07}"/>
          </ac:spMkLst>
        </pc:spChg>
        <pc:picChg chg="add mod ord">
          <ac:chgData name="apoorvapedgaon6@gmail.com" userId="S::urn:spo:guest#apoorvapedgaon6@gmail.com::" providerId="AD" clId="Web-{5273DFE0-46EE-5534-4B8B-E8906DD72F7D}" dt="2024-07-26T18:07:03.559" v="190" actId="1076"/>
          <ac:picMkLst>
            <pc:docMk/>
            <pc:sldMk cId="2198338321" sldId="265"/>
            <ac:picMk id="4" creationId="{17936C4D-94CE-C5CE-921F-731B3AD66BFE}"/>
          </ac:picMkLst>
        </pc:picChg>
        <pc:picChg chg="add mod modCrop">
          <ac:chgData name="apoorvapedgaon6@gmail.com" userId="S::urn:spo:guest#apoorvapedgaon6@gmail.com::" providerId="AD" clId="Web-{5273DFE0-46EE-5534-4B8B-E8906DD72F7D}" dt="2024-07-26T18:10:15.125" v="275" actId="1076"/>
          <ac:picMkLst>
            <pc:docMk/>
            <pc:sldMk cId="2198338321" sldId="265"/>
            <ac:picMk id="5" creationId="{F4121BAC-25D5-CF07-BD32-CAE0F3767AD6}"/>
          </ac:picMkLst>
        </pc:picChg>
        <pc:picChg chg="add mod">
          <ac:chgData name="apoorvapedgaon6@gmail.com" userId="S::urn:spo:guest#apoorvapedgaon6@gmail.com::" providerId="AD" clId="Web-{5273DFE0-46EE-5534-4B8B-E8906DD72F7D}" dt="2024-07-26T18:07:01.856" v="189" actId="1076"/>
          <ac:picMkLst>
            <pc:docMk/>
            <pc:sldMk cId="2198338321" sldId="265"/>
            <ac:picMk id="6" creationId="{06D92851-556C-8537-C2E7-5665803E9234}"/>
          </ac:picMkLst>
        </pc:picChg>
        <pc:picChg chg="add del">
          <ac:chgData name="apoorvapedgaon6@gmail.com" userId="S::urn:spo:guest#apoorvapedgaon6@gmail.com::" providerId="AD" clId="Web-{5273DFE0-46EE-5534-4B8B-E8906DD72F7D}" dt="2024-07-26T18:10:11.406" v="274"/>
          <ac:picMkLst>
            <pc:docMk/>
            <pc:sldMk cId="2198338321" sldId="265"/>
            <ac:picMk id="8" creationId="{FEA9824B-5702-56FD-4301-ABA65553093C}"/>
          </ac:picMkLst>
        </pc:picChg>
      </pc:sldChg>
      <pc:sldChg chg="addSp delSp modSp new">
        <pc:chgData name="apoorvapedgaon6@gmail.com" userId="S::urn:spo:guest#apoorvapedgaon6@gmail.com::" providerId="AD" clId="Web-{5273DFE0-46EE-5534-4B8B-E8906DD72F7D}" dt="2024-07-26T18:16:08.348" v="331" actId="1076"/>
        <pc:sldMkLst>
          <pc:docMk/>
          <pc:sldMk cId="3715483100" sldId="266"/>
        </pc:sldMkLst>
        <pc:spChg chg="mod">
          <ac:chgData name="apoorvapedgaon6@gmail.com" userId="S::urn:spo:guest#apoorvapedgaon6@gmail.com::" providerId="AD" clId="Web-{5273DFE0-46EE-5534-4B8B-E8906DD72F7D}" dt="2024-07-26T18:07:22.450" v="198" actId="20577"/>
          <ac:spMkLst>
            <pc:docMk/>
            <pc:sldMk cId="3715483100" sldId="266"/>
            <ac:spMk id="2" creationId="{0560F08D-9034-79C7-196C-302E7FE93F14}"/>
          </ac:spMkLst>
        </pc:spChg>
        <pc:spChg chg="del">
          <ac:chgData name="apoorvapedgaon6@gmail.com" userId="S::urn:spo:guest#apoorvapedgaon6@gmail.com::" providerId="AD" clId="Web-{5273DFE0-46EE-5534-4B8B-E8906DD72F7D}" dt="2024-07-26T18:07:43.014" v="199"/>
          <ac:spMkLst>
            <pc:docMk/>
            <pc:sldMk cId="3715483100" sldId="266"/>
            <ac:spMk id="3" creationId="{597F2CC0-79FB-15E5-EA6C-56AC0B071B71}"/>
          </ac:spMkLst>
        </pc:spChg>
        <pc:spChg chg="add mod">
          <ac:chgData name="apoorvapedgaon6@gmail.com" userId="S::urn:spo:guest#apoorvapedgaon6@gmail.com::" providerId="AD" clId="Web-{5273DFE0-46EE-5534-4B8B-E8906DD72F7D}" dt="2024-07-26T18:09:11.671" v="257" actId="20577"/>
          <ac:spMkLst>
            <pc:docMk/>
            <pc:sldMk cId="3715483100" sldId="266"/>
            <ac:spMk id="8" creationId="{E9276E27-5458-2D85-C7D9-974F81A4131A}"/>
          </ac:spMkLst>
        </pc:spChg>
        <pc:spChg chg="add mod">
          <ac:chgData name="apoorvapedgaon6@gmail.com" userId="S::urn:spo:guest#apoorvapedgaon6@gmail.com::" providerId="AD" clId="Web-{5273DFE0-46EE-5534-4B8B-E8906DD72F7D}" dt="2024-07-26T18:12:03.861" v="302" actId="14100"/>
          <ac:spMkLst>
            <pc:docMk/>
            <pc:sldMk cId="3715483100" sldId="266"/>
            <ac:spMk id="10" creationId="{5684AF3F-2FEB-64FF-6474-3BFB5ACACEF8}"/>
          </ac:spMkLst>
        </pc:spChg>
        <pc:spChg chg="add mod">
          <ac:chgData name="apoorvapedgaon6@gmail.com" userId="S::urn:spo:guest#apoorvapedgaon6@gmail.com::" providerId="AD" clId="Web-{5273DFE0-46EE-5534-4B8B-E8906DD72F7D}" dt="2024-07-26T18:12:17.408" v="305" actId="1076"/>
          <ac:spMkLst>
            <pc:docMk/>
            <pc:sldMk cId="3715483100" sldId="266"/>
            <ac:spMk id="12" creationId="{86164939-6F78-8E82-976C-AE89E2B2491F}"/>
          </ac:spMkLst>
        </pc:spChg>
        <pc:spChg chg="add mod">
          <ac:chgData name="apoorvapedgaon6@gmail.com" userId="S::urn:spo:guest#apoorvapedgaon6@gmail.com::" providerId="AD" clId="Web-{5273DFE0-46EE-5534-4B8B-E8906DD72F7D}" dt="2024-07-26T18:16:08.348" v="331" actId="1076"/>
          <ac:spMkLst>
            <pc:docMk/>
            <pc:sldMk cId="3715483100" sldId="266"/>
            <ac:spMk id="13" creationId="{60C0C623-C215-BB01-F090-762DB740CE04}"/>
          </ac:spMkLst>
        </pc:spChg>
        <pc:spChg chg="add mod">
          <ac:chgData name="apoorvapedgaon6@gmail.com" userId="S::urn:spo:guest#apoorvapedgaon6@gmail.com::" providerId="AD" clId="Web-{5273DFE0-46EE-5534-4B8B-E8906DD72F7D}" dt="2024-07-26T18:14:56.863" v="310" actId="1076"/>
          <ac:spMkLst>
            <pc:docMk/>
            <pc:sldMk cId="3715483100" sldId="266"/>
            <ac:spMk id="14" creationId="{AB757FED-6405-0663-392A-A48CEA8149A6}"/>
          </ac:spMkLst>
        </pc:spChg>
        <pc:spChg chg="add del">
          <ac:chgData name="apoorvapedgaon6@gmail.com" userId="S::urn:spo:guest#apoorvapedgaon6@gmail.com::" providerId="AD" clId="Web-{5273DFE0-46EE-5534-4B8B-E8906DD72F7D}" dt="2024-07-26T18:15:16.863" v="319"/>
          <ac:spMkLst>
            <pc:docMk/>
            <pc:sldMk cId="3715483100" sldId="266"/>
            <ac:spMk id="15" creationId="{E2224D4D-132C-9CCE-E408-E908688D2EF5}"/>
          </ac:spMkLst>
        </pc:spChg>
        <pc:spChg chg="add del">
          <ac:chgData name="apoorvapedgaon6@gmail.com" userId="S::urn:spo:guest#apoorvapedgaon6@gmail.com::" providerId="AD" clId="Web-{5273DFE0-46EE-5534-4B8B-E8906DD72F7D}" dt="2024-07-26T18:15:16.863" v="318"/>
          <ac:spMkLst>
            <pc:docMk/>
            <pc:sldMk cId="3715483100" sldId="266"/>
            <ac:spMk id="16" creationId="{DA6F6B8A-603A-7F83-F8FC-CEEB9D641FE5}"/>
          </ac:spMkLst>
        </pc:spChg>
        <pc:spChg chg="add mod">
          <ac:chgData name="apoorvapedgaon6@gmail.com" userId="S::urn:spo:guest#apoorvapedgaon6@gmail.com::" providerId="AD" clId="Web-{5273DFE0-46EE-5534-4B8B-E8906DD72F7D}" dt="2024-07-26T18:15:47.926" v="328" actId="1076"/>
          <ac:spMkLst>
            <pc:docMk/>
            <pc:sldMk cId="3715483100" sldId="266"/>
            <ac:spMk id="17" creationId="{6ABB1898-DE77-531E-DCE3-44A375F12928}"/>
          </ac:spMkLst>
        </pc:spChg>
        <pc:picChg chg="add mod ord">
          <ac:chgData name="apoorvapedgaon6@gmail.com" userId="S::urn:spo:guest#apoorvapedgaon6@gmail.com::" providerId="AD" clId="Web-{5273DFE0-46EE-5534-4B8B-E8906DD72F7D}" dt="2024-07-26T18:07:56.248" v="203" actId="1076"/>
          <ac:picMkLst>
            <pc:docMk/>
            <pc:sldMk cId="3715483100" sldId="266"/>
            <ac:picMk id="4" creationId="{03E49DF2-B854-9125-A080-7C6604CE91C5}"/>
          </ac:picMkLst>
        </pc:picChg>
        <pc:picChg chg="add mod">
          <ac:chgData name="apoorvapedgaon6@gmail.com" userId="S::urn:spo:guest#apoorvapedgaon6@gmail.com::" providerId="AD" clId="Web-{5273DFE0-46EE-5534-4B8B-E8906DD72F7D}" dt="2024-07-26T18:07:58.561" v="204" actId="1076"/>
          <ac:picMkLst>
            <pc:docMk/>
            <pc:sldMk cId="3715483100" sldId="266"/>
            <ac:picMk id="5" creationId="{DB739280-02D8-6CA1-A23B-54343C0BED41}"/>
          </ac:picMkLst>
        </pc:picChg>
        <pc:picChg chg="add">
          <ac:chgData name="apoorvapedgaon6@gmail.com" userId="S::urn:spo:guest#apoorvapedgaon6@gmail.com::" providerId="AD" clId="Web-{5273DFE0-46EE-5534-4B8B-E8906DD72F7D}" dt="2024-07-26T18:08:07.530" v="205"/>
          <ac:picMkLst>
            <pc:docMk/>
            <pc:sldMk cId="3715483100" sldId="266"/>
            <ac:picMk id="7" creationId="{04D58197-BCE0-D02E-C068-0DFE305AFD4F}"/>
          </ac:picMkLst>
        </pc:picChg>
      </pc:sldChg>
      <pc:sldChg chg="addSp delSp modSp new">
        <pc:chgData name="apoorvapedgaon6@gmail.com" userId="S::urn:spo:guest#apoorvapedgaon6@gmail.com::" providerId="AD" clId="Web-{5273DFE0-46EE-5534-4B8B-E8906DD72F7D}" dt="2024-07-26T19:05:43.029" v="374" actId="20577"/>
        <pc:sldMkLst>
          <pc:docMk/>
          <pc:sldMk cId="2831599702" sldId="267"/>
        </pc:sldMkLst>
        <pc:spChg chg="mod">
          <ac:chgData name="apoorvapedgaon6@gmail.com" userId="S::urn:spo:guest#apoorvapedgaon6@gmail.com::" providerId="AD" clId="Web-{5273DFE0-46EE-5534-4B8B-E8906DD72F7D}" dt="2024-07-26T18:16:47.661" v="335" actId="20577"/>
          <ac:spMkLst>
            <pc:docMk/>
            <pc:sldMk cId="2831599702" sldId="267"/>
            <ac:spMk id="2" creationId="{ADCF121F-4E20-DA55-7462-0B49D0B84551}"/>
          </ac:spMkLst>
        </pc:spChg>
        <pc:spChg chg="del">
          <ac:chgData name="apoorvapedgaon6@gmail.com" userId="S::urn:spo:guest#apoorvapedgaon6@gmail.com::" providerId="AD" clId="Web-{5273DFE0-46EE-5534-4B8B-E8906DD72F7D}" dt="2024-07-26T18:17:05.396" v="337"/>
          <ac:spMkLst>
            <pc:docMk/>
            <pc:sldMk cId="2831599702" sldId="267"/>
            <ac:spMk id="3" creationId="{073E4B99-6C57-7A29-7F7F-A48FC24DFA81}"/>
          </ac:spMkLst>
        </pc:spChg>
        <pc:spChg chg="add mod">
          <ac:chgData name="apoorvapedgaon6@gmail.com" userId="S::urn:spo:guest#apoorvapedgaon6@gmail.com::" providerId="AD" clId="Web-{5273DFE0-46EE-5534-4B8B-E8906DD72F7D}" dt="2024-07-26T19:05:33.451" v="370" actId="20577"/>
          <ac:spMkLst>
            <pc:docMk/>
            <pc:sldMk cId="2831599702" sldId="267"/>
            <ac:spMk id="4" creationId="{26E07F53-0706-C32E-D532-6CB7A234354B}"/>
          </ac:spMkLst>
        </pc:spChg>
        <pc:spChg chg="add mod">
          <ac:chgData name="apoorvapedgaon6@gmail.com" userId="S::urn:spo:guest#apoorvapedgaon6@gmail.com::" providerId="AD" clId="Web-{5273DFE0-46EE-5534-4B8B-E8906DD72F7D}" dt="2024-07-26T19:05:43.029" v="374" actId="20577"/>
          <ac:spMkLst>
            <pc:docMk/>
            <pc:sldMk cId="2831599702" sldId="267"/>
            <ac:spMk id="7" creationId="{F14F88C2-045F-48E4-8538-300D6168AA25}"/>
          </ac:spMkLst>
        </pc:spChg>
        <pc:spChg chg="add mod">
          <ac:chgData name="apoorvapedgaon6@gmail.com" userId="S::urn:spo:guest#apoorvapedgaon6@gmail.com::" providerId="AD" clId="Web-{5273DFE0-46EE-5534-4B8B-E8906DD72F7D}" dt="2024-07-26T18:18:19.959" v="348" actId="1076"/>
          <ac:spMkLst>
            <pc:docMk/>
            <pc:sldMk cId="2831599702" sldId="267"/>
            <ac:spMk id="8" creationId="{15315CB4-E135-C220-4990-1487962272F8}"/>
          </ac:spMkLst>
        </pc:spChg>
        <pc:spChg chg="add mod">
          <ac:chgData name="apoorvapedgaon6@gmail.com" userId="S::urn:spo:guest#apoorvapedgaon6@gmail.com::" providerId="AD" clId="Web-{5273DFE0-46EE-5534-4B8B-E8906DD72F7D}" dt="2024-07-26T18:49:30.347" v="361" actId="1076"/>
          <ac:spMkLst>
            <pc:docMk/>
            <pc:sldMk cId="2831599702" sldId="267"/>
            <ac:spMk id="10" creationId="{36C05E44-B759-7F0D-1A6E-E9EAFFE3C472}"/>
          </ac:spMkLst>
        </pc:spChg>
        <pc:graphicFrameChg chg="add del mod modGraphic">
          <ac:chgData name="apoorvapedgaon6@gmail.com" userId="S::urn:spo:guest#apoorvapedgaon6@gmail.com::" providerId="AD" clId="Web-{5273DFE0-46EE-5534-4B8B-E8906DD72F7D}" dt="2024-07-26T18:19:37.507" v="358"/>
          <ac:graphicFrameMkLst>
            <pc:docMk/>
            <pc:sldMk cId="2831599702" sldId="267"/>
            <ac:graphicFrameMk id="11" creationId="{D8D2CF43-E5B7-B983-F8F3-299523F57CCA}"/>
          </ac:graphicFrameMkLst>
        </pc:graphicFrameChg>
        <pc:picChg chg="add mod">
          <ac:chgData name="apoorvapedgaon6@gmail.com" userId="S::urn:spo:guest#apoorvapedgaon6@gmail.com::" providerId="AD" clId="Web-{5273DFE0-46EE-5534-4B8B-E8906DD72F7D}" dt="2024-07-26T19:05:14.545" v="366" actId="1076"/>
          <ac:picMkLst>
            <pc:docMk/>
            <pc:sldMk cId="2831599702" sldId="267"/>
            <ac:picMk id="3" creationId="{A8BE05A0-36B7-A39D-B724-C2EB98BF26EC}"/>
          </ac:picMkLst>
        </pc:picChg>
        <pc:picChg chg="add mod">
          <ac:chgData name="apoorvapedgaon6@gmail.com" userId="S::urn:spo:guest#apoorvapedgaon6@gmail.com::" providerId="AD" clId="Web-{5273DFE0-46EE-5534-4B8B-E8906DD72F7D}" dt="2024-07-26T18:18:25.225" v="350" actId="1076"/>
          <ac:picMkLst>
            <pc:docMk/>
            <pc:sldMk cId="2831599702" sldId="267"/>
            <ac:picMk id="5" creationId="{F08D5CE8-91D3-AA0B-60F4-5A37048B26DA}"/>
          </ac:picMkLst>
        </pc:picChg>
        <pc:picChg chg="add mod ord">
          <ac:chgData name="apoorvapedgaon6@gmail.com" userId="S::urn:spo:guest#apoorvapedgaon6@gmail.com::" providerId="AD" clId="Web-{5273DFE0-46EE-5534-4B8B-E8906DD72F7D}" dt="2024-07-26T19:05:12.045" v="365" actId="1076"/>
          <ac:picMkLst>
            <pc:docMk/>
            <pc:sldMk cId="2831599702" sldId="267"/>
            <ac:picMk id="6" creationId="{01847432-C276-6E50-B21C-B4CEBF39FE91}"/>
          </ac:picMkLst>
        </pc:picChg>
      </pc:sldChg>
      <pc:sldChg chg="addSp delSp modSp new">
        <pc:chgData name="apoorvapedgaon6@gmail.com" userId="S::urn:spo:guest#apoorvapedgaon6@gmail.com::" providerId="AD" clId="Web-{5273DFE0-46EE-5534-4B8B-E8906DD72F7D}" dt="2024-07-26T20:46:12.581" v="725" actId="1076"/>
        <pc:sldMkLst>
          <pc:docMk/>
          <pc:sldMk cId="1877690366" sldId="269"/>
        </pc:sldMkLst>
        <pc:spChg chg="mod">
          <ac:chgData name="apoorvapedgaon6@gmail.com" userId="S::urn:spo:guest#apoorvapedgaon6@gmail.com::" providerId="AD" clId="Web-{5273DFE0-46EE-5534-4B8B-E8906DD72F7D}" dt="2024-07-26T20:45:31.285" v="704" actId="20577"/>
          <ac:spMkLst>
            <pc:docMk/>
            <pc:sldMk cId="1877690366" sldId="269"/>
            <ac:spMk id="2" creationId="{B4FF8B64-58D7-AB8E-5C82-A761C96C3D05}"/>
          </ac:spMkLst>
        </pc:spChg>
        <pc:spChg chg="del">
          <ac:chgData name="apoorvapedgaon6@gmail.com" userId="S::urn:spo:guest#apoorvapedgaon6@gmail.com::" providerId="AD" clId="Web-{5273DFE0-46EE-5534-4B8B-E8906DD72F7D}" dt="2024-07-26T20:22:50.014" v="392"/>
          <ac:spMkLst>
            <pc:docMk/>
            <pc:sldMk cId="1877690366" sldId="269"/>
            <ac:spMk id="3" creationId="{A6293893-A387-DD5F-289A-669D58BA19FD}"/>
          </ac:spMkLst>
        </pc:spChg>
        <pc:spChg chg="add mod">
          <ac:chgData name="apoorvapedgaon6@gmail.com" userId="S::urn:spo:guest#apoorvapedgaon6@gmail.com::" providerId="AD" clId="Web-{5273DFE0-46EE-5534-4B8B-E8906DD72F7D}" dt="2024-07-26T20:46:12.581" v="725" actId="1076"/>
          <ac:spMkLst>
            <pc:docMk/>
            <pc:sldMk cId="1877690366" sldId="269"/>
            <ac:spMk id="6" creationId="{5FBF828C-970D-BBBE-DEC8-32CCEAA85021}"/>
          </ac:spMkLst>
        </pc:spChg>
        <pc:picChg chg="add mod ord modCrop">
          <ac:chgData name="apoorvapedgaon6@gmail.com" userId="S::urn:spo:guest#apoorvapedgaon6@gmail.com::" providerId="AD" clId="Web-{5273DFE0-46EE-5534-4B8B-E8906DD72F7D}" dt="2024-07-26T20:44:25.066" v="670" actId="1076"/>
          <ac:picMkLst>
            <pc:docMk/>
            <pc:sldMk cId="1877690366" sldId="269"/>
            <ac:picMk id="4" creationId="{847CADDE-4B05-83DD-05F0-0AD1FC0637BE}"/>
          </ac:picMkLst>
        </pc:picChg>
      </pc:sldChg>
      <pc:sldChg chg="addSp delSp modSp new">
        <pc:chgData name="apoorvapedgaon6@gmail.com" userId="S::urn:spo:guest#apoorvapedgaon6@gmail.com::" providerId="AD" clId="Web-{5273DFE0-46EE-5534-4B8B-E8906DD72F7D}" dt="2024-07-26T21:02:08.486" v="728" actId="1076"/>
        <pc:sldMkLst>
          <pc:docMk/>
          <pc:sldMk cId="2231690513" sldId="270"/>
        </pc:sldMkLst>
        <pc:spChg chg="mod">
          <ac:chgData name="apoorvapedgaon6@gmail.com" userId="S::urn:spo:guest#apoorvapedgaon6@gmail.com::" providerId="AD" clId="Web-{5273DFE0-46EE-5534-4B8B-E8906DD72F7D}" dt="2024-07-26T20:24:13.576" v="428" actId="20577"/>
          <ac:spMkLst>
            <pc:docMk/>
            <pc:sldMk cId="2231690513" sldId="270"/>
            <ac:spMk id="2" creationId="{041A619F-C19A-70E9-7406-8196FBA40264}"/>
          </ac:spMkLst>
        </pc:spChg>
        <pc:spChg chg="del">
          <ac:chgData name="apoorvapedgaon6@gmail.com" userId="S::urn:spo:guest#apoorvapedgaon6@gmail.com::" providerId="AD" clId="Web-{5273DFE0-46EE-5534-4B8B-E8906DD72F7D}" dt="2024-07-26T20:24:25.404" v="429"/>
          <ac:spMkLst>
            <pc:docMk/>
            <pc:sldMk cId="2231690513" sldId="270"/>
            <ac:spMk id="3" creationId="{5323E9FF-AE11-7CAB-F368-67FE9C43F993}"/>
          </ac:spMkLst>
        </pc:spChg>
        <pc:spChg chg="add del mod">
          <ac:chgData name="apoorvapedgaon6@gmail.com" userId="S::urn:spo:guest#apoorvapedgaon6@gmail.com::" providerId="AD" clId="Web-{5273DFE0-46EE-5534-4B8B-E8906DD72F7D}" dt="2024-07-26T20:24:53.888" v="435"/>
          <ac:spMkLst>
            <pc:docMk/>
            <pc:sldMk cId="2231690513" sldId="270"/>
            <ac:spMk id="5" creationId="{709CD112-8E72-2FC9-4B53-CD90C64AE366}"/>
          </ac:spMkLst>
        </pc:spChg>
        <pc:spChg chg="add del mod">
          <ac:chgData name="apoorvapedgaon6@gmail.com" userId="S::urn:spo:guest#apoorvapedgaon6@gmail.com::" providerId="AD" clId="Web-{5273DFE0-46EE-5534-4B8B-E8906DD72F7D}" dt="2024-07-26T20:31:18.419" v="439"/>
          <ac:spMkLst>
            <pc:docMk/>
            <pc:sldMk cId="2231690513" sldId="270"/>
            <ac:spMk id="9" creationId="{191FB30E-A587-09BC-F33B-347028ACA169}"/>
          </ac:spMkLst>
        </pc:spChg>
        <pc:picChg chg="add del mod ord">
          <ac:chgData name="apoorvapedgaon6@gmail.com" userId="S::urn:spo:guest#apoorvapedgaon6@gmail.com::" providerId="AD" clId="Web-{5273DFE0-46EE-5534-4B8B-E8906DD72F7D}" dt="2024-07-26T20:31:10.576" v="438"/>
          <ac:picMkLst>
            <pc:docMk/>
            <pc:sldMk cId="2231690513" sldId="270"/>
            <ac:picMk id="4" creationId="{AB0CB070-7223-98C3-08E0-14E2D211877C}"/>
          </ac:picMkLst>
        </pc:picChg>
        <pc:picChg chg="add mod">
          <ac:chgData name="apoorvapedgaon6@gmail.com" userId="S::urn:spo:guest#apoorvapedgaon6@gmail.com::" providerId="AD" clId="Web-{5273DFE0-46EE-5534-4B8B-E8906DD72F7D}" dt="2024-07-26T21:01:54.690" v="726" actId="1076"/>
          <ac:picMkLst>
            <pc:docMk/>
            <pc:sldMk cId="2231690513" sldId="270"/>
            <ac:picMk id="7" creationId="{85B29D61-EE44-251E-276D-067A089ADAC5}"/>
          </ac:picMkLst>
        </pc:picChg>
        <pc:picChg chg="add mod ord">
          <ac:chgData name="apoorvapedgaon6@gmail.com" userId="S::urn:spo:guest#apoorvapedgaon6@gmail.com::" providerId="AD" clId="Web-{5273DFE0-46EE-5534-4B8B-E8906DD72F7D}" dt="2024-07-26T21:02:08.486" v="728" actId="1076"/>
          <ac:picMkLst>
            <pc:docMk/>
            <pc:sldMk cId="2231690513" sldId="270"/>
            <ac:picMk id="10" creationId="{34F789E2-6EAC-2091-FEC4-B995F5FACB97}"/>
          </ac:picMkLst>
        </pc:picChg>
      </pc:sldChg>
    </pc:docChg>
  </pc:docChgLst>
  <pc:docChgLst>
    <pc:chgData name="yulupeng@umich.edu" userId="S::urn:spo:guest#yulupeng@umich.edu::" providerId="AD" clId="Web-{7AA25CA0-9C24-05B9-3BD9-943FF2FBFC08}"/>
    <pc:docChg chg="addSld modSld">
      <pc:chgData name="yulupeng@umich.edu" userId="S::urn:spo:guest#yulupeng@umich.edu::" providerId="AD" clId="Web-{7AA25CA0-9C24-05B9-3BD9-943FF2FBFC08}" dt="2024-07-26T15:07:01.259" v="104"/>
      <pc:docMkLst>
        <pc:docMk/>
      </pc:docMkLst>
      <pc:sldChg chg="addSp delSp modSp addAnim delAnim">
        <pc:chgData name="yulupeng@umich.edu" userId="S::urn:spo:guest#yulupeng@umich.edu::" providerId="AD" clId="Web-{7AA25CA0-9C24-05B9-3BD9-943FF2FBFC08}" dt="2024-07-26T15:04:58.040" v="103" actId="14100"/>
        <pc:sldMkLst>
          <pc:docMk/>
          <pc:sldMk cId="1095884923" sldId="259"/>
        </pc:sldMkLst>
        <pc:spChg chg="mod">
          <ac:chgData name="yulupeng@umich.edu" userId="S::urn:spo:guest#yulupeng@umich.edu::" providerId="AD" clId="Web-{7AA25CA0-9C24-05B9-3BD9-943FF2FBFC08}" dt="2024-07-26T15:00:23.118" v="16" actId="20577"/>
          <ac:spMkLst>
            <pc:docMk/>
            <pc:sldMk cId="1095884923" sldId="259"/>
            <ac:spMk id="2" creationId="{10114A1F-D224-6875-6FE7-B1B4F6F83A3C}"/>
          </ac:spMkLst>
        </pc:spChg>
        <pc:spChg chg="del">
          <ac:chgData name="yulupeng@umich.edu" userId="S::urn:spo:guest#yulupeng@umich.edu::" providerId="AD" clId="Web-{7AA25CA0-9C24-05B9-3BD9-943FF2FBFC08}" dt="2024-07-26T14:59:42.102" v="6"/>
          <ac:spMkLst>
            <pc:docMk/>
            <pc:sldMk cId="1095884923" sldId="259"/>
            <ac:spMk id="3" creationId="{2070A501-BA11-4D78-EB5F-F51219D4C171}"/>
          </ac:spMkLst>
        </pc:spChg>
        <pc:spChg chg="add mod">
          <ac:chgData name="yulupeng@umich.edu" userId="S::urn:spo:guest#yulupeng@umich.edu::" providerId="AD" clId="Web-{7AA25CA0-9C24-05B9-3BD9-943FF2FBFC08}" dt="2024-07-26T15:04:58.040" v="103" actId="14100"/>
          <ac:spMkLst>
            <pc:docMk/>
            <pc:sldMk cId="1095884923" sldId="259"/>
            <ac:spMk id="10" creationId="{789F2A0D-A3B2-1613-74B8-73C4AD2E442C}"/>
          </ac:spMkLst>
        </pc:spChg>
        <pc:picChg chg="del mod">
          <ac:chgData name="yulupeng@umich.edu" userId="S::urn:spo:guest#yulupeng@umich.edu::" providerId="AD" clId="Web-{7AA25CA0-9C24-05B9-3BD9-943FF2FBFC08}" dt="2024-07-26T15:01:29.056" v="23"/>
          <ac:picMkLst>
            <pc:docMk/>
            <pc:sldMk cId="1095884923" sldId="259"/>
            <ac:picMk id="4" creationId="{14EE3FDB-1814-CB5B-9A00-612F33BD06BE}"/>
          </ac:picMkLst>
        </pc:picChg>
        <pc:picChg chg="add del mod">
          <ac:chgData name="yulupeng@umich.edu" userId="S::urn:spo:guest#yulupeng@umich.edu::" providerId="AD" clId="Web-{7AA25CA0-9C24-05B9-3BD9-943FF2FBFC08}" dt="2024-07-26T14:52:04.695" v="4"/>
          <ac:picMkLst>
            <pc:docMk/>
            <pc:sldMk cId="1095884923" sldId="259"/>
            <ac:picMk id="5" creationId="{37BAD882-6EF4-B9CC-52D5-07C976E6CEF5}"/>
          </ac:picMkLst>
        </pc:picChg>
        <pc:picChg chg="add mod ord">
          <ac:chgData name="yulupeng@umich.edu" userId="S::urn:spo:guest#yulupeng@umich.edu::" providerId="AD" clId="Web-{7AA25CA0-9C24-05B9-3BD9-943FF2FBFC08}" dt="2024-07-26T15:01:54.056" v="31" actId="1076"/>
          <ac:picMkLst>
            <pc:docMk/>
            <pc:sldMk cId="1095884923" sldId="259"/>
            <ac:picMk id="6" creationId="{8306B9A9-5EBA-246F-4BB4-E371085D1434}"/>
          </ac:picMkLst>
        </pc:picChg>
        <pc:picChg chg="add mod modCrop">
          <ac:chgData name="yulupeng@umich.edu" userId="S::urn:spo:guest#yulupeng@umich.edu::" providerId="AD" clId="Web-{7AA25CA0-9C24-05B9-3BD9-943FF2FBFC08}" dt="2024-07-26T15:01:51.790" v="30"/>
          <ac:picMkLst>
            <pc:docMk/>
            <pc:sldMk cId="1095884923" sldId="259"/>
            <ac:picMk id="7" creationId="{A7AC3897-22A9-AED1-79D7-3A3F23962A13}"/>
          </ac:picMkLst>
        </pc:picChg>
        <pc:picChg chg="add mod">
          <ac:chgData name="yulupeng@umich.edu" userId="S::urn:spo:guest#yulupeng@umich.edu::" providerId="AD" clId="Web-{7AA25CA0-9C24-05B9-3BD9-943FF2FBFC08}" dt="2024-07-26T15:01:39.431" v="28" actId="1076"/>
          <ac:picMkLst>
            <pc:docMk/>
            <pc:sldMk cId="1095884923" sldId="259"/>
            <ac:picMk id="8" creationId="{03A27276-C6E0-388C-55D1-522231507395}"/>
          </ac:picMkLst>
        </pc:picChg>
        <pc:picChg chg="add mod">
          <ac:chgData name="yulupeng@umich.edu" userId="S::urn:spo:guest#yulupeng@umich.edu::" providerId="AD" clId="Web-{7AA25CA0-9C24-05B9-3BD9-943FF2FBFC08}" dt="2024-07-26T15:02:19.993" v="36" actId="1076"/>
          <ac:picMkLst>
            <pc:docMk/>
            <pc:sldMk cId="1095884923" sldId="259"/>
            <ac:picMk id="9" creationId="{16186511-7D47-3C35-826D-498A43BFC6A3}"/>
          </ac:picMkLst>
        </pc:picChg>
      </pc:sldChg>
      <pc:sldChg chg="new">
        <pc:chgData name="yulupeng@umich.edu" userId="S::urn:spo:guest#yulupeng@umich.edu::" providerId="AD" clId="Web-{7AA25CA0-9C24-05B9-3BD9-943FF2FBFC08}" dt="2024-07-26T15:07:01.259" v="104"/>
        <pc:sldMkLst>
          <pc:docMk/>
          <pc:sldMk cId="2812135325" sldId="264"/>
        </pc:sldMkLst>
      </pc:sldChg>
    </pc:docChg>
  </pc:docChgLst>
  <pc:docChgLst>
    <pc:chgData name="Powers, Brendan" userId="715cd6fd-0b31-4a5e-8f85-e84166ec8d02" providerId="ADAL" clId="{EFDD4BAB-8B63-4B02-A80B-8AFC44F3AA95}"/>
    <pc:docChg chg="undo custSel addSld delSld modSld sldOrd modMainMaster">
      <pc:chgData name="Powers, Brendan" userId="715cd6fd-0b31-4a5e-8f85-e84166ec8d02" providerId="ADAL" clId="{EFDD4BAB-8B63-4B02-A80B-8AFC44F3AA95}" dt="2024-07-27T12:28:10.933" v="1431" actId="20577"/>
      <pc:docMkLst>
        <pc:docMk/>
      </pc:docMkLst>
      <pc:sldChg chg="addSp delSp modSp new mod setBg">
        <pc:chgData name="Powers, Brendan" userId="715cd6fd-0b31-4a5e-8f85-e84166ec8d02" providerId="ADAL" clId="{EFDD4BAB-8B63-4B02-A80B-8AFC44F3AA95}" dt="2024-07-27T04:34:57.078" v="725" actId="26606"/>
        <pc:sldMkLst>
          <pc:docMk/>
          <pc:sldMk cId="1262782640" sldId="256"/>
        </pc:sldMkLst>
        <pc:spChg chg="mod">
          <ac:chgData name="Powers, Brendan" userId="715cd6fd-0b31-4a5e-8f85-e84166ec8d02" providerId="ADAL" clId="{EFDD4BAB-8B63-4B02-A80B-8AFC44F3AA95}" dt="2024-07-27T04:34:57.078" v="725" actId="26606"/>
          <ac:spMkLst>
            <pc:docMk/>
            <pc:sldMk cId="1262782640" sldId="256"/>
            <ac:spMk id="2" creationId="{FEF46345-0031-8D52-CD2E-A406A06C3E2D}"/>
          </ac:spMkLst>
        </pc:spChg>
        <pc:spChg chg="mod">
          <ac:chgData name="Powers, Brendan" userId="715cd6fd-0b31-4a5e-8f85-e84166ec8d02" providerId="ADAL" clId="{EFDD4BAB-8B63-4B02-A80B-8AFC44F3AA95}" dt="2024-07-27T04:34:57.078" v="725" actId="26606"/>
          <ac:spMkLst>
            <pc:docMk/>
            <pc:sldMk cId="1262782640" sldId="256"/>
            <ac:spMk id="3" creationId="{5E1CF974-A95D-31CD-25CB-B88A267CBEAB}"/>
          </ac:spMkLst>
        </pc:spChg>
        <pc:spChg chg="mod">
          <ac:chgData name="Powers, Brendan" userId="715cd6fd-0b31-4a5e-8f85-e84166ec8d02" providerId="ADAL" clId="{EFDD4BAB-8B63-4B02-A80B-8AFC44F3AA95}" dt="2024-07-27T04:34:57.078" v="725" actId="26606"/>
          <ac:spMkLst>
            <pc:docMk/>
            <pc:sldMk cId="1262782640" sldId="256"/>
            <ac:spMk id="4" creationId="{4DEBD324-02E7-73F3-DA37-4D0101C80BF6}"/>
          </ac:spMkLst>
        </pc:spChg>
        <pc:spChg chg="mod">
          <ac:chgData name="Powers, Brendan" userId="715cd6fd-0b31-4a5e-8f85-e84166ec8d02" providerId="ADAL" clId="{EFDD4BAB-8B63-4B02-A80B-8AFC44F3AA95}" dt="2024-07-27T04:34:57.078" v="725" actId="26606"/>
          <ac:spMkLst>
            <pc:docMk/>
            <pc:sldMk cId="1262782640" sldId="256"/>
            <ac:spMk id="5" creationId="{C3B4C0B8-1D94-C0E2-0A1D-A158ABE62534}"/>
          </ac:spMkLst>
        </pc:spChg>
        <pc:spChg chg="add del">
          <ac:chgData name="Powers, Brendan" userId="715cd6fd-0b31-4a5e-8f85-e84166ec8d02" providerId="ADAL" clId="{EFDD4BAB-8B63-4B02-A80B-8AFC44F3AA95}" dt="2024-07-27T04:34:57.078" v="725" actId="26606"/>
          <ac:spMkLst>
            <pc:docMk/>
            <pc:sldMk cId="1262782640" sldId="256"/>
            <ac:spMk id="14" creationId="{94714483-7072-431F-9DBE-87F44E4D44BC}"/>
          </ac:spMkLst>
        </pc:spChg>
        <pc:spChg chg="add del">
          <ac:chgData name="Powers, Brendan" userId="715cd6fd-0b31-4a5e-8f85-e84166ec8d02" providerId="ADAL" clId="{EFDD4BAB-8B63-4B02-A80B-8AFC44F3AA95}" dt="2024-07-27T04:34:57.078" v="725" actId="26606"/>
          <ac:spMkLst>
            <pc:docMk/>
            <pc:sldMk cId="1262782640" sldId="256"/>
            <ac:spMk id="16" creationId="{495892E1-F4A5-4991-AC52-4F417B14A2A2}"/>
          </ac:spMkLst>
        </pc:spChg>
        <pc:spChg chg="add del">
          <ac:chgData name="Powers, Brendan" userId="715cd6fd-0b31-4a5e-8f85-e84166ec8d02" providerId="ADAL" clId="{EFDD4BAB-8B63-4B02-A80B-8AFC44F3AA95}" dt="2024-07-27T04:34:57.078" v="725" actId="26606"/>
          <ac:spMkLst>
            <pc:docMk/>
            <pc:sldMk cId="1262782640" sldId="256"/>
            <ac:spMk id="26" creationId="{E2683E3F-F855-4549-84F8-42064EC0F247}"/>
          </ac:spMkLst>
        </pc:spChg>
        <pc:spChg chg="add del">
          <ac:chgData name="Powers, Brendan" userId="715cd6fd-0b31-4a5e-8f85-e84166ec8d02" providerId="ADAL" clId="{EFDD4BAB-8B63-4B02-A80B-8AFC44F3AA95}" dt="2024-07-27T04:34:57.078" v="725" actId="26606"/>
          <ac:spMkLst>
            <pc:docMk/>
            <pc:sldMk cId="1262782640" sldId="256"/>
            <ac:spMk id="34" creationId="{832F3179-0CD5-40C8-9939-D8355006F7BA}"/>
          </ac:spMkLst>
        </pc:spChg>
        <pc:grpChg chg="add del">
          <ac:chgData name="Powers, Brendan" userId="715cd6fd-0b31-4a5e-8f85-e84166ec8d02" providerId="ADAL" clId="{EFDD4BAB-8B63-4B02-A80B-8AFC44F3AA95}" dt="2024-07-27T04:34:57.078" v="725" actId="26606"/>
          <ac:grpSpMkLst>
            <pc:docMk/>
            <pc:sldMk cId="1262782640" sldId="256"/>
            <ac:grpSpMk id="18" creationId="{ACF597F8-76AA-44FA-8E6A-06223B66C0DD}"/>
          </ac:grpSpMkLst>
        </pc:grpChg>
        <pc:grpChg chg="add del">
          <ac:chgData name="Powers, Brendan" userId="715cd6fd-0b31-4a5e-8f85-e84166ec8d02" providerId="ADAL" clId="{EFDD4BAB-8B63-4B02-A80B-8AFC44F3AA95}" dt="2024-07-27T04:34:57.078" v="725" actId="26606"/>
          <ac:grpSpMkLst>
            <pc:docMk/>
            <pc:sldMk cId="1262782640" sldId="256"/>
            <ac:grpSpMk id="28" creationId="{8FC90B1E-0223-4440-AF22-8F32F6F0C7D2}"/>
          </ac:grpSpMkLst>
        </pc:grpChg>
        <pc:grpChg chg="add del">
          <ac:chgData name="Powers, Brendan" userId="715cd6fd-0b31-4a5e-8f85-e84166ec8d02" providerId="ADAL" clId="{EFDD4BAB-8B63-4B02-A80B-8AFC44F3AA95}" dt="2024-07-27T04:34:57.078" v="725" actId="26606"/>
          <ac:grpSpMkLst>
            <pc:docMk/>
            <pc:sldMk cId="1262782640" sldId="256"/>
            <ac:grpSpMk id="36" creationId="{11CE155D-684B-4F5E-B835-C52765E310E7}"/>
          </ac:grpSpMkLst>
        </pc:grpChg>
        <pc:picChg chg="add del mod ord">
          <ac:chgData name="Powers, Brendan" userId="715cd6fd-0b31-4a5e-8f85-e84166ec8d02" providerId="ADAL" clId="{EFDD4BAB-8B63-4B02-A80B-8AFC44F3AA95}" dt="2024-07-27T04:33:05.367" v="656" actId="478"/>
          <ac:picMkLst>
            <pc:docMk/>
            <pc:sldMk cId="1262782640" sldId="256"/>
            <ac:picMk id="7" creationId="{378B9265-DD33-7803-9E58-5B392E253B84}"/>
          </ac:picMkLst>
        </pc:picChg>
        <pc:picChg chg="add mod ord">
          <ac:chgData name="Powers, Brendan" userId="715cd6fd-0b31-4a5e-8f85-e84166ec8d02" providerId="ADAL" clId="{EFDD4BAB-8B63-4B02-A80B-8AFC44F3AA95}" dt="2024-07-27T04:34:57.078" v="725" actId="26606"/>
          <ac:picMkLst>
            <pc:docMk/>
            <pc:sldMk cId="1262782640" sldId="256"/>
            <ac:picMk id="9" creationId="{8FBD4ED7-8465-05F0-510C-2F78D2977270}"/>
          </ac:picMkLst>
        </pc:picChg>
      </pc:sldChg>
      <pc:sldChg chg="delSp modSp mod">
        <pc:chgData name="Powers, Brendan" userId="715cd6fd-0b31-4a5e-8f85-e84166ec8d02" providerId="ADAL" clId="{EFDD4BAB-8B63-4B02-A80B-8AFC44F3AA95}" dt="2024-07-27T04:38:33.762" v="905" actId="20577"/>
        <pc:sldMkLst>
          <pc:docMk/>
          <pc:sldMk cId="702091377" sldId="257"/>
        </pc:sldMkLst>
        <pc:spChg chg="mod">
          <ac:chgData name="Powers, Brendan" userId="715cd6fd-0b31-4a5e-8f85-e84166ec8d02" providerId="ADAL" clId="{EFDD4BAB-8B63-4B02-A80B-8AFC44F3AA95}" dt="2024-07-27T04:15:55.492" v="127" actId="20577"/>
          <ac:spMkLst>
            <pc:docMk/>
            <pc:sldMk cId="702091377" sldId="257"/>
            <ac:spMk id="2" creationId="{DE173873-1FC9-52A3-1319-36A626F60175}"/>
          </ac:spMkLst>
        </pc:spChg>
        <pc:spChg chg="mod">
          <ac:chgData name="Powers, Brendan" userId="715cd6fd-0b31-4a5e-8f85-e84166ec8d02" providerId="ADAL" clId="{EFDD4BAB-8B63-4B02-A80B-8AFC44F3AA95}" dt="2024-07-27T04:38:33.762" v="905" actId="20577"/>
          <ac:spMkLst>
            <pc:docMk/>
            <pc:sldMk cId="702091377" sldId="257"/>
            <ac:spMk id="3" creationId="{AD7D2DC7-1828-268A-9F1F-97979C040C4A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702091377" sldId="257"/>
            <ac:spMk id="5" creationId="{338C45C3-8022-19DD-9A5C-E24D3F6CBF10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702091377" sldId="257"/>
            <ac:spMk id="6" creationId="{D8C1EC1C-4164-A018-AF33-E29475012596}"/>
          </ac:spMkLst>
        </pc:spChg>
        <pc:picChg chg="del">
          <ac:chgData name="Powers, Brendan" userId="715cd6fd-0b31-4a5e-8f85-e84166ec8d02" providerId="ADAL" clId="{EFDD4BAB-8B63-4B02-A80B-8AFC44F3AA95}" dt="2024-07-27T03:57:01.644" v="100" actId="478"/>
          <ac:picMkLst>
            <pc:docMk/>
            <pc:sldMk cId="702091377" sldId="257"/>
            <ac:picMk id="4" creationId="{2E7CDD89-FC42-A899-B6AA-06E3B3314FB3}"/>
          </ac:picMkLst>
        </pc:picChg>
      </pc:sldChg>
      <pc:sldChg chg="addSp delSp modSp add del mod">
        <pc:chgData name="Powers, Brendan" userId="715cd6fd-0b31-4a5e-8f85-e84166ec8d02" providerId="ADAL" clId="{EFDD4BAB-8B63-4B02-A80B-8AFC44F3AA95}" dt="2024-07-27T04:38:53.169" v="907" actId="47"/>
        <pc:sldMkLst>
          <pc:docMk/>
          <pc:sldMk cId="1952269024" sldId="258"/>
        </pc:sldMkLst>
        <pc:spChg chg="del mod">
          <ac:chgData name="Powers, Brendan" userId="715cd6fd-0b31-4a5e-8f85-e84166ec8d02" providerId="ADAL" clId="{EFDD4BAB-8B63-4B02-A80B-8AFC44F3AA95}" dt="2024-07-27T04:15:44.927" v="110" actId="478"/>
          <ac:spMkLst>
            <pc:docMk/>
            <pc:sldMk cId="1952269024" sldId="258"/>
            <ac:spMk id="2" creationId="{94C30B0A-43E7-B1CE-1258-304F0C782960}"/>
          </ac:spMkLst>
        </pc:spChg>
        <pc:spChg chg="del">
          <ac:chgData name="Powers, Brendan" userId="715cd6fd-0b31-4a5e-8f85-e84166ec8d02" providerId="ADAL" clId="{EFDD4BAB-8B63-4B02-A80B-8AFC44F3AA95}" dt="2024-07-27T04:15:44.927" v="110" actId="478"/>
          <ac:spMkLst>
            <pc:docMk/>
            <pc:sldMk cId="1952269024" sldId="258"/>
            <ac:spMk id="3" creationId="{797828AE-D797-EC8E-A93D-7F6118F95250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1952269024" sldId="258"/>
            <ac:spMk id="5" creationId="{4635DBCE-FC8A-F685-0DF3-EFFD4727C722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1952269024" sldId="258"/>
            <ac:spMk id="6" creationId="{C07D6B44-27BA-49C6-3668-014A7F6CBC6B}"/>
          </ac:spMkLst>
        </pc:spChg>
        <pc:spChg chg="add del mod">
          <ac:chgData name="Powers, Brendan" userId="715cd6fd-0b31-4a5e-8f85-e84166ec8d02" providerId="ADAL" clId="{EFDD4BAB-8B63-4B02-A80B-8AFC44F3AA95}" dt="2024-07-27T04:15:44.927" v="110" actId="478"/>
          <ac:spMkLst>
            <pc:docMk/>
            <pc:sldMk cId="1952269024" sldId="258"/>
            <ac:spMk id="9" creationId="{03954619-AEAB-6493-37ED-1573708F2A77}"/>
          </ac:spMkLst>
        </pc:spChg>
        <pc:picChg chg="del">
          <ac:chgData name="Powers, Brendan" userId="715cd6fd-0b31-4a5e-8f85-e84166ec8d02" providerId="ADAL" clId="{EFDD4BAB-8B63-4B02-A80B-8AFC44F3AA95}" dt="2024-07-27T03:56:21.706" v="98" actId="478"/>
          <ac:picMkLst>
            <pc:docMk/>
            <pc:sldMk cId="1952269024" sldId="258"/>
            <ac:picMk id="4" creationId="{86AB9FC6-D563-B32E-6A78-5897039D5A22}"/>
          </ac:picMkLst>
        </pc:picChg>
        <pc:picChg chg="del">
          <ac:chgData name="Powers, Brendan" userId="715cd6fd-0b31-4a5e-8f85-e84166ec8d02" providerId="ADAL" clId="{EFDD4BAB-8B63-4B02-A80B-8AFC44F3AA95}" dt="2024-07-27T04:15:44.927" v="110" actId="478"/>
          <ac:picMkLst>
            <pc:docMk/>
            <pc:sldMk cId="1952269024" sldId="258"/>
            <ac:picMk id="8" creationId="{C1A82DF8-4551-9BAC-FA3F-47541ACE49C1}"/>
          </ac:picMkLst>
        </pc:picChg>
      </pc:sldChg>
      <pc:sldChg chg="addSp delSp modSp mod modAnim">
        <pc:chgData name="Powers, Brendan" userId="715cd6fd-0b31-4a5e-8f85-e84166ec8d02" providerId="ADAL" clId="{EFDD4BAB-8B63-4B02-A80B-8AFC44F3AA95}" dt="2024-07-27T05:38:21.543" v="1221" actId="478"/>
        <pc:sldMkLst>
          <pc:docMk/>
          <pc:sldMk cId="3473256945" sldId="260"/>
        </pc:sldMkLst>
        <pc:spChg chg="del mod">
          <ac:chgData name="Powers, Brendan" userId="715cd6fd-0b31-4a5e-8f85-e84166ec8d02" providerId="ADAL" clId="{EFDD4BAB-8B63-4B02-A80B-8AFC44F3AA95}" dt="2024-07-27T05:38:18.489" v="1219" actId="478"/>
          <ac:spMkLst>
            <pc:docMk/>
            <pc:sldMk cId="3473256945" sldId="260"/>
            <ac:spMk id="2" creationId="{E3F202D2-A13A-6DBB-DE19-CA21E1422246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3473256945" sldId="260"/>
            <ac:spMk id="3" creationId="{17F5A98D-F1C9-8B96-B1FF-72E00B3E3B78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3473256945" sldId="260"/>
            <ac:spMk id="4" creationId="{DB2D6C53-FD1F-93CF-74C5-955EC9BFD931}"/>
          </ac:spMkLst>
        </pc:spChg>
        <pc:spChg chg="add del mod">
          <ac:chgData name="Powers, Brendan" userId="715cd6fd-0b31-4a5e-8f85-e84166ec8d02" providerId="ADAL" clId="{EFDD4BAB-8B63-4B02-A80B-8AFC44F3AA95}" dt="2024-07-27T04:52:42.766" v="1138" actId="478"/>
          <ac:spMkLst>
            <pc:docMk/>
            <pc:sldMk cId="3473256945" sldId="260"/>
            <ac:spMk id="8" creationId="{9CE9DDFB-EF54-2454-AD58-76CCDD75B2FF}"/>
          </ac:spMkLst>
        </pc:spChg>
        <pc:spChg chg="del mod">
          <ac:chgData name="Powers, Brendan" userId="715cd6fd-0b31-4a5e-8f85-e84166ec8d02" providerId="ADAL" clId="{EFDD4BAB-8B63-4B02-A80B-8AFC44F3AA95}" dt="2024-07-27T04:52:45.146" v="1141" actId="478"/>
          <ac:spMkLst>
            <pc:docMk/>
            <pc:sldMk cId="3473256945" sldId="260"/>
            <ac:spMk id="10" creationId="{8546973B-ECE3-9A18-CCD1-26D8F78680EF}"/>
          </ac:spMkLst>
        </pc:spChg>
        <pc:spChg chg="add del mod">
          <ac:chgData name="Powers, Brendan" userId="715cd6fd-0b31-4a5e-8f85-e84166ec8d02" providerId="ADAL" clId="{EFDD4BAB-8B63-4B02-A80B-8AFC44F3AA95}" dt="2024-07-27T04:55:39.843" v="1174" actId="478"/>
          <ac:spMkLst>
            <pc:docMk/>
            <pc:sldMk cId="3473256945" sldId="260"/>
            <ac:spMk id="13" creationId="{7F60535E-FDC8-1755-19C5-CC071F4431D6}"/>
          </ac:spMkLst>
        </pc:spChg>
        <pc:spChg chg="add del mod">
          <ac:chgData name="Powers, Brendan" userId="715cd6fd-0b31-4a5e-8f85-e84166ec8d02" providerId="ADAL" clId="{EFDD4BAB-8B63-4B02-A80B-8AFC44F3AA95}" dt="2024-07-27T04:55:35.986" v="1173" actId="478"/>
          <ac:spMkLst>
            <pc:docMk/>
            <pc:sldMk cId="3473256945" sldId="260"/>
            <ac:spMk id="14" creationId="{3610127D-694D-4CFF-06E3-13A3F9F8D22C}"/>
          </ac:spMkLst>
        </pc:spChg>
        <pc:spChg chg="add mod">
          <ac:chgData name="Powers, Brendan" userId="715cd6fd-0b31-4a5e-8f85-e84166ec8d02" providerId="ADAL" clId="{EFDD4BAB-8B63-4B02-A80B-8AFC44F3AA95}" dt="2024-07-27T04:56:20.545" v="1178" actId="207"/>
          <ac:spMkLst>
            <pc:docMk/>
            <pc:sldMk cId="3473256945" sldId="260"/>
            <ac:spMk id="15" creationId="{8C20D91F-E452-F70F-4FF4-A443A871E0D4}"/>
          </ac:spMkLst>
        </pc:spChg>
        <pc:spChg chg="add mod">
          <ac:chgData name="Powers, Brendan" userId="715cd6fd-0b31-4a5e-8f85-e84166ec8d02" providerId="ADAL" clId="{EFDD4BAB-8B63-4B02-A80B-8AFC44F3AA95}" dt="2024-07-27T04:56:38.449" v="1180" actId="1076"/>
          <ac:spMkLst>
            <pc:docMk/>
            <pc:sldMk cId="3473256945" sldId="260"/>
            <ac:spMk id="16" creationId="{A9AA0C00-19D8-74E9-7001-781A994274A3}"/>
          </ac:spMkLst>
        </pc:spChg>
        <pc:spChg chg="add mod">
          <ac:chgData name="Powers, Brendan" userId="715cd6fd-0b31-4a5e-8f85-e84166ec8d02" providerId="ADAL" clId="{EFDD4BAB-8B63-4B02-A80B-8AFC44F3AA95}" dt="2024-07-27T04:58:55.285" v="1190" actId="14100"/>
          <ac:spMkLst>
            <pc:docMk/>
            <pc:sldMk cId="3473256945" sldId="260"/>
            <ac:spMk id="17" creationId="{C4401E54-556D-37F3-81C7-7F0D56CF592D}"/>
          </ac:spMkLst>
        </pc:spChg>
        <pc:spChg chg="add del mod">
          <ac:chgData name="Powers, Brendan" userId="715cd6fd-0b31-4a5e-8f85-e84166ec8d02" providerId="ADAL" clId="{EFDD4BAB-8B63-4B02-A80B-8AFC44F3AA95}" dt="2024-07-27T05:38:21.543" v="1221" actId="478"/>
          <ac:spMkLst>
            <pc:docMk/>
            <pc:sldMk cId="3473256945" sldId="260"/>
            <ac:spMk id="19" creationId="{817F24D0-FD38-8AA9-3D5E-7B8E3AB049BF}"/>
          </ac:spMkLst>
        </pc:spChg>
        <pc:spChg chg="add mod">
          <ac:chgData name="Powers, Brendan" userId="715cd6fd-0b31-4a5e-8f85-e84166ec8d02" providerId="ADAL" clId="{EFDD4BAB-8B63-4B02-A80B-8AFC44F3AA95}" dt="2024-07-27T05:38:19.576" v="1220"/>
          <ac:spMkLst>
            <pc:docMk/>
            <pc:sldMk cId="3473256945" sldId="260"/>
            <ac:spMk id="20" creationId="{A28D833C-E810-EC99-C9A3-98689F529F9E}"/>
          </ac:spMkLst>
        </pc:spChg>
        <pc:picChg chg="del mod">
          <ac:chgData name="Powers, Brendan" userId="715cd6fd-0b31-4a5e-8f85-e84166ec8d02" providerId="ADAL" clId="{EFDD4BAB-8B63-4B02-A80B-8AFC44F3AA95}" dt="2024-07-27T04:52:43.459" v="1139" actId="478"/>
          <ac:picMkLst>
            <pc:docMk/>
            <pc:sldMk cId="3473256945" sldId="260"/>
            <ac:picMk id="6" creationId="{BAF7BEBD-4183-4C66-04D3-0CFA7F0F1276}"/>
          </ac:picMkLst>
        </pc:picChg>
        <pc:picChg chg="del mod">
          <ac:chgData name="Powers, Brendan" userId="715cd6fd-0b31-4a5e-8f85-e84166ec8d02" providerId="ADAL" clId="{EFDD4BAB-8B63-4B02-A80B-8AFC44F3AA95}" dt="2024-07-27T04:52:44.047" v="1140" actId="478"/>
          <ac:picMkLst>
            <pc:docMk/>
            <pc:sldMk cId="3473256945" sldId="260"/>
            <ac:picMk id="7" creationId="{C3F085E8-8FDF-5B60-16B1-281B73CEDC1B}"/>
          </ac:picMkLst>
        </pc:picChg>
        <pc:picChg chg="del mod">
          <ac:chgData name="Powers, Brendan" userId="715cd6fd-0b31-4a5e-8f85-e84166ec8d02" providerId="ADAL" clId="{EFDD4BAB-8B63-4B02-A80B-8AFC44F3AA95}" dt="2024-07-27T04:50:15.941" v="1121" actId="478"/>
          <ac:picMkLst>
            <pc:docMk/>
            <pc:sldMk cId="3473256945" sldId="260"/>
            <ac:picMk id="9" creationId="{6B8F1F99-CAE4-E3E5-0D48-220FAA6A8D3E}"/>
          </ac:picMkLst>
        </pc:picChg>
        <pc:picChg chg="add mod modCrop">
          <ac:chgData name="Powers, Brendan" userId="715cd6fd-0b31-4a5e-8f85-e84166ec8d02" providerId="ADAL" clId="{EFDD4BAB-8B63-4B02-A80B-8AFC44F3AA95}" dt="2024-07-27T04:53:38.084" v="1155" actId="1076"/>
          <ac:picMkLst>
            <pc:docMk/>
            <pc:sldMk cId="3473256945" sldId="260"/>
            <ac:picMk id="11" creationId="{45F71301-5E9C-3A9F-F7F5-506B8E02DFED}"/>
          </ac:picMkLst>
        </pc:picChg>
        <pc:picChg chg="add mod modCrop">
          <ac:chgData name="Powers, Brendan" userId="715cd6fd-0b31-4a5e-8f85-e84166ec8d02" providerId="ADAL" clId="{EFDD4BAB-8B63-4B02-A80B-8AFC44F3AA95}" dt="2024-07-27T05:11:26.070" v="1212" actId="1076"/>
          <ac:picMkLst>
            <pc:docMk/>
            <pc:sldMk cId="3473256945" sldId="260"/>
            <ac:picMk id="12" creationId="{222320FC-25DE-EB9F-4714-B14B2A7CD910}"/>
          </ac:picMkLst>
        </pc:picChg>
      </pc:sldChg>
      <pc:sldChg chg="delSp modSp setBg delDesignElem">
        <pc:chgData name="Powers, Brendan" userId="715cd6fd-0b31-4a5e-8f85-e84166ec8d02" providerId="ADAL" clId="{EFDD4BAB-8B63-4B02-A80B-8AFC44F3AA95}" dt="2024-07-27T04:35:17.665" v="726"/>
        <pc:sldMkLst>
          <pc:docMk/>
          <pc:sldMk cId="3855103247" sldId="261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3855103247" sldId="261"/>
            <ac:spMk id="4" creationId="{265F1B71-6136-6B87-ECDC-0D36CFB60B54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3855103247" sldId="261"/>
            <ac:spMk id="6" creationId="{B2BE03F3-F95C-86A0-A079-38A89B53F04D}"/>
          </ac:spMkLst>
        </pc:spChg>
        <pc:spChg chg="del">
          <ac:chgData name="Powers, Brendan" userId="715cd6fd-0b31-4a5e-8f85-e84166ec8d02" providerId="ADAL" clId="{EFDD4BAB-8B63-4B02-A80B-8AFC44F3AA95}" dt="2024-07-27T03:57:40.550" v="106"/>
          <ac:spMkLst>
            <pc:docMk/>
            <pc:sldMk cId="3855103247" sldId="261"/>
            <ac:spMk id="18" creationId="{9F7D5CDA-D291-4307-BF55-1381FED29634}"/>
          </ac:spMkLst>
        </pc:spChg>
      </pc:sldChg>
      <pc:sldChg chg="modSp">
        <pc:chgData name="Powers, Brendan" userId="715cd6fd-0b31-4a5e-8f85-e84166ec8d02" providerId="ADAL" clId="{EFDD4BAB-8B63-4B02-A80B-8AFC44F3AA95}" dt="2024-07-27T03:57:50.118" v="108"/>
        <pc:sldMkLst>
          <pc:docMk/>
          <pc:sldMk cId="771610508" sldId="262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771610508" sldId="262"/>
            <ac:spMk id="2" creationId="{A3DB42C6-7FA8-0687-3C17-1BEBD89869F4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771610508" sldId="262"/>
            <ac:spMk id="3" creationId="{455EA929-DD03-6E5B-9264-F5C5F9601552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771610508" sldId="262"/>
            <ac:spMk id="8" creationId="{023BBDBF-F625-9178-4283-D49DFFE93E91}"/>
          </ac:spMkLst>
        </pc:spChg>
      </pc:sldChg>
      <pc:sldChg chg="modSp setBg">
        <pc:chgData name="Powers, Brendan" userId="715cd6fd-0b31-4a5e-8f85-e84166ec8d02" providerId="ADAL" clId="{EFDD4BAB-8B63-4B02-A80B-8AFC44F3AA95}" dt="2024-07-27T04:35:17.665" v="726"/>
        <pc:sldMkLst>
          <pc:docMk/>
          <pc:sldMk cId="31595136" sldId="263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31595136" sldId="263"/>
            <ac:spMk id="2" creationId="{E5FB39C3-A976-1853-3464-C9692666A6EF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31595136" sldId="263"/>
            <ac:spMk id="3" creationId="{C15BE2D5-656F-E137-53EC-D17863271003}"/>
          </ac:spMkLst>
        </pc:spChg>
      </pc:sldChg>
      <pc:sldChg chg="modSp">
        <pc:chgData name="Powers, Brendan" userId="715cd6fd-0b31-4a5e-8f85-e84166ec8d02" providerId="ADAL" clId="{EFDD4BAB-8B63-4B02-A80B-8AFC44F3AA95}" dt="2024-07-27T03:57:50.118" v="108"/>
        <pc:sldMkLst>
          <pc:docMk/>
          <pc:sldMk cId="2812135325" sldId="264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812135325" sldId="264"/>
            <ac:spMk id="3" creationId="{748DA065-5039-9413-D35C-1A3A2F69632C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812135325" sldId="264"/>
            <ac:spMk id="9" creationId="{753E22A3-E9AD-C7BD-93A0-86EE31FC4B7B}"/>
          </ac:spMkLst>
        </pc:spChg>
      </pc:sldChg>
      <pc:sldChg chg="modSp">
        <pc:chgData name="Powers, Brendan" userId="715cd6fd-0b31-4a5e-8f85-e84166ec8d02" providerId="ADAL" clId="{EFDD4BAB-8B63-4B02-A80B-8AFC44F3AA95}" dt="2024-07-27T03:57:50.118" v="108"/>
        <pc:sldMkLst>
          <pc:docMk/>
          <pc:sldMk cId="2198338321" sldId="265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198338321" sldId="265"/>
            <ac:spMk id="2" creationId="{FB76F39B-C8EA-D177-3E5E-035DA768A1E3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198338321" sldId="265"/>
            <ac:spMk id="3" creationId="{C72C38C9-3B87-E630-0352-63A146882285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198338321" sldId="265"/>
            <ac:spMk id="8" creationId="{223E925B-931B-2327-8736-C045D63AA2BA}"/>
          </ac:spMkLst>
        </pc:spChg>
      </pc:sldChg>
      <pc:sldChg chg="modSp">
        <pc:chgData name="Powers, Brendan" userId="715cd6fd-0b31-4a5e-8f85-e84166ec8d02" providerId="ADAL" clId="{EFDD4BAB-8B63-4B02-A80B-8AFC44F3AA95}" dt="2024-07-27T03:57:50.118" v="108"/>
        <pc:sldMkLst>
          <pc:docMk/>
          <pc:sldMk cId="3715483100" sldId="266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3715483100" sldId="266"/>
            <ac:spMk id="2" creationId="{0560F08D-9034-79C7-196C-302E7FE93F14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3715483100" sldId="266"/>
            <ac:spMk id="3" creationId="{21CDD73C-9141-566E-181D-8CBC39F554FD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3715483100" sldId="266"/>
            <ac:spMk id="6" creationId="{2BD0DD00-F690-BAB8-6C15-C71F4BD37624}"/>
          </ac:spMkLst>
        </pc:spChg>
      </pc:sldChg>
      <pc:sldChg chg="modSp">
        <pc:chgData name="Powers, Brendan" userId="715cd6fd-0b31-4a5e-8f85-e84166ec8d02" providerId="ADAL" clId="{EFDD4BAB-8B63-4B02-A80B-8AFC44F3AA95}" dt="2024-07-27T03:57:50.118" v="108"/>
        <pc:sldMkLst>
          <pc:docMk/>
          <pc:sldMk cId="2831599702" sldId="267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831599702" sldId="267"/>
            <ac:spMk id="2" creationId="{ADCF121F-4E20-DA55-7462-0B49D0B84551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831599702" sldId="267"/>
            <ac:spMk id="9" creationId="{25558998-E892-2EB6-5D03-68B23ABD40FC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831599702" sldId="267"/>
            <ac:spMk id="11" creationId="{585B8651-2244-CD4B-0BDC-2DDC8385A55D}"/>
          </ac:spMkLst>
        </pc:spChg>
      </pc:sldChg>
      <pc:sldChg chg="addSp delSp modSp add del mod delAnim modAnim">
        <pc:chgData name="Powers, Brendan" userId="715cd6fd-0b31-4a5e-8f85-e84166ec8d02" providerId="ADAL" clId="{EFDD4BAB-8B63-4B02-A80B-8AFC44F3AA95}" dt="2024-07-27T12:27:17.331" v="1418" actId="1076"/>
        <pc:sldMkLst>
          <pc:docMk/>
          <pc:sldMk cId="1877690366" sldId="269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1877690366" sldId="269"/>
            <ac:spMk id="3" creationId="{CAA2AB3E-107B-1688-49F3-F9F2A21AD0A3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1877690366" sldId="269"/>
            <ac:spMk id="5" creationId="{A479C2FA-9A62-5117-1645-B0DD4311A911}"/>
          </ac:spMkLst>
        </pc:spChg>
        <pc:spChg chg="del">
          <ac:chgData name="Powers, Brendan" userId="715cd6fd-0b31-4a5e-8f85-e84166ec8d02" providerId="ADAL" clId="{EFDD4BAB-8B63-4B02-A80B-8AFC44F3AA95}" dt="2024-07-27T12:23:29.832" v="1393" actId="478"/>
          <ac:spMkLst>
            <pc:docMk/>
            <pc:sldMk cId="1877690366" sldId="269"/>
            <ac:spMk id="8" creationId="{6FF28EAE-A2D5-EFB0-5106-99A597C7A424}"/>
          </ac:spMkLst>
        </pc:spChg>
        <pc:spChg chg="add del mod">
          <ac:chgData name="Powers, Brendan" userId="715cd6fd-0b31-4a5e-8f85-e84166ec8d02" providerId="ADAL" clId="{EFDD4BAB-8B63-4B02-A80B-8AFC44F3AA95}" dt="2024-07-27T12:23:49.082" v="1397" actId="478"/>
          <ac:spMkLst>
            <pc:docMk/>
            <pc:sldMk cId="1877690366" sldId="269"/>
            <ac:spMk id="9" creationId="{C47A48C1-9AE5-22B4-BA07-EE51C9F8E26C}"/>
          </ac:spMkLst>
        </pc:spChg>
        <pc:spChg chg="del">
          <ac:chgData name="Powers, Brendan" userId="715cd6fd-0b31-4a5e-8f85-e84166ec8d02" providerId="ADAL" clId="{EFDD4BAB-8B63-4B02-A80B-8AFC44F3AA95}" dt="2024-07-27T12:23:27.808" v="1392" actId="478"/>
          <ac:spMkLst>
            <pc:docMk/>
            <pc:sldMk cId="1877690366" sldId="269"/>
            <ac:spMk id="10" creationId="{3A9E9FD1-17AD-CAB8-2C47-8686D2FA428C}"/>
          </ac:spMkLst>
        </pc:spChg>
        <pc:spChg chg="add del mod">
          <ac:chgData name="Powers, Brendan" userId="715cd6fd-0b31-4a5e-8f85-e84166ec8d02" providerId="ADAL" clId="{EFDD4BAB-8B63-4B02-A80B-8AFC44F3AA95}" dt="2024-07-27T12:25:23.157" v="1404" actId="478"/>
          <ac:spMkLst>
            <pc:docMk/>
            <pc:sldMk cId="1877690366" sldId="269"/>
            <ac:spMk id="11" creationId="{03CEAB03-CD14-9C1E-E297-B7530EFFDEDB}"/>
          </ac:spMkLst>
        </pc:spChg>
        <pc:picChg chg="del mod">
          <ac:chgData name="Powers, Brendan" userId="715cd6fd-0b31-4a5e-8f85-e84166ec8d02" providerId="ADAL" clId="{EFDD4BAB-8B63-4B02-A80B-8AFC44F3AA95}" dt="2024-07-27T12:23:46.031" v="1396" actId="478"/>
          <ac:picMkLst>
            <pc:docMk/>
            <pc:sldMk cId="1877690366" sldId="269"/>
            <ac:picMk id="4" creationId="{847CADDE-4B05-83DD-05F0-0AD1FC0637BE}"/>
          </ac:picMkLst>
        </pc:picChg>
        <pc:picChg chg="add mod">
          <ac:chgData name="Powers, Brendan" userId="715cd6fd-0b31-4a5e-8f85-e84166ec8d02" providerId="ADAL" clId="{EFDD4BAB-8B63-4B02-A80B-8AFC44F3AA95}" dt="2024-07-27T12:25:14.289" v="1402" actId="1076"/>
          <ac:picMkLst>
            <pc:docMk/>
            <pc:sldMk cId="1877690366" sldId="269"/>
            <ac:picMk id="6" creationId="{C9F27EB7-FE5F-4EBB-03BA-E43334EA38AE}"/>
          </ac:picMkLst>
        </pc:picChg>
        <pc:cxnChg chg="add mod">
          <ac:chgData name="Powers, Brendan" userId="715cd6fd-0b31-4a5e-8f85-e84166ec8d02" providerId="ADAL" clId="{EFDD4BAB-8B63-4B02-A80B-8AFC44F3AA95}" dt="2024-07-27T12:26:04.759" v="1408" actId="1076"/>
          <ac:cxnSpMkLst>
            <pc:docMk/>
            <pc:sldMk cId="1877690366" sldId="269"/>
            <ac:cxnSpMk id="13" creationId="{472F0287-4ACC-44B0-CE72-AE84C6DCCC70}"/>
          </ac:cxnSpMkLst>
        </pc:cxnChg>
        <pc:cxnChg chg="add mod">
          <ac:chgData name="Powers, Brendan" userId="715cd6fd-0b31-4a5e-8f85-e84166ec8d02" providerId="ADAL" clId="{EFDD4BAB-8B63-4B02-A80B-8AFC44F3AA95}" dt="2024-07-27T12:26:18.765" v="1410" actId="1076"/>
          <ac:cxnSpMkLst>
            <pc:docMk/>
            <pc:sldMk cId="1877690366" sldId="269"/>
            <ac:cxnSpMk id="14" creationId="{E05555B7-A87E-62DB-6381-A499AD0C54F9}"/>
          </ac:cxnSpMkLst>
        </pc:cxnChg>
        <pc:cxnChg chg="add mod">
          <ac:chgData name="Powers, Brendan" userId="715cd6fd-0b31-4a5e-8f85-e84166ec8d02" providerId="ADAL" clId="{EFDD4BAB-8B63-4B02-A80B-8AFC44F3AA95}" dt="2024-07-27T12:26:30.145" v="1412" actId="1076"/>
          <ac:cxnSpMkLst>
            <pc:docMk/>
            <pc:sldMk cId="1877690366" sldId="269"/>
            <ac:cxnSpMk id="15" creationId="{BA978787-7EB6-459B-9436-060E21DA7749}"/>
          </ac:cxnSpMkLst>
        </pc:cxnChg>
        <pc:cxnChg chg="add mod">
          <ac:chgData name="Powers, Brendan" userId="715cd6fd-0b31-4a5e-8f85-e84166ec8d02" providerId="ADAL" clId="{EFDD4BAB-8B63-4B02-A80B-8AFC44F3AA95}" dt="2024-07-27T12:26:44.416" v="1414" actId="1076"/>
          <ac:cxnSpMkLst>
            <pc:docMk/>
            <pc:sldMk cId="1877690366" sldId="269"/>
            <ac:cxnSpMk id="16" creationId="{05FD88D3-67D4-A4D5-E059-81FC1F11D7F3}"/>
          </ac:cxnSpMkLst>
        </pc:cxnChg>
        <pc:cxnChg chg="add mod">
          <ac:chgData name="Powers, Brendan" userId="715cd6fd-0b31-4a5e-8f85-e84166ec8d02" providerId="ADAL" clId="{EFDD4BAB-8B63-4B02-A80B-8AFC44F3AA95}" dt="2024-07-27T12:27:05.076" v="1416" actId="1076"/>
          <ac:cxnSpMkLst>
            <pc:docMk/>
            <pc:sldMk cId="1877690366" sldId="269"/>
            <ac:cxnSpMk id="17" creationId="{75C0FB7C-1DE9-EDAD-F2DF-8198B16A859A}"/>
          </ac:cxnSpMkLst>
        </pc:cxnChg>
        <pc:cxnChg chg="add mod">
          <ac:chgData name="Powers, Brendan" userId="715cd6fd-0b31-4a5e-8f85-e84166ec8d02" providerId="ADAL" clId="{EFDD4BAB-8B63-4B02-A80B-8AFC44F3AA95}" dt="2024-07-27T12:27:17.331" v="1418" actId="1076"/>
          <ac:cxnSpMkLst>
            <pc:docMk/>
            <pc:sldMk cId="1877690366" sldId="269"/>
            <ac:cxnSpMk id="18" creationId="{E6FE3B7E-4B95-C23E-20F3-15FBA5719009}"/>
          </ac:cxnSpMkLst>
        </pc:cxnChg>
      </pc:sldChg>
      <pc:sldChg chg="modSp mod">
        <pc:chgData name="Powers, Brendan" userId="715cd6fd-0b31-4a5e-8f85-e84166ec8d02" providerId="ADAL" clId="{EFDD4BAB-8B63-4B02-A80B-8AFC44F3AA95}" dt="2024-07-27T04:57:51.339" v="1189" actId="1076"/>
        <pc:sldMkLst>
          <pc:docMk/>
          <pc:sldMk cId="2231690513" sldId="270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231690513" sldId="270"/>
            <ac:spMk id="2" creationId="{041A619F-C19A-70E9-7406-8196FBA40264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231690513" sldId="270"/>
            <ac:spMk id="3" creationId="{99AC40A7-C620-9F71-0A4B-DFEEA2F15797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231690513" sldId="270"/>
            <ac:spMk id="6" creationId="{9655034E-B7CA-A7CD-CB09-E36198E68DF8}"/>
          </ac:spMkLst>
        </pc:spChg>
        <pc:picChg chg="mod">
          <ac:chgData name="Powers, Brendan" userId="715cd6fd-0b31-4a5e-8f85-e84166ec8d02" providerId="ADAL" clId="{EFDD4BAB-8B63-4B02-A80B-8AFC44F3AA95}" dt="2024-07-27T04:57:51.339" v="1189" actId="1076"/>
          <ac:picMkLst>
            <pc:docMk/>
            <pc:sldMk cId="2231690513" sldId="270"/>
            <ac:picMk id="4" creationId="{E8CF7900-78CB-AC32-7D64-E0FEF17A2D04}"/>
          </ac:picMkLst>
        </pc:picChg>
        <pc:picChg chg="mod">
          <ac:chgData name="Powers, Brendan" userId="715cd6fd-0b31-4a5e-8f85-e84166ec8d02" providerId="ADAL" clId="{EFDD4BAB-8B63-4B02-A80B-8AFC44F3AA95}" dt="2024-07-27T04:57:42.124" v="1188" actId="1076"/>
          <ac:picMkLst>
            <pc:docMk/>
            <pc:sldMk cId="2231690513" sldId="270"/>
            <ac:picMk id="10" creationId="{34F789E2-6EAC-2091-FEC4-B995F5FACB97}"/>
          </ac:picMkLst>
        </pc:picChg>
      </pc:sldChg>
      <pc:sldChg chg="modSp">
        <pc:chgData name="Powers, Brendan" userId="715cd6fd-0b31-4a5e-8f85-e84166ec8d02" providerId="ADAL" clId="{EFDD4BAB-8B63-4B02-A80B-8AFC44F3AA95}" dt="2024-07-27T03:57:50.118" v="108"/>
        <pc:sldMkLst>
          <pc:docMk/>
          <pc:sldMk cId="2913647967" sldId="271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913647967" sldId="271"/>
            <ac:spMk id="3" creationId="{CA8157CE-68E9-4E30-358F-84B2EDA445E2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913647967" sldId="271"/>
            <ac:spMk id="4" creationId="{DD4BECA9-117E-4AAD-E1C7-D82150E3E08A}"/>
          </ac:spMkLst>
        </pc:spChg>
      </pc:sldChg>
      <pc:sldChg chg="modSp">
        <pc:chgData name="Powers, Brendan" userId="715cd6fd-0b31-4a5e-8f85-e84166ec8d02" providerId="ADAL" clId="{EFDD4BAB-8B63-4B02-A80B-8AFC44F3AA95}" dt="2024-07-27T03:57:50.118" v="108"/>
        <pc:sldMkLst>
          <pc:docMk/>
          <pc:sldMk cId="739825697" sldId="272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739825697" sldId="272"/>
            <ac:spMk id="2" creationId="{A60CC7FD-4BF5-9930-1FEF-2501150A218B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739825697" sldId="272"/>
            <ac:spMk id="3" creationId="{394CC439-A978-5CCB-ECFD-7FD31B861CF1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739825697" sldId="272"/>
            <ac:spMk id="5" creationId="{BBED19AB-F4A7-2810-18F9-7A9FDA11916F}"/>
          </ac:spMkLst>
        </pc:spChg>
      </pc:sldChg>
      <pc:sldChg chg="modSp">
        <pc:chgData name="Powers, Brendan" userId="715cd6fd-0b31-4a5e-8f85-e84166ec8d02" providerId="ADAL" clId="{EFDD4BAB-8B63-4B02-A80B-8AFC44F3AA95}" dt="2024-07-27T03:57:50.118" v="108"/>
        <pc:sldMkLst>
          <pc:docMk/>
          <pc:sldMk cId="2568263740" sldId="273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568263740" sldId="273"/>
            <ac:spMk id="3" creationId="{1627F72B-0242-3C7D-4553-BCA1AAD34C77}"/>
          </ac:spMkLst>
        </pc:spChg>
      </pc:sldChg>
      <pc:sldChg chg="modSp">
        <pc:chgData name="Powers, Brendan" userId="715cd6fd-0b31-4a5e-8f85-e84166ec8d02" providerId="ADAL" clId="{EFDD4BAB-8B63-4B02-A80B-8AFC44F3AA95}" dt="2024-07-27T03:57:50.118" v="108"/>
        <pc:sldMkLst>
          <pc:docMk/>
          <pc:sldMk cId="2743757908" sldId="274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743757908" sldId="274"/>
            <ac:spMk id="2" creationId="{17B498C9-AA8E-2479-6D04-7DE3A3602F48}"/>
          </ac:spMkLst>
        </pc:spChg>
      </pc:sldChg>
      <pc:sldChg chg="modSp">
        <pc:chgData name="Powers, Brendan" userId="715cd6fd-0b31-4a5e-8f85-e84166ec8d02" providerId="ADAL" clId="{EFDD4BAB-8B63-4B02-A80B-8AFC44F3AA95}" dt="2024-07-27T03:57:50.118" v="108"/>
        <pc:sldMkLst>
          <pc:docMk/>
          <pc:sldMk cId="3554688480" sldId="275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3554688480" sldId="275"/>
            <ac:spMk id="2" creationId="{6FD77219-8B80-0917-7BC1-40BF1BD14BFB}"/>
          </ac:spMkLst>
        </pc:spChg>
      </pc:sldChg>
      <pc:sldChg chg="new del">
        <pc:chgData name="Powers, Brendan" userId="715cd6fd-0b31-4a5e-8f85-e84166ec8d02" providerId="ADAL" clId="{EFDD4BAB-8B63-4B02-A80B-8AFC44F3AA95}" dt="2024-07-26T22:30:16.057" v="5" actId="47"/>
        <pc:sldMkLst>
          <pc:docMk/>
          <pc:sldMk cId="1019966591" sldId="276"/>
        </pc:sldMkLst>
      </pc:sldChg>
      <pc:sldChg chg="addSp delSp modSp new mod ord">
        <pc:chgData name="Powers, Brendan" userId="715cd6fd-0b31-4a5e-8f85-e84166ec8d02" providerId="ADAL" clId="{EFDD4BAB-8B63-4B02-A80B-8AFC44F3AA95}" dt="2024-07-27T12:06:32.138" v="1378" actId="1076"/>
        <pc:sldMkLst>
          <pc:docMk/>
          <pc:sldMk cId="3358469348" sldId="276"/>
        </pc:sldMkLst>
        <pc:spChg chg="del mod">
          <ac:chgData name="Powers, Brendan" userId="715cd6fd-0b31-4a5e-8f85-e84166ec8d02" providerId="ADAL" clId="{EFDD4BAB-8B63-4B02-A80B-8AFC44F3AA95}" dt="2024-07-27T05:40:57.732" v="1263" actId="478"/>
          <ac:spMkLst>
            <pc:docMk/>
            <pc:sldMk cId="3358469348" sldId="276"/>
            <ac:spMk id="2" creationId="{19768055-BD87-63BF-C933-A607795763A5}"/>
          </ac:spMkLst>
        </pc:spChg>
        <pc:spChg chg="del">
          <ac:chgData name="Powers, Brendan" userId="715cd6fd-0b31-4a5e-8f85-e84166ec8d02" providerId="ADAL" clId="{EFDD4BAB-8B63-4B02-A80B-8AFC44F3AA95}" dt="2024-07-26T22:30:38.877" v="7" actId="931"/>
          <ac:spMkLst>
            <pc:docMk/>
            <pc:sldMk cId="3358469348" sldId="276"/>
            <ac:spMk id="3" creationId="{CA1748D5-1EDD-B283-A76C-28E039A5CA81}"/>
          </ac:spMkLst>
        </pc:spChg>
        <pc:spChg chg="del mod">
          <ac:chgData name="Powers, Brendan" userId="715cd6fd-0b31-4a5e-8f85-e84166ec8d02" providerId="ADAL" clId="{EFDD4BAB-8B63-4B02-A80B-8AFC44F3AA95}" dt="2024-07-26T22:34:31.417" v="66" actId="478"/>
          <ac:spMkLst>
            <pc:docMk/>
            <pc:sldMk cId="3358469348" sldId="276"/>
            <ac:spMk id="4" creationId="{BB7989BE-3D2F-EB5F-5224-6A1BB8BFBF21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3358469348" sldId="276"/>
            <ac:spMk id="5" creationId="{4BDFB09F-F37E-60D8-E3AA-EFB935E0165E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3358469348" sldId="276"/>
            <ac:spMk id="7" creationId="{B78A757D-08BB-ABD0-2781-F93962199FF9}"/>
          </ac:spMkLst>
        </pc:spChg>
        <pc:spChg chg="add del mod">
          <ac:chgData name="Powers, Brendan" userId="715cd6fd-0b31-4a5e-8f85-e84166ec8d02" providerId="ADAL" clId="{EFDD4BAB-8B63-4B02-A80B-8AFC44F3AA95}" dt="2024-07-27T05:40:59.553" v="1264" actId="478"/>
          <ac:spMkLst>
            <pc:docMk/>
            <pc:sldMk cId="3358469348" sldId="276"/>
            <ac:spMk id="9" creationId="{930346D9-158B-9AE7-438D-90896C962219}"/>
          </ac:spMkLst>
        </pc:spChg>
        <pc:spChg chg="add del mod">
          <ac:chgData name="Powers, Brendan" userId="715cd6fd-0b31-4a5e-8f85-e84166ec8d02" providerId="ADAL" clId="{EFDD4BAB-8B63-4B02-A80B-8AFC44F3AA95}" dt="2024-07-27T05:41:14.765" v="1266" actId="478"/>
          <ac:spMkLst>
            <pc:docMk/>
            <pc:sldMk cId="3358469348" sldId="276"/>
            <ac:spMk id="10" creationId="{F0B2CD9C-01C1-C42E-5195-A8D357367F11}"/>
          </ac:spMkLst>
        </pc:spChg>
        <pc:spChg chg="add del mod">
          <ac:chgData name="Powers, Brendan" userId="715cd6fd-0b31-4a5e-8f85-e84166ec8d02" providerId="ADAL" clId="{EFDD4BAB-8B63-4B02-A80B-8AFC44F3AA95}" dt="2024-07-27T05:41:26.597" v="1272" actId="478"/>
          <ac:spMkLst>
            <pc:docMk/>
            <pc:sldMk cId="3358469348" sldId="276"/>
            <ac:spMk id="12" creationId="{42369DB9-76DA-AF89-6699-860C3FCCC2F7}"/>
          </ac:spMkLst>
        </pc:spChg>
        <pc:spChg chg="add del mod">
          <ac:chgData name="Powers, Brendan" userId="715cd6fd-0b31-4a5e-8f85-e84166ec8d02" providerId="ADAL" clId="{EFDD4BAB-8B63-4B02-A80B-8AFC44F3AA95}" dt="2024-07-27T12:06:05.394" v="1370" actId="478"/>
          <ac:spMkLst>
            <pc:docMk/>
            <pc:sldMk cId="3358469348" sldId="276"/>
            <ac:spMk id="13" creationId="{CAC580D9-8972-FAD7-FD0F-45DD0048C287}"/>
          </ac:spMkLst>
        </pc:spChg>
        <pc:spChg chg="add del mod">
          <ac:chgData name="Powers, Brendan" userId="715cd6fd-0b31-4a5e-8f85-e84166ec8d02" providerId="ADAL" clId="{EFDD4BAB-8B63-4B02-A80B-8AFC44F3AA95}" dt="2024-07-27T05:42:02.145" v="1275" actId="478"/>
          <ac:spMkLst>
            <pc:docMk/>
            <pc:sldMk cId="3358469348" sldId="276"/>
            <ac:spMk id="15" creationId="{EFBF0C9E-9339-E097-FD01-32BF7FC8B035}"/>
          </ac:spMkLst>
        </pc:spChg>
        <pc:picChg chg="add del mod modCrop">
          <ac:chgData name="Powers, Brendan" userId="715cd6fd-0b31-4a5e-8f85-e84166ec8d02" providerId="ADAL" clId="{EFDD4BAB-8B63-4B02-A80B-8AFC44F3AA95}" dt="2024-07-27T05:41:59.785" v="1274" actId="478"/>
          <ac:picMkLst>
            <pc:docMk/>
            <pc:sldMk cId="3358469348" sldId="276"/>
            <ac:picMk id="6" creationId="{A1A1D195-DF98-0372-A70F-AB42CD12718D}"/>
          </ac:picMkLst>
        </pc:picChg>
        <pc:picChg chg="add mod modCrop">
          <ac:chgData name="Powers, Brendan" userId="715cd6fd-0b31-4a5e-8f85-e84166ec8d02" providerId="ADAL" clId="{EFDD4BAB-8B63-4B02-A80B-8AFC44F3AA95}" dt="2024-07-27T12:06:14.483" v="1373" actId="14100"/>
          <ac:picMkLst>
            <pc:docMk/>
            <pc:sldMk cId="3358469348" sldId="276"/>
            <ac:picMk id="16" creationId="{74DCDEFE-2204-1DB2-7F4A-EFDC2B66DFF1}"/>
          </ac:picMkLst>
        </pc:picChg>
        <pc:picChg chg="add mod modCrop">
          <ac:chgData name="Powers, Brendan" userId="715cd6fd-0b31-4a5e-8f85-e84166ec8d02" providerId="ADAL" clId="{EFDD4BAB-8B63-4B02-A80B-8AFC44F3AA95}" dt="2024-07-27T12:06:21.252" v="1375" actId="14100"/>
          <ac:picMkLst>
            <pc:docMk/>
            <pc:sldMk cId="3358469348" sldId="276"/>
            <ac:picMk id="17" creationId="{C55FE469-E5A6-69C7-65E9-1CA1D8A43249}"/>
          </ac:picMkLst>
        </pc:picChg>
        <pc:picChg chg="add mod modCrop">
          <ac:chgData name="Powers, Brendan" userId="715cd6fd-0b31-4a5e-8f85-e84166ec8d02" providerId="ADAL" clId="{EFDD4BAB-8B63-4B02-A80B-8AFC44F3AA95}" dt="2024-07-27T12:06:28.614" v="1377" actId="14100"/>
          <ac:picMkLst>
            <pc:docMk/>
            <pc:sldMk cId="3358469348" sldId="276"/>
            <ac:picMk id="18" creationId="{ADA991CB-CCB2-C5E3-AD79-E6C3DEA2C688}"/>
          </ac:picMkLst>
        </pc:picChg>
        <pc:picChg chg="add mod modCrop">
          <ac:chgData name="Powers, Brendan" userId="715cd6fd-0b31-4a5e-8f85-e84166ec8d02" providerId="ADAL" clId="{EFDD4BAB-8B63-4B02-A80B-8AFC44F3AA95}" dt="2024-07-27T12:06:32.138" v="1378" actId="1076"/>
          <ac:picMkLst>
            <pc:docMk/>
            <pc:sldMk cId="3358469348" sldId="276"/>
            <ac:picMk id="19" creationId="{02E2039A-E41C-BCC3-7E02-B1E26C53BB3E}"/>
          </ac:picMkLst>
        </pc:picChg>
      </pc:sldChg>
      <pc:sldChg chg="modSp">
        <pc:chgData name="Powers, Brendan" userId="715cd6fd-0b31-4a5e-8f85-e84166ec8d02" providerId="ADAL" clId="{EFDD4BAB-8B63-4B02-A80B-8AFC44F3AA95}" dt="2024-07-27T03:57:50.118" v="108"/>
        <pc:sldMkLst>
          <pc:docMk/>
          <pc:sldMk cId="1876511025" sldId="277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1876511025" sldId="277"/>
            <ac:spMk id="2" creationId="{F4831DC6-1530-8504-B73D-260A9DBBCECC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1876511025" sldId="277"/>
            <ac:spMk id="4" creationId="{C67E2F8C-560C-3298-545C-3F23E461D2E2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1876511025" sldId="277"/>
            <ac:spMk id="6" creationId="{434EB5D2-ABCF-EFE5-185D-FCC88796E8AC}"/>
          </ac:spMkLst>
        </pc:spChg>
      </pc:sldChg>
      <pc:sldChg chg="modSp">
        <pc:chgData name="Powers, Brendan" userId="715cd6fd-0b31-4a5e-8f85-e84166ec8d02" providerId="ADAL" clId="{EFDD4BAB-8B63-4B02-A80B-8AFC44F3AA95}" dt="2024-07-27T03:57:50.118" v="108"/>
        <pc:sldMkLst>
          <pc:docMk/>
          <pc:sldMk cId="2335984118" sldId="278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335984118" sldId="278"/>
            <ac:spMk id="5" creationId="{6D7E5D95-092C-F5AA-A41C-8854D086FA8A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335984118" sldId="278"/>
            <ac:spMk id="7" creationId="{A87F1E96-AD63-68E9-00DF-CCE1258B566D}"/>
          </ac:spMkLst>
        </pc:spChg>
      </pc:sldChg>
      <pc:sldChg chg="modSp">
        <pc:chgData name="Powers, Brendan" userId="715cd6fd-0b31-4a5e-8f85-e84166ec8d02" providerId="ADAL" clId="{EFDD4BAB-8B63-4B02-A80B-8AFC44F3AA95}" dt="2024-07-27T03:57:50.118" v="108"/>
        <pc:sldMkLst>
          <pc:docMk/>
          <pc:sldMk cId="2314264551" sldId="279"/>
        </pc:sldMkLst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314264551" sldId="279"/>
            <ac:spMk id="2" creationId="{E5A5ECBC-39CD-A7B8-3C90-27FA3BFE3D42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314264551" sldId="279"/>
            <ac:spMk id="4" creationId="{B1BF4569-3E27-CD27-BF1E-A1A0316FEAE0}"/>
          </ac:spMkLst>
        </pc:spChg>
        <pc:spChg chg="mod">
          <ac:chgData name="Powers, Brendan" userId="715cd6fd-0b31-4a5e-8f85-e84166ec8d02" providerId="ADAL" clId="{EFDD4BAB-8B63-4B02-A80B-8AFC44F3AA95}" dt="2024-07-27T03:57:50.118" v="108"/>
          <ac:spMkLst>
            <pc:docMk/>
            <pc:sldMk cId="2314264551" sldId="279"/>
            <ac:spMk id="5" creationId="{68103CAC-4FD0-8900-5825-D57C5C2829C5}"/>
          </ac:spMkLst>
        </pc:spChg>
      </pc:sldChg>
      <pc:sldChg chg="new del">
        <pc:chgData name="Powers, Brendan" userId="715cd6fd-0b31-4a5e-8f85-e84166ec8d02" providerId="ADAL" clId="{EFDD4BAB-8B63-4B02-A80B-8AFC44F3AA95}" dt="2024-07-26T22:36:05.288" v="68" actId="47"/>
        <pc:sldMkLst>
          <pc:docMk/>
          <pc:sldMk cId="3188434405" sldId="279"/>
        </pc:sldMkLst>
      </pc:sldChg>
      <pc:sldChg chg="addSp modSp add mod ord">
        <pc:chgData name="Powers, Brendan" userId="715cd6fd-0b31-4a5e-8f85-e84166ec8d02" providerId="ADAL" clId="{EFDD4BAB-8B63-4B02-A80B-8AFC44F3AA95}" dt="2024-07-27T12:06:49.587" v="1380"/>
        <pc:sldMkLst>
          <pc:docMk/>
          <pc:sldMk cId="2143173314" sldId="280"/>
        </pc:sldMkLst>
        <pc:spChg chg="mod">
          <ac:chgData name="Powers, Brendan" userId="715cd6fd-0b31-4a5e-8f85-e84166ec8d02" providerId="ADAL" clId="{EFDD4BAB-8B63-4B02-A80B-8AFC44F3AA95}" dt="2024-07-27T04:21:39.041" v="438" actId="20577"/>
          <ac:spMkLst>
            <pc:docMk/>
            <pc:sldMk cId="2143173314" sldId="280"/>
            <ac:spMk id="2" creationId="{DE173873-1FC9-52A3-1319-36A626F60175}"/>
          </ac:spMkLst>
        </pc:spChg>
        <pc:spChg chg="mod">
          <ac:chgData name="Powers, Brendan" userId="715cd6fd-0b31-4a5e-8f85-e84166ec8d02" providerId="ADAL" clId="{EFDD4BAB-8B63-4B02-A80B-8AFC44F3AA95}" dt="2024-07-27T04:36:35.106" v="769" actId="20577"/>
          <ac:spMkLst>
            <pc:docMk/>
            <pc:sldMk cId="2143173314" sldId="280"/>
            <ac:spMk id="3" creationId="{AD7D2DC7-1828-268A-9F1F-97979C040C4A}"/>
          </ac:spMkLst>
        </pc:spChg>
        <pc:picChg chg="add mod modCrop">
          <ac:chgData name="Powers, Brendan" userId="715cd6fd-0b31-4a5e-8f85-e84166ec8d02" providerId="ADAL" clId="{EFDD4BAB-8B63-4B02-A80B-8AFC44F3AA95}" dt="2024-07-27T04:38:48.951" v="906" actId="1076"/>
          <ac:picMkLst>
            <pc:docMk/>
            <pc:sldMk cId="2143173314" sldId="280"/>
            <ac:picMk id="7" creationId="{F92A7D5B-92EC-1231-F6E3-D7D9A815B166}"/>
          </ac:picMkLst>
        </pc:picChg>
      </pc:sldChg>
      <pc:sldChg chg="addSp delSp modSp new mod">
        <pc:chgData name="Powers, Brendan" userId="715cd6fd-0b31-4a5e-8f85-e84166ec8d02" providerId="ADAL" clId="{EFDD4BAB-8B63-4B02-A80B-8AFC44F3AA95}" dt="2024-07-27T04:48:14.553" v="1109" actId="20577"/>
        <pc:sldMkLst>
          <pc:docMk/>
          <pc:sldMk cId="4132969910" sldId="281"/>
        </pc:sldMkLst>
        <pc:spChg chg="mod">
          <ac:chgData name="Powers, Brendan" userId="715cd6fd-0b31-4a5e-8f85-e84166ec8d02" providerId="ADAL" clId="{EFDD4BAB-8B63-4B02-A80B-8AFC44F3AA95}" dt="2024-07-27T04:40:03.446" v="931" actId="14100"/>
          <ac:spMkLst>
            <pc:docMk/>
            <pc:sldMk cId="4132969910" sldId="281"/>
            <ac:spMk id="2" creationId="{90EECEF2-4BD0-6A86-4125-9081F894E698}"/>
          </ac:spMkLst>
        </pc:spChg>
        <pc:spChg chg="del">
          <ac:chgData name="Powers, Brendan" userId="715cd6fd-0b31-4a5e-8f85-e84166ec8d02" providerId="ADAL" clId="{EFDD4BAB-8B63-4B02-A80B-8AFC44F3AA95}" dt="2024-07-27T04:39:00.246" v="909" actId="478"/>
          <ac:spMkLst>
            <pc:docMk/>
            <pc:sldMk cId="4132969910" sldId="281"/>
            <ac:spMk id="3" creationId="{837F669A-8336-40DB-F091-6BAD7D15E879}"/>
          </ac:spMkLst>
        </pc:spChg>
        <pc:spChg chg="mod">
          <ac:chgData name="Powers, Brendan" userId="715cd6fd-0b31-4a5e-8f85-e84166ec8d02" providerId="ADAL" clId="{EFDD4BAB-8B63-4B02-A80B-8AFC44F3AA95}" dt="2024-07-27T04:48:14.553" v="1109" actId="20577"/>
          <ac:spMkLst>
            <pc:docMk/>
            <pc:sldMk cId="4132969910" sldId="281"/>
            <ac:spMk id="4" creationId="{73D9E8DF-30E0-B307-8716-B5B2658F0A46}"/>
          </ac:spMkLst>
        </pc:spChg>
        <pc:picChg chg="add del mod modCrop">
          <ac:chgData name="Powers, Brendan" userId="715cd6fd-0b31-4a5e-8f85-e84166ec8d02" providerId="ADAL" clId="{EFDD4BAB-8B63-4B02-A80B-8AFC44F3AA95}" dt="2024-07-27T04:42:29.183" v="975" actId="478"/>
          <ac:picMkLst>
            <pc:docMk/>
            <pc:sldMk cId="4132969910" sldId="281"/>
            <ac:picMk id="8" creationId="{E18896BB-53E9-1067-D5E9-E07A59588723}"/>
          </ac:picMkLst>
        </pc:picChg>
        <pc:picChg chg="add mod modCrop">
          <ac:chgData name="Powers, Brendan" userId="715cd6fd-0b31-4a5e-8f85-e84166ec8d02" providerId="ADAL" clId="{EFDD4BAB-8B63-4B02-A80B-8AFC44F3AA95}" dt="2024-07-27T04:46:53.845" v="985" actId="1076"/>
          <ac:picMkLst>
            <pc:docMk/>
            <pc:sldMk cId="4132969910" sldId="281"/>
            <ac:picMk id="10" creationId="{2976A0CB-2202-6652-DAA9-286AEBB25D60}"/>
          </ac:picMkLst>
        </pc:picChg>
      </pc:sldChg>
      <pc:sldChg chg="addSp delSp modSp add mod delAnim">
        <pc:chgData name="Powers, Brendan" userId="715cd6fd-0b31-4a5e-8f85-e84166ec8d02" providerId="ADAL" clId="{EFDD4BAB-8B63-4B02-A80B-8AFC44F3AA95}" dt="2024-07-27T11:38:00.330" v="1347" actId="1076"/>
        <pc:sldMkLst>
          <pc:docMk/>
          <pc:sldMk cId="1208534934" sldId="282"/>
        </pc:sldMkLst>
        <pc:spChg chg="mod">
          <ac:chgData name="Powers, Brendan" userId="715cd6fd-0b31-4a5e-8f85-e84166ec8d02" providerId="ADAL" clId="{EFDD4BAB-8B63-4B02-A80B-8AFC44F3AA95}" dt="2024-07-27T05:38:12.021" v="1217" actId="14100"/>
          <ac:spMkLst>
            <pc:docMk/>
            <pc:sldMk cId="1208534934" sldId="282"/>
            <ac:spMk id="2" creationId="{E3F202D2-A13A-6DBB-DE19-CA21E1422246}"/>
          </ac:spMkLst>
        </pc:spChg>
        <pc:spChg chg="del">
          <ac:chgData name="Powers, Brendan" userId="715cd6fd-0b31-4a5e-8f85-e84166ec8d02" providerId="ADAL" clId="{EFDD4BAB-8B63-4B02-A80B-8AFC44F3AA95}" dt="2024-07-27T04:59:27.278" v="1196" actId="478"/>
          <ac:spMkLst>
            <pc:docMk/>
            <pc:sldMk cId="1208534934" sldId="282"/>
            <ac:spMk id="15" creationId="{8C20D91F-E452-F70F-4FF4-A443A871E0D4}"/>
          </ac:spMkLst>
        </pc:spChg>
        <pc:spChg chg="del">
          <ac:chgData name="Powers, Brendan" userId="715cd6fd-0b31-4a5e-8f85-e84166ec8d02" providerId="ADAL" clId="{EFDD4BAB-8B63-4B02-A80B-8AFC44F3AA95}" dt="2024-07-27T04:59:27.278" v="1196" actId="478"/>
          <ac:spMkLst>
            <pc:docMk/>
            <pc:sldMk cId="1208534934" sldId="282"/>
            <ac:spMk id="16" creationId="{A9AA0C00-19D8-74E9-7001-781A994274A3}"/>
          </ac:spMkLst>
        </pc:spChg>
        <pc:spChg chg="del">
          <ac:chgData name="Powers, Brendan" userId="715cd6fd-0b31-4a5e-8f85-e84166ec8d02" providerId="ADAL" clId="{EFDD4BAB-8B63-4B02-A80B-8AFC44F3AA95}" dt="2024-07-27T04:59:25.870" v="1195" actId="478"/>
          <ac:spMkLst>
            <pc:docMk/>
            <pc:sldMk cId="1208534934" sldId="282"/>
            <ac:spMk id="17" creationId="{C4401E54-556D-37F3-81C7-7F0D56CF592D}"/>
          </ac:spMkLst>
        </pc:spChg>
        <pc:picChg chg="add mod modCrop">
          <ac:chgData name="Powers, Brendan" userId="715cd6fd-0b31-4a5e-8f85-e84166ec8d02" providerId="ADAL" clId="{EFDD4BAB-8B63-4B02-A80B-8AFC44F3AA95}" dt="2024-07-27T11:38:00.330" v="1347" actId="1076"/>
          <ac:picMkLst>
            <pc:docMk/>
            <pc:sldMk cId="1208534934" sldId="282"/>
            <ac:picMk id="6" creationId="{57403647-695D-BF36-EFB3-227B3770379A}"/>
          </ac:picMkLst>
        </pc:picChg>
        <pc:picChg chg="del">
          <ac:chgData name="Powers, Brendan" userId="715cd6fd-0b31-4a5e-8f85-e84166ec8d02" providerId="ADAL" clId="{EFDD4BAB-8B63-4B02-A80B-8AFC44F3AA95}" dt="2024-07-27T04:59:24.866" v="1194" actId="478"/>
          <ac:picMkLst>
            <pc:docMk/>
            <pc:sldMk cId="1208534934" sldId="282"/>
            <ac:picMk id="11" creationId="{45F71301-5E9C-3A9F-F7F5-506B8E02DFED}"/>
          </ac:picMkLst>
        </pc:picChg>
        <pc:picChg chg="del">
          <ac:chgData name="Powers, Brendan" userId="715cd6fd-0b31-4a5e-8f85-e84166ec8d02" providerId="ADAL" clId="{EFDD4BAB-8B63-4B02-A80B-8AFC44F3AA95}" dt="2024-07-27T04:59:28.309" v="1197" actId="478"/>
          <ac:picMkLst>
            <pc:docMk/>
            <pc:sldMk cId="1208534934" sldId="282"/>
            <ac:picMk id="12" creationId="{222320FC-25DE-EB9F-4714-B14B2A7CD910}"/>
          </ac:picMkLst>
        </pc:picChg>
      </pc:sldChg>
      <pc:sldChg chg="addSp delSp modSp add mod ord modAnim">
        <pc:chgData name="Powers, Brendan" userId="715cd6fd-0b31-4a5e-8f85-e84166ec8d02" providerId="ADAL" clId="{EFDD4BAB-8B63-4B02-A80B-8AFC44F3AA95}" dt="2024-07-27T12:12:46.068" v="1390"/>
        <pc:sldMkLst>
          <pc:docMk/>
          <pc:sldMk cId="1992405394" sldId="283"/>
        </pc:sldMkLst>
        <pc:spChg chg="del">
          <ac:chgData name="Powers, Brendan" userId="715cd6fd-0b31-4a5e-8f85-e84166ec8d02" providerId="ADAL" clId="{EFDD4BAB-8B63-4B02-A80B-8AFC44F3AA95}" dt="2024-07-27T05:38:27.849" v="1222" actId="478"/>
          <ac:spMkLst>
            <pc:docMk/>
            <pc:sldMk cId="1992405394" sldId="283"/>
            <ac:spMk id="2" creationId="{E3F202D2-A13A-6DBB-DE19-CA21E1422246}"/>
          </ac:spMkLst>
        </pc:spChg>
        <pc:spChg chg="add mod">
          <ac:chgData name="Powers, Brendan" userId="715cd6fd-0b31-4a5e-8f85-e84166ec8d02" providerId="ADAL" clId="{EFDD4BAB-8B63-4B02-A80B-8AFC44F3AA95}" dt="2024-07-27T11:36:50.736" v="1344" actId="14100"/>
          <ac:spMkLst>
            <pc:docMk/>
            <pc:sldMk cId="1992405394" sldId="283"/>
            <ac:spMk id="2" creationId="{EFC483D4-1A4D-F057-2EE7-100841ED06B8}"/>
          </ac:spMkLst>
        </pc:spChg>
        <pc:spChg chg="add del mod">
          <ac:chgData name="Powers, Brendan" userId="715cd6fd-0b31-4a5e-8f85-e84166ec8d02" providerId="ADAL" clId="{EFDD4BAB-8B63-4B02-A80B-8AFC44F3AA95}" dt="2024-07-27T05:38:30.296" v="1223" actId="478"/>
          <ac:spMkLst>
            <pc:docMk/>
            <pc:sldMk cId="1992405394" sldId="283"/>
            <ac:spMk id="7" creationId="{F5B62195-8682-1245-345E-3F0E420F3867}"/>
          </ac:spMkLst>
        </pc:spChg>
        <pc:spChg chg="add mod">
          <ac:chgData name="Powers, Brendan" userId="715cd6fd-0b31-4a5e-8f85-e84166ec8d02" providerId="ADAL" clId="{EFDD4BAB-8B63-4B02-A80B-8AFC44F3AA95}" dt="2024-07-27T05:38:39.374" v="1243" actId="20577"/>
          <ac:spMkLst>
            <pc:docMk/>
            <pc:sldMk cId="1992405394" sldId="283"/>
            <ac:spMk id="8" creationId="{243D1C91-452B-83CF-1E25-0E1E0B9EC7D2}"/>
          </ac:spMkLst>
        </pc:spChg>
        <pc:picChg chg="del">
          <ac:chgData name="Powers, Brendan" userId="715cd6fd-0b31-4a5e-8f85-e84166ec8d02" providerId="ADAL" clId="{EFDD4BAB-8B63-4B02-A80B-8AFC44F3AA95}" dt="2024-07-27T05:10:58.407" v="1211" actId="478"/>
          <ac:picMkLst>
            <pc:docMk/>
            <pc:sldMk cId="1992405394" sldId="283"/>
            <ac:picMk id="6" creationId="{57403647-695D-BF36-EFB3-227B3770379A}"/>
          </ac:picMkLst>
        </pc:picChg>
        <pc:picChg chg="add mod modCrop">
          <ac:chgData name="Powers, Brendan" userId="715cd6fd-0b31-4a5e-8f85-e84166ec8d02" providerId="ADAL" clId="{EFDD4BAB-8B63-4B02-A80B-8AFC44F3AA95}" dt="2024-07-27T05:39:11.601" v="1254" actId="1076"/>
          <ac:picMkLst>
            <pc:docMk/>
            <pc:sldMk cId="1992405394" sldId="283"/>
            <ac:picMk id="10" creationId="{B9E0BE57-60E7-2F5C-9065-87EAAE765EE9}"/>
          </ac:picMkLst>
        </pc:picChg>
        <pc:picChg chg="add mod modCrop">
          <ac:chgData name="Powers, Brendan" userId="715cd6fd-0b31-4a5e-8f85-e84166ec8d02" providerId="ADAL" clId="{EFDD4BAB-8B63-4B02-A80B-8AFC44F3AA95}" dt="2024-07-27T05:39:57.014" v="1260" actId="1076"/>
          <ac:picMkLst>
            <pc:docMk/>
            <pc:sldMk cId="1992405394" sldId="283"/>
            <ac:picMk id="11" creationId="{DA6548F6-8E86-EB07-EF49-1BF45D0BF38A}"/>
          </ac:picMkLst>
        </pc:picChg>
        <pc:cxnChg chg="add del">
          <ac:chgData name="Powers, Brendan" userId="715cd6fd-0b31-4a5e-8f85-e84166ec8d02" providerId="ADAL" clId="{EFDD4BAB-8B63-4B02-A80B-8AFC44F3AA95}" dt="2024-07-27T05:40:45.949" v="1262" actId="11529"/>
          <ac:cxnSpMkLst>
            <pc:docMk/>
            <pc:sldMk cId="1992405394" sldId="283"/>
            <ac:cxnSpMk id="13" creationId="{F31D7689-B995-C6FE-F93C-6694DE33FDEB}"/>
          </ac:cxnSpMkLst>
        </pc:cxnChg>
      </pc:sldChg>
      <pc:sldChg chg="addSp delSp modSp add mod setBg">
        <pc:chgData name="Powers, Brendan" userId="715cd6fd-0b31-4a5e-8f85-e84166ec8d02" providerId="ADAL" clId="{EFDD4BAB-8B63-4B02-A80B-8AFC44F3AA95}" dt="2024-07-27T12:28:10.933" v="1431" actId="20577"/>
        <pc:sldMkLst>
          <pc:docMk/>
          <pc:sldMk cId="2760798589" sldId="284"/>
        </pc:sldMkLst>
        <pc:spChg chg="mod ord">
          <ac:chgData name="Powers, Brendan" userId="715cd6fd-0b31-4a5e-8f85-e84166ec8d02" providerId="ADAL" clId="{EFDD4BAB-8B63-4B02-A80B-8AFC44F3AA95}" dt="2024-07-27T12:03:50.080" v="1353" actId="26606"/>
          <ac:spMkLst>
            <pc:docMk/>
            <pc:sldMk cId="2760798589" sldId="284"/>
            <ac:spMk id="5" creationId="{4BDFB09F-F37E-60D8-E3AA-EFB935E0165E}"/>
          </ac:spMkLst>
        </pc:spChg>
        <pc:spChg chg="mod ord">
          <ac:chgData name="Powers, Brendan" userId="715cd6fd-0b31-4a5e-8f85-e84166ec8d02" providerId="ADAL" clId="{EFDD4BAB-8B63-4B02-A80B-8AFC44F3AA95}" dt="2024-07-27T12:03:50.080" v="1353" actId="26606"/>
          <ac:spMkLst>
            <pc:docMk/>
            <pc:sldMk cId="2760798589" sldId="284"/>
            <ac:spMk id="7" creationId="{B78A757D-08BB-ABD0-2781-F93962199FF9}"/>
          </ac:spMkLst>
        </pc:spChg>
        <pc:spChg chg="mod">
          <ac:chgData name="Powers, Brendan" userId="715cd6fd-0b31-4a5e-8f85-e84166ec8d02" providerId="ADAL" clId="{EFDD4BAB-8B63-4B02-A80B-8AFC44F3AA95}" dt="2024-07-27T12:28:10.933" v="1431" actId="20577"/>
          <ac:spMkLst>
            <pc:docMk/>
            <pc:sldMk cId="2760798589" sldId="284"/>
            <ac:spMk id="13" creationId="{CAC580D9-8972-FAD7-FD0F-45DD0048C287}"/>
          </ac:spMkLst>
        </pc:spChg>
        <pc:spChg chg="add del">
          <ac:chgData name="Powers, Brendan" userId="715cd6fd-0b31-4a5e-8f85-e84166ec8d02" providerId="ADAL" clId="{EFDD4BAB-8B63-4B02-A80B-8AFC44F3AA95}" dt="2024-07-27T12:03:50.080" v="1353" actId="26606"/>
          <ac:spMkLst>
            <pc:docMk/>
            <pc:sldMk cId="2760798589" sldId="284"/>
            <ac:spMk id="18" creationId="{FA69AAE0-49D5-4C8B-8BA2-55898C00E05E}"/>
          </ac:spMkLst>
        </pc:spChg>
        <pc:picChg chg="add mod">
          <ac:chgData name="Powers, Brendan" userId="715cd6fd-0b31-4a5e-8f85-e84166ec8d02" providerId="ADAL" clId="{EFDD4BAB-8B63-4B02-A80B-8AFC44F3AA95}" dt="2024-07-27T12:03:58.659" v="1356" actId="1076"/>
          <ac:picMkLst>
            <pc:docMk/>
            <pc:sldMk cId="2760798589" sldId="284"/>
            <ac:picMk id="2" creationId="{8C0611D7-69B5-4062-BA65-503C193236A9}"/>
          </ac:picMkLst>
        </pc:picChg>
        <pc:picChg chg="mod">
          <ac:chgData name="Powers, Brendan" userId="715cd6fd-0b31-4a5e-8f85-e84166ec8d02" providerId="ADAL" clId="{EFDD4BAB-8B63-4B02-A80B-8AFC44F3AA95}" dt="2024-07-27T12:03:50.080" v="1353" actId="26606"/>
          <ac:picMkLst>
            <pc:docMk/>
            <pc:sldMk cId="2760798589" sldId="284"/>
            <ac:picMk id="6" creationId="{A1A1D195-DF98-0372-A70F-AB42CD12718D}"/>
          </ac:picMkLst>
        </pc:picChg>
      </pc:sldChg>
      <pc:sldChg chg="addSp delSp modSp add mod delAnim">
        <pc:chgData name="Powers, Brendan" userId="715cd6fd-0b31-4a5e-8f85-e84166ec8d02" providerId="ADAL" clId="{EFDD4BAB-8B63-4B02-A80B-8AFC44F3AA95}" dt="2024-07-27T05:51:11.520" v="1336" actId="1076"/>
        <pc:sldMkLst>
          <pc:docMk/>
          <pc:sldMk cId="3121422617" sldId="285"/>
        </pc:sldMkLst>
        <pc:spChg chg="del">
          <ac:chgData name="Powers, Brendan" userId="715cd6fd-0b31-4a5e-8f85-e84166ec8d02" providerId="ADAL" clId="{EFDD4BAB-8B63-4B02-A80B-8AFC44F3AA95}" dt="2024-07-27T05:50:27.662" v="1316" actId="478"/>
          <ac:spMkLst>
            <pc:docMk/>
            <pc:sldMk cId="3121422617" sldId="285"/>
            <ac:spMk id="15" creationId="{8C20D91F-E452-F70F-4FF4-A443A871E0D4}"/>
          </ac:spMkLst>
        </pc:spChg>
        <pc:spChg chg="del">
          <ac:chgData name="Powers, Brendan" userId="715cd6fd-0b31-4a5e-8f85-e84166ec8d02" providerId="ADAL" clId="{EFDD4BAB-8B63-4B02-A80B-8AFC44F3AA95}" dt="2024-07-27T05:50:27.662" v="1316" actId="478"/>
          <ac:spMkLst>
            <pc:docMk/>
            <pc:sldMk cId="3121422617" sldId="285"/>
            <ac:spMk id="16" creationId="{A9AA0C00-19D8-74E9-7001-781A994274A3}"/>
          </ac:spMkLst>
        </pc:spChg>
        <pc:spChg chg="del">
          <ac:chgData name="Powers, Brendan" userId="715cd6fd-0b31-4a5e-8f85-e84166ec8d02" providerId="ADAL" clId="{EFDD4BAB-8B63-4B02-A80B-8AFC44F3AA95}" dt="2024-07-27T05:50:27.662" v="1316" actId="478"/>
          <ac:spMkLst>
            <pc:docMk/>
            <pc:sldMk cId="3121422617" sldId="285"/>
            <ac:spMk id="17" creationId="{C4401E54-556D-37F3-81C7-7F0D56CF592D}"/>
          </ac:spMkLst>
        </pc:spChg>
        <pc:spChg chg="mod">
          <ac:chgData name="Powers, Brendan" userId="715cd6fd-0b31-4a5e-8f85-e84166ec8d02" providerId="ADAL" clId="{EFDD4BAB-8B63-4B02-A80B-8AFC44F3AA95}" dt="2024-07-27T05:50:40.879" v="1328" actId="313"/>
          <ac:spMkLst>
            <pc:docMk/>
            <pc:sldMk cId="3121422617" sldId="285"/>
            <ac:spMk id="20" creationId="{A28D833C-E810-EC99-C9A3-98689F529F9E}"/>
          </ac:spMkLst>
        </pc:spChg>
        <pc:picChg chg="add mod modCrop">
          <ac:chgData name="Powers, Brendan" userId="715cd6fd-0b31-4a5e-8f85-e84166ec8d02" providerId="ADAL" clId="{EFDD4BAB-8B63-4B02-A80B-8AFC44F3AA95}" dt="2024-07-27T05:51:11.520" v="1336" actId="1076"/>
          <ac:picMkLst>
            <pc:docMk/>
            <pc:sldMk cId="3121422617" sldId="285"/>
            <ac:picMk id="5" creationId="{8D016781-5500-EA83-1FCC-A786C71FB6C3}"/>
          </ac:picMkLst>
        </pc:picChg>
        <pc:picChg chg="del">
          <ac:chgData name="Powers, Brendan" userId="715cd6fd-0b31-4a5e-8f85-e84166ec8d02" providerId="ADAL" clId="{EFDD4BAB-8B63-4B02-A80B-8AFC44F3AA95}" dt="2024-07-27T05:50:20.306" v="1312" actId="478"/>
          <ac:picMkLst>
            <pc:docMk/>
            <pc:sldMk cId="3121422617" sldId="285"/>
            <ac:picMk id="11" creationId="{45F71301-5E9C-3A9F-F7F5-506B8E02DFED}"/>
          </ac:picMkLst>
        </pc:picChg>
        <pc:picChg chg="del">
          <ac:chgData name="Powers, Brendan" userId="715cd6fd-0b31-4a5e-8f85-e84166ec8d02" providerId="ADAL" clId="{EFDD4BAB-8B63-4B02-A80B-8AFC44F3AA95}" dt="2024-07-27T05:50:20.988" v="1313" actId="478"/>
          <ac:picMkLst>
            <pc:docMk/>
            <pc:sldMk cId="3121422617" sldId="285"/>
            <ac:picMk id="12" creationId="{222320FC-25DE-EB9F-4714-B14B2A7CD910}"/>
          </ac:picMkLst>
        </pc:picChg>
      </pc:sldChg>
      <pc:sldChg chg="addSp delSp modSp add del mod ord">
        <pc:chgData name="Powers, Brendan" userId="715cd6fd-0b31-4a5e-8f85-e84166ec8d02" providerId="ADAL" clId="{EFDD4BAB-8B63-4B02-A80B-8AFC44F3AA95}" dt="2024-07-27T12:11:14.527" v="1389" actId="47"/>
        <pc:sldMkLst>
          <pc:docMk/>
          <pc:sldMk cId="242496347" sldId="286"/>
        </pc:sldMkLst>
        <pc:spChg chg="add del mod">
          <ac:chgData name="Powers, Brendan" userId="715cd6fd-0b31-4a5e-8f85-e84166ec8d02" providerId="ADAL" clId="{EFDD4BAB-8B63-4B02-A80B-8AFC44F3AA95}" dt="2024-07-27T12:10:57.755" v="1385" actId="478"/>
          <ac:spMkLst>
            <pc:docMk/>
            <pc:sldMk cId="242496347" sldId="286"/>
            <ac:spMk id="4" creationId="{55CFD47A-2C11-8EDB-BE84-3ECD1622EB38}"/>
          </ac:spMkLst>
        </pc:spChg>
        <pc:picChg chg="del">
          <ac:chgData name="Powers, Brendan" userId="715cd6fd-0b31-4a5e-8f85-e84166ec8d02" providerId="ADAL" clId="{EFDD4BAB-8B63-4B02-A80B-8AFC44F3AA95}" dt="2024-07-27T12:11:00.799" v="1386" actId="478"/>
          <ac:picMkLst>
            <pc:docMk/>
            <pc:sldMk cId="242496347" sldId="286"/>
            <ac:picMk id="2" creationId="{8C0611D7-69B5-4062-BA65-503C193236A9}"/>
          </ac:picMkLst>
        </pc:picChg>
        <pc:picChg chg="del">
          <ac:chgData name="Powers, Brendan" userId="715cd6fd-0b31-4a5e-8f85-e84166ec8d02" providerId="ADAL" clId="{EFDD4BAB-8B63-4B02-A80B-8AFC44F3AA95}" dt="2024-07-27T12:10:55.621" v="1384" actId="478"/>
          <ac:picMkLst>
            <pc:docMk/>
            <pc:sldMk cId="242496347" sldId="286"/>
            <ac:picMk id="6" creationId="{A1A1D195-DF98-0372-A70F-AB42CD12718D}"/>
          </ac:picMkLst>
        </pc:picChg>
      </pc:sldChg>
      <pc:sldMasterChg chg="setBg">
        <pc:chgData name="Powers, Brendan" userId="715cd6fd-0b31-4a5e-8f85-e84166ec8d02" providerId="ADAL" clId="{EFDD4BAB-8B63-4B02-A80B-8AFC44F3AA95}" dt="2024-07-27T04:35:17.665" v="726"/>
        <pc:sldMasterMkLst>
          <pc:docMk/>
          <pc:sldMasterMk cId="3193594173" sldId="2147483684"/>
        </pc:sldMasterMkLst>
      </pc:sldMasterChg>
    </pc:docChg>
  </pc:docChgLst>
  <pc:docChgLst>
    <pc:chgData name="yulupeng@umich.edu" userId="S::urn:spo:guest#yulupeng@umich.edu::" providerId="AD" clId="Web-{37E5BF65-EF62-1974-0BA4-8EF476C319A2}"/>
    <pc:docChg chg="addSld delSld modSld">
      <pc:chgData name="yulupeng@umich.edu" userId="S::urn:spo:guest#yulupeng@umich.edu::" providerId="AD" clId="Web-{37E5BF65-EF62-1974-0BA4-8EF476C319A2}" dt="2024-07-26T22:40:50.280" v="21" actId="1076"/>
      <pc:docMkLst>
        <pc:docMk/>
      </pc:docMkLst>
      <pc:sldChg chg="del">
        <pc:chgData name="yulupeng@umich.edu" userId="S::urn:spo:guest#yulupeng@umich.edu::" providerId="AD" clId="Web-{37E5BF65-EF62-1974-0BA4-8EF476C319A2}" dt="2024-07-26T21:29:47.040" v="1"/>
        <pc:sldMkLst>
          <pc:docMk/>
          <pc:sldMk cId="1095884923" sldId="259"/>
        </pc:sldMkLst>
      </pc:sldChg>
      <pc:sldChg chg="del">
        <pc:chgData name="yulupeng@umich.edu" userId="S::urn:spo:guest#yulupeng@umich.edu::" providerId="AD" clId="Web-{37E5BF65-EF62-1974-0BA4-8EF476C319A2}" dt="2024-07-26T21:29:49.774" v="2"/>
        <pc:sldMkLst>
          <pc:docMk/>
          <pc:sldMk cId="3303834108" sldId="268"/>
        </pc:sldMkLst>
      </pc:sldChg>
      <pc:sldChg chg="modSp add">
        <pc:chgData name="yulupeng@umich.edu" userId="S::urn:spo:guest#yulupeng@umich.edu::" providerId="AD" clId="Web-{37E5BF65-EF62-1974-0BA4-8EF476C319A2}" dt="2024-07-26T22:40:42.890" v="17" actId="1076"/>
        <pc:sldMkLst>
          <pc:docMk/>
          <pc:sldMk cId="2568263740" sldId="273"/>
        </pc:sldMkLst>
        <pc:spChg chg="mod">
          <ac:chgData name="yulupeng@umich.edu" userId="S::urn:spo:guest#yulupeng@umich.edu::" providerId="AD" clId="Web-{37E5BF65-EF62-1974-0BA4-8EF476C319A2}" dt="2024-07-26T22:40:42.890" v="17" actId="1076"/>
          <ac:spMkLst>
            <pc:docMk/>
            <pc:sldMk cId="2568263740" sldId="273"/>
            <ac:spMk id="4" creationId="{F5BE1654-BE25-48FA-B848-05393AFA2BF4}"/>
          </ac:spMkLst>
        </pc:spChg>
      </pc:sldChg>
      <pc:sldChg chg="modSp add">
        <pc:chgData name="yulupeng@umich.edu" userId="S::urn:spo:guest#yulupeng@umich.edu::" providerId="AD" clId="Web-{37E5BF65-EF62-1974-0BA4-8EF476C319A2}" dt="2024-07-26T22:40:33.155" v="16" actId="1076"/>
        <pc:sldMkLst>
          <pc:docMk/>
          <pc:sldMk cId="2743757908" sldId="274"/>
        </pc:sldMkLst>
        <pc:spChg chg="mod">
          <ac:chgData name="yulupeng@umich.edu" userId="S::urn:spo:guest#yulupeng@umich.edu::" providerId="AD" clId="Web-{37E5BF65-EF62-1974-0BA4-8EF476C319A2}" dt="2024-07-26T22:40:33.155" v="16" actId="1076"/>
          <ac:spMkLst>
            <pc:docMk/>
            <pc:sldMk cId="2743757908" sldId="274"/>
            <ac:spMk id="3" creationId="{BC7F52DA-6FCA-B165-BA6D-7ADD54D381C2}"/>
          </ac:spMkLst>
        </pc:spChg>
      </pc:sldChg>
      <pc:sldChg chg="modSp add">
        <pc:chgData name="yulupeng@umich.edu" userId="S::urn:spo:guest#yulupeng@umich.edu::" providerId="AD" clId="Web-{37E5BF65-EF62-1974-0BA4-8EF476C319A2}" dt="2024-07-26T22:40:50.280" v="21" actId="1076"/>
        <pc:sldMkLst>
          <pc:docMk/>
          <pc:sldMk cId="3554688480" sldId="275"/>
        </pc:sldMkLst>
        <pc:spChg chg="mod">
          <ac:chgData name="yulupeng@umich.edu" userId="S::urn:spo:guest#yulupeng@umich.edu::" providerId="AD" clId="Web-{37E5BF65-EF62-1974-0BA4-8EF476C319A2}" dt="2024-07-26T22:40:50.280" v="21" actId="1076"/>
          <ac:spMkLst>
            <pc:docMk/>
            <pc:sldMk cId="3554688480" sldId="275"/>
            <ac:spMk id="3" creationId="{315F01AA-C5AF-ACF6-1945-DA25DCEC09D1}"/>
          </ac:spMkLst>
        </pc:spChg>
      </pc:sldChg>
    </pc:docChg>
  </pc:docChgLst>
  <pc:docChgLst>
    <pc:chgData name="apoorvapedgaon6@gmail.com" userId="S::urn:spo:guest#apoorvapedgaon6@gmail.com::" providerId="AD" clId="Web-{6FB29105-E495-1239-9A9A-3F36DAD1E704}"/>
    <pc:docChg chg="modSld sldOrd">
      <pc:chgData name="apoorvapedgaon6@gmail.com" userId="S::urn:spo:guest#apoorvapedgaon6@gmail.com::" providerId="AD" clId="Web-{6FB29105-E495-1239-9A9A-3F36DAD1E704}" dt="2024-07-27T12:24:13.589" v="45" actId="1076"/>
      <pc:docMkLst>
        <pc:docMk/>
      </pc:docMkLst>
      <pc:sldChg chg="modSp">
        <pc:chgData name="apoorvapedgaon6@gmail.com" userId="S::urn:spo:guest#apoorvapedgaon6@gmail.com::" providerId="AD" clId="Web-{6FB29105-E495-1239-9A9A-3F36DAD1E704}" dt="2024-07-27T12:02:23.769" v="34" actId="20577"/>
        <pc:sldMkLst>
          <pc:docMk/>
          <pc:sldMk cId="2812135325" sldId="264"/>
        </pc:sldMkLst>
        <pc:spChg chg="mod">
          <ac:chgData name="apoorvapedgaon6@gmail.com" userId="S::urn:spo:guest#apoorvapedgaon6@gmail.com::" providerId="AD" clId="Web-{6FB29105-E495-1239-9A9A-3F36DAD1E704}" dt="2024-07-27T12:02:23.769" v="34" actId="20577"/>
          <ac:spMkLst>
            <pc:docMk/>
            <pc:sldMk cId="2812135325" sldId="264"/>
            <ac:spMk id="2" creationId="{12ECDF13-3703-E1D2-775D-BB8200FB2265}"/>
          </ac:spMkLst>
        </pc:spChg>
      </pc:sldChg>
      <pc:sldChg chg="modSp">
        <pc:chgData name="apoorvapedgaon6@gmail.com" userId="S::urn:spo:guest#apoorvapedgaon6@gmail.com::" providerId="AD" clId="Web-{6FB29105-E495-1239-9A9A-3F36DAD1E704}" dt="2024-07-27T12:23:58.495" v="43" actId="14100"/>
        <pc:sldMkLst>
          <pc:docMk/>
          <pc:sldMk cId="2231690513" sldId="270"/>
        </pc:sldMkLst>
        <pc:picChg chg="mod">
          <ac:chgData name="apoorvapedgaon6@gmail.com" userId="S::urn:spo:guest#apoorvapedgaon6@gmail.com::" providerId="AD" clId="Web-{6FB29105-E495-1239-9A9A-3F36DAD1E704}" dt="2024-07-27T12:23:57.870" v="38" actId="1076"/>
          <ac:picMkLst>
            <pc:docMk/>
            <pc:sldMk cId="2231690513" sldId="270"/>
            <ac:picMk id="4" creationId="{E8CF7900-78CB-AC32-7D64-E0FEF17A2D04}"/>
          </ac:picMkLst>
        </pc:picChg>
        <pc:picChg chg="mod">
          <ac:chgData name="apoorvapedgaon6@gmail.com" userId="S::urn:spo:guest#apoorvapedgaon6@gmail.com::" providerId="AD" clId="Web-{6FB29105-E495-1239-9A9A-3F36DAD1E704}" dt="2024-07-27T12:23:58.495" v="43" actId="14100"/>
          <ac:picMkLst>
            <pc:docMk/>
            <pc:sldMk cId="2231690513" sldId="270"/>
            <ac:picMk id="10" creationId="{34F789E2-6EAC-2091-FEC4-B995F5FACB97}"/>
          </ac:picMkLst>
        </pc:picChg>
      </pc:sldChg>
      <pc:sldChg chg="modSp">
        <pc:chgData name="apoorvapedgaon6@gmail.com" userId="S::urn:spo:guest#apoorvapedgaon6@gmail.com::" providerId="AD" clId="Web-{6FB29105-E495-1239-9A9A-3F36DAD1E704}" dt="2024-07-27T12:24:13.589" v="45" actId="1076"/>
        <pc:sldMkLst>
          <pc:docMk/>
          <pc:sldMk cId="739825697" sldId="272"/>
        </pc:sldMkLst>
        <pc:picChg chg="mod">
          <ac:chgData name="apoorvapedgaon6@gmail.com" userId="S::urn:spo:guest#apoorvapedgaon6@gmail.com::" providerId="AD" clId="Web-{6FB29105-E495-1239-9A9A-3F36DAD1E704}" dt="2024-07-27T12:24:11.168" v="44" actId="1076"/>
          <ac:picMkLst>
            <pc:docMk/>
            <pc:sldMk cId="739825697" sldId="272"/>
            <ac:picMk id="4" creationId="{5888A3A3-5E47-0616-1C0A-5AA2A36E3659}"/>
          </ac:picMkLst>
        </pc:picChg>
        <pc:picChg chg="mod">
          <ac:chgData name="apoorvapedgaon6@gmail.com" userId="S::urn:spo:guest#apoorvapedgaon6@gmail.com::" providerId="AD" clId="Web-{6FB29105-E495-1239-9A9A-3F36DAD1E704}" dt="2024-07-27T12:24:13.589" v="45" actId="1076"/>
          <ac:picMkLst>
            <pc:docMk/>
            <pc:sldMk cId="739825697" sldId="272"/>
            <ac:picMk id="6" creationId="{D52B63CF-87CC-FA0C-CBE1-BA14A9E5CDF6}"/>
          </ac:picMkLst>
        </pc:picChg>
      </pc:sldChg>
      <pc:sldChg chg="ord">
        <pc:chgData name="apoorvapedgaon6@gmail.com" userId="S::urn:spo:guest#apoorvapedgaon6@gmail.com::" providerId="AD" clId="Web-{6FB29105-E495-1239-9A9A-3F36DAD1E704}" dt="2024-07-27T10:57:12.888" v="10"/>
        <pc:sldMkLst>
          <pc:docMk/>
          <pc:sldMk cId="2568263740" sldId="273"/>
        </pc:sldMkLst>
      </pc:sldChg>
      <pc:sldChg chg="modSp ord">
        <pc:chgData name="apoorvapedgaon6@gmail.com" userId="S::urn:spo:guest#apoorvapedgaon6@gmail.com::" providerId="AD" clId="Web-{6FB29105-E495-1239-9A9A-3F36DAD1E704}" dt="2024-07-27T11:54:19.946" v="14" actId="20577"/>
        <pc:sldMkLst>
          <pc:docMk/>
          <pc:sldMk cId="2743757908" sldId="274"/>
        </pc:sldMkLst>
        <pc:spChg chg="mod">
          <ac:chgData name="apoorvapedgaon6@gmail.com" userId="S::urn:spo:guest#apoorvapedgaon6@gmail.com::" providerId="AD" clId="Web-{6FB29105-E495-1239-9A9A-3F36DAD1E704}" dt="2024-07-27T11:54:19.946" v="14" actId="20577"/>
          <ac:spMkLst>
            <pc:docMk/>
            <pc:sldMk cId="2743757908" sldId="274"/>
            <ac:spMk id="8" creationId="{B35FF1A3-BFF4-86FD-DAA0-93FBFCF94282}"/>
          </ac:spMkLst>
        </pc:spChg>
      </pc:sldChg>
      <pc:sldChg chg="modSp ord">
        <pc:chgData name="apoorvapedgaon6@gmail.com" userId="S::urn:spo:guest#apoorvapedgaon6@gmail.com::" providerId="AD" clId="Web-{6FB29105-E495-1239-9A9A-3F36DAD1E704}" dt="2024-07-27T11:56:33.042" v="31" actId="20577"/>
        <pc:sldMkLst>
          <pc:docMk/>
          <pc:sldMk cId="3554688480" sldId="275"/>
        </pc:sldMkLst>
        <pc:spChg chg="mod">
          <ac:chgData name="apoorvapedgaon6@gmail.com" userId="S::urn:spo:guest#apoorvapedgaon6@gmail.com::" providerId="AD" clId="Web-{6FB29105-E495-1239-9A9A-3F36DAD1E704}" dt="2024-07-27T11:56:33.042" v="31" actId="20577"/>
          <ac:spMkLst>
            <pc:docMk/>
            <pc:sldMk cId="3554688480" sldId="275"/>
            <ac:spMk id="10" creationId="{C22C30D0-CB2A-B98B-CD41-BEA6F219D09C}"/>
          </ac:spMkLst>
        </pc:spChg>
      </pc:sldChg>
    </pc:docChg>
  </pc:docChgLst>
  <pc:docChgLst>
    <pc:chgData name="alekspop@mit.edu" userId="S::urn:spo:guest#alekspop@mit.edu::" providerId="AD" clId="Web-{BB91EF34-8732-050E-F896-C6EC0E6D5F91}"/>
    <pc:docChg chg="addSld modSld sldOrd">
      <pc:chgData name="alekspop@mit.edu" userId="S::urn:spo:guest#alekspop@mit.edu::" providerId="AD" clId="Web-{BB91EF34-8732-050E-F896-C6EC0E6D5F91}" dt="2024-07-26T15:13:52.812" v="624" actId="1076"/>
      <pc:docMkLst>
        <pc:docMk/>
      </pc:docMkLst>
      <pc:sldChg chg="modSp">
        <pc:chgData name="alekspop@mit.edu" userId="S::urn:spo:guest#alekspop@mit.edu::" providerId="AD" clId="Web-{BB91EF34-8732-050E-F896-C6EC0E6D5F91}" dt="2024-07-26T14:46:42.277" v="424" actId="20577"/>
        <pc:sldMkLst>
          <pc:docMk/>
          <pc:sldMk cId="1262782640" sldId="256"/>
        </pc:sldMkLst>
        <pc:spChg chg="mod">
          <ac:chgData name="alekspop@mit.edu" userId="S::urn:spo:guest#alekspop@mit.edu::" providerId="AD" clId="Web-{BB91EF34-8732-050E-F896-C6EC0E6D5F91}" dt="2024-07-26T14:46:42.277" v="424" actId="20577"/>
          <ac:spMkLst>
            <pc:docMk/>
            <pc:sldMk cId="1262782640" sldId="256"/>
            <ac:spMk id="2" creationId="{FEF46345-0031-8D52-CD2E-A406A06C3E2D}"/>
          </ac:spMkLst>
        </pc:spChg>
        <pc:spChg chg="mod">
          <ac:chgData name="alekspop@mit.edu" userId="S::urn:spo:guest#alekspop@mit.edu::" providerId="AD" clId="Web-{BB91EF34-8732-050E-F896-C6EC0E6D5F91}" dt="2024-07-26T14:45:44.167" v="410" actId="1076"/>
          <ac:spMkLst>
            <pc:docMk/>
            <pc:sldMk cId="1262782640" sldId="256"/>
            <ac:spMk id="3" creationId="{5E1CF974-A95D-31CD-25CB-B88A267CBEAB}"/>
          </ac:spMkLst>
        </pc:spChg>
      </pc:sldChg>
      <pc:sldChg chg="modSp new">
        <pc:chgData name="alekspop@mit.edu" userId="S::urn:spo:guest#alekspop@mit.edu::" providerId="AD" clId="Web-{BB91EF34-8732-050E-F896-C6EC0E6D5F91}" dt="2024-07-26T14:53:28.548" v="530" actId="20577"/>
        <pc:sldMkLst>
          <pc:docMk/>
          <pc:sldMk cId="702091377" sldId="257"/>
        </pc:sldMkLst>
        <pc:spChg chg="mod">
          <ac:chgData name="alekspop@mit.edu" userId="S::urn:spo:guest#alekspop@mit.edu::" providerId="AD" clId="Web-{BB91EF34-8732-050E-F896-C6EC0E6D5F91}" dt="2024-07-26T13:53:50.229" v="51" actId="20577"/>
          <ac:spMkLst>
            <pc:docMk/>
            <pc:sldMk cId="702091377" sldId="257"/>
            <ac:spMk id="2" creationId="{DE173873-1FC9-52A3-1319-36A626F60175}"/>
          </ac:spMkLst>
        </pc:spChg>
        <pc:spChg chg="mod">
          <ac:chgData name="alekspop@mit.edu" userId="S::urn:spo:guest#alekspop@mit.edu::" providerId="AD" clId="Web-{BB91EF34-8732-050E-F896-C6EC0E6D5F91}" dt="2024-07-26T14:53:28.548" v="530" actId="20577"/>
          <ac:spMkLst>
            <pc:docMk/>
            <pc:sldMk cId="702091377" sldId="257"/>
            <ac:spMk id="3" creationId="{AD7D2DC7-1828-268A-9F1F-97979C040C4A}"/>
          </ac:spMkLst>
        </pc:spChg>
      </pc:sldChg>
      <pc:sldChg chg="addSp delSp modSp new">
        <pc:chgData name="alekspop@mit.edu" userId="S::urn:spo:guest#alekspop@mit.edu::" providerId="AD" clId="Web-{BB91EF34-8732-050E-F896-C6EC0E6D5F91}" dt="2024-07-26T14:52:20.156" v="511" actId="1076"/>
        <pc:sldMkLst>
          <pc:docMk/>
          <pc:sldMk cId="1952269024" sldId="258"/>
        </pc:sldMkLst>
        <pc:spChg chg="mod">
          <ac:chgData name="alekspop@mit.edu" userId="S::urn:spo:guest#alekspop@mit.edu::" providerId="AD" clId="Web-{BB91EF34-8732-050E-F896-C6EC0E6D5F91}" dt="2024-07-26T14:37:51.818" v="359" actId="20577"/>
          <ac:spMkLst>
            <pc:docMk/>
            <pc:sldMk cId="1952269024" sldId="258"/>
            <ac:spMk id="2" creationId="{94C30B0A-43E7-B1CE-1258-304F0C782960}"/>
          </ac:spMkLst>
        </pc:spChg>
        <pc:spChg chg="del">
          <ac:chgData name="alekspop@mit.edu" userId="S::urn:spo:guest#alekspop@mit.edu::" providerId="AD" clId="Web-{BB91EF34-8732-050E-F896-C6EC0E6D5F91}" dt="2024-07-26T14:35:57.614" v="331"/>
          <ac:spMkLst>
            <pc:docMk/>
            <pc:sldMk cId="1952269024" sldId="258"/>
            <ac:spMk id="3" creationId="{6A3E0A86-2BC1-F284-B9D4-0EB16823E757}"/>
          </ac:spMkLst>
        </pc:spChg>
        <pc:picChg chg="add mod ord">
          <ac:chgData name="alekspop@mit.edu" userId="S::urn:spo:guest#alekspop@mit.edu::" providerId="AD" clId="Web-{BB91EF34-8732-050E-F896-C6EC0E6D5F91}" dt="2024-07-26T14:52:20.156" v="511" actId="1076"/>
          <ac:picMkLst>
            <pc:docMk/>
            <pc:sldMk cId="1952269024" sldId="258"/>
            <ac:picMk id="4" creationId="{86AB9FC6-D563-B32E-6A78-5897039D5A22}"/>
          </ac:picMkLst>
        </pc:picChg>
      </pc:sldChg>
      <pc:sldChg chg="addSp modSp new addAnim">
        <pc:chgData name="alekspop@mit.edu" userId="S::urn:spo:guest#alekspop@mit.edu::" providerId="AD" clId="Web-{BB91EF34-8732-050E-F896-C6EC0E6D5F91}" dt="2024-07-26T14:38:19.069" v="366" actId="1076"/>
        <pc:sldMkLst>
          <pc:docMk/>
          <pc:sldMk cId="1095884923" sldId="259"/>
        </pc:sldMkLst>
        <pc:spChg chg="mod">
          <ac:chgData name="alekspop@mit.edu" userId="S::urn:spo:guest#alekspop@mit.edu::" providerId="AD" clId="Web-{BB91EF34-8732-050E-F896-C6EC0E6D5F91}" dt="2024-07-26T14:37:12.177" v="357" actId="20577"/>
          <ac:spMkLst>
            <pc:docMk/>
            <pc:sldMk cId="1095884923" sldId="259"/>
            <ac:spMk id="2" creationId="{10114A1F-D224-6875-6FE7-B1B4F6F83A3C}"/>
          </ac:spMkLst>
        </pc:spChg>
        <pc:spChg chg="mod">
          <ac:chgData name="alekspop@mit.edu" userId="S::urn:spo:guest#alekspop@mit.edu::" providerId="AD" clId="Web-{BB91EF34-8732-050E-F896-C6EC0E6D5F91}" dt="2024-07-26T14:38:09.100" v="365" actId="20577"/>
          <ac:spMkLst>
            <pc:docMk/>
            <pc:sldMk cId="1095884923" sldId="259"/>
            <ac:spMk id="3" creationId="{2070A501-BA11-4D78-EB5F-F51219D4C171}"/>
          </ac:spMkLst>
        </pc:spChg>
        <pc:picChg chg="add mod">
          <ac:chgData name="alekspop@mit.edu" userId="S::urn:spo:guest#alekspop@mit.edu::" providerId="AD" clId="Web-{BB91EF34-8732-050E-F896-C6EC0E6D5F91}" dt="2024-07-26T14:38:19.069" v="366" actId="1076"/>
          <ac:picMkLst>
            <pc:docMk/>
            <pc:sldMk cId="1095884923" sldId="259"/>
            <ac:picMk id="4" creationId="{14EE3FDB-1814-CB5B-9A00-612F33BD06BE}"/>
          </ac:picMkLst>
        </pc:picChg>
      </pc:sldChg>
      <pc:sldChg chg="modSp new">
        <pc:chgData name="alekspop@mit.edu" userId="S::urn:spo:guest#alekspop@mit.edu::" providerId="AD" clId="Web-{BB91EF34-8732-050E-F896-C6EC0E6D5F91}" dt="2024-07-26T14:38:49.100" v="374" actId="20577"/>
        <pc:sldMkLst>
          <pc:docMk/>
          <pc:sldMk cId="3473256945" sldId="260"/>
        </pc:sldMkLst>
        <pc:spChg chg="mod">
          <ac:chgData name="alekspop@mit.edu" userId="S::urn:spo:guest#alekspop@mit.edu::" providerId="AD" clId="Web-{BB91EF34-8732-050E-F896-C6EC0E6D5F91}" dt="2024-07-26T14:38:49.100" v="374" actId="20577"/>
          <ac:spMkLst>
            <pc:docMk/>
            <pc:sldMk cId="3473256945" sldId="260"/>
            <ac:spMk id="2" creationId="{E3F202D2-A13A-6DBB-DE19-CA21E1422246}"/>
          </ac:spMkLst>
        </pc:spChg>
      </pc:sldChg>
      <pc:sldChg chg="addSp delSp modSp new mod ord setBg">
        <pc:chgData name="alekspop@mit.edu" userId="S::urn:spo:guest#alekspop@mit.edu::" providerId="AD" clId="Web-{BB91EF34-8732-050E-F896-C6EC0E6D5F91}" dt="2024-07-26T15:13:52.812" v="624" actId="1076"/>
        <pc:sldMkLst>
          <pc:docMk/>
          <pc:sldMk cId="3855103247" sldId="261"/>
        </pc:sldMkLst>
        <pc:spChg chg="mod">
          <ac:chgData name="alekspop@mit.edu" userId="S::urn:spo:guest#alekspop@mit.edu::" providerId="AD" clId="Web-{BB91EF34-8732-050E-F896-C6EC0E6D5F91}" dt="2024-07-26T15:13:52.812" v="624" actId="1076"/>
          <ac:spMkLst>
            <pc:docMk/>
            <pc:sldMk cId="3855103247" sldId="261"/>
            <ac:spMk id="2" creationId="{91AA1174-59F3-F0D9-5E03-283E3146A876}"/>
          </ac:spMkLst>
        </pc:spChg>
        <pc:spChg chg="del">
          <ac:chgData name="alekspop@mit.edu" userId="S::urn:spo:guest#alekspop@mit.edu::" providerId="AD" clId="Web-{BB91EF34-8732-050E-F896-C6EC0E6D5F91}" dt="2024-07-26T14:49:55.639" v="425"/>
          <ac:spMkLst>
            <pc:docMk/>
            <pc:sldMk cId="3855103247" sldId="261"/>
            <ac:spMk id="3" creationId="{9418C774-CDB9-475E-50F5-5F6B178858D6}"/>
          </ac:spMkLst>
        </pc:spChg>
        <pc:spChg chg="add mod">
          <ac:chgData name="alekspop@mit.edu" userId="S::urn:spo:guest#alekspop@mit.edu::" providerId="AD" clId="Web-{BB91EF34-8732-050E-F896-C6EC0E6D5F91}" dt="2024-07-26T15:13:11.296" v="621" actId="1076"/>
          <ac:spMkLst>
            <pc:docMk/>
            <pc:sldMk cId="3855103247" sldId="261"/>
            <ac:spMk id="5" creationId="{7BB5ED87-87BF-0465-716B-35F53721EBB2}"/>
          </ac:spMkLst>
        </pc:spChg>
        <pc:spChg chg="add mod">
          <ac:chgData name="alekspop@mit.edu" userId="S::urn:spo:guest#alekspop@mit.edu::" providerId="AD" clId="Web-{BB91EF34-8732-050E-F896-C6EC0E6D5F91}" dt="2024-07-26T15:06:50.807" v="603"/>
          <ac:spMkLst>
            <pc:docMk/>
            <pc:sldMk cId="3855103247" sldId="261"/>
            <ac:spMk id="8" creationId="{0263A70A-51DB-7F4D-0528-E1A9B879FE19}"/>
          </ac:spMkLst>
        </pc:spChg>
        <pc:spChg chg="add del">
          <ac:chgData name="alekspop@mit.edu" userId="S::urn:spo:guest#alekspop@mit.edu::" providerId="AD" clId="Web-{BB91EF34-8732-050E-F896-C6EC0E6D5F91}" dt="2024-07-26T15:06:50.807" v="603"/>
          <ac:spMkLst>
            <pc:docMk/>
            <pc:sldMk cId="3855103247" sldId="261"/>
            <ac:spMk id="11" creationId="{C0763A76-9F1C-4FC5-82B7-DD475DA461B2}"/>
          </ac:spMkLst>
        </pc:spChg>
        <pc:spChg chg="add del">
          <ac:chgData name="alekspop@mit.edu" userId="S::urn:spo:guest#alekspop@mit.edu::" providerId="AD" clId="Web-{BB91EF34-8732-050E-F896-C6EC0E6D5F91}" dt="2024-07-26T15:06:50.807" v="603"/>
          <ac:spMkLst>
            <pc:docMk/>
            <pc:sldMk cId="3855103247" sldId="261"/>
            <ac:spMk id="13" creationId="{E81BF4F6-F2CF-4984-9D14-D6966D92F99F}"/>
          </ac:spMkLst>
        </pc:spChg>
        <pc:spChg chg="add">
          <ac:chgData name="alekspop@mit.edu" userId="S::urn:spo:guest#alekspop@mit.edu::" providerId="AD" clId="Web-{BB91EF34-8732-050E-F896-C6EC0E6D5F91}" dt="2024-07-26T15:06:50.807" v="603"/>
          <ac:spMkLst>
            <pc:docMk/>
            <pc:sldMk cId="3855103247" sldId="261"/>
            <ac:spMk id="18" creationId="{9F7D5CDA-D291-4307-BF55-1381FED29634}"/>
          </ac:spMkLst>
        </pc:spChg>
        <pc:picChg chg="add mod ord">
          <ac:chgData name="alekspop@mit.edu" userId="S::urn:spo:guest#alekspop@mit.edu::" providerId="AD" clId="Web-{BB91EF34-8732-050E-F896-C6EC0E6D5F91}" dt="2024-07-26T15:13:11.280" v="620" actId="1076"/>
          <ac:picMkLst>
            <pc:docMk/>
            <pc:sldMk cId="3855103247" sldId="261"/>
            <ac:picMk id="4" creationId="{6E03A02B-4580-F8EC-7E73-307134B6540C}"/>
          </ac:picMkLst>
        </pc:picChg>
        <pc:picChg chg="add mod">
          <ac:chgData name="alekspop@mit.edu" userId="S::urn:spo:guest#alekspop@mit.edu::" providerId="AD" clId="Web-{BB91EF34-8732-050E-F896-C6EC0E6D5F91}" dt="2024-07-26T15:13:11.296" v="622" actId="1076"/>
          <ac:picMkLst>
            <pc:docMk/>
            <pc:sldMk cId="3855103247" sldId="261"/>
            <ac:picMk id="6" creationId="{6A9E48B7-D0BC-D3CC-F325-8A503D6D4104}"/>
          </ac:picMkLst>
        </pc:picChg>
      </pc:sldChg>
      <pc:sldChg chg="addSp delSp modSp new mod setBg">
        <pc:chgData name="alekspop@mit.edu" userId="S::urn:spo:guest#alekspop@mit.edu::" providerId="AD" clId="Web-{BB91EF34-8732-050E-F896-C6EC0E6D5F91}" dt="2024-07-26T15:01:56.069" v="599" actId="1076"/>
        <pc:sldMkLst>
          <pc:docMk/>
          <pc:sldMk cId="771610508" sldId="262"/>
        </pc:sldMkLst>
        <pc:spChg chg="mod">
          <ac:chgData name="alekspop@mit.edu" userId="S::urn:spo:guest#alekspop@mit.edu::" providerId="AD" clId="Web-{BB91EF34-8732-050E-F896-C6EC0E6D5F91}" dt="2024-07-26T14:57:35.629" v="571"/>
          <ac:spMkLst>
            <pc:docMk/>
            <pc:sldMk cId="771610508" sldId="262"/>
            <ac:spMk id="2" creationId="{A3DB42C6-7FA8-0687-3C17-1BEBD89869F4}"/>
          </ac:spMkLst>
        </pc:spChg>
        <pc:spChg chg="del">
          <ac:chgData name="alekspop@mit.edu" userId="S::urn:spo:guest#alekspop@mit.edu::" providerId="AD" clId="Web-{BB91EF34-8732-050E-F896-C6EC0E6D5F91}" dt="2024-07-26T14:56:19.253" v="532"/>
          <ac:spMkLst>
            <pc:docMk/>
            <pc:sldMk cId="771610508" sldId="262"/>
            <ac:spMk id="3" creationId="{DCE3FB44-9C98-2ACB-729A-43F5FF4579AE}"/>
          </ac:spMkLst>
        </pc:spChg>
        <pc:spChg chg="add del">
          <ac:chgData name="alekspop@mit.edu" userId="S::urn:spo:guest#alekspop@mit.edu::" providerId="AD" clId="Web-{BB91EF34-8732-050E-F896-C6EC0E6D5F91}" dt="2024-07-26T14:57:23.894" v="569"/>
          <ac:spMkLst>
            <pc:docMk/>
            <pc:sldMk cId="771610508" sldId="262"/>
            <ac:spMk id="12" creationId="{987F9B89-BB0B-4FDE-BF27-E8357EDAD037}"/>
          </ac:spMkLst>
        </pc:spChg>
        <pc:spChg chg="add del">
          <ac:chgData name="alekspop@mit.edu" userId="S::urn:spo:guest#alekspop@mit.edu::" providerId="AD" clId="Web-{BB91EF34-8732-050E-F896-C6EC0E6D5F91}" dt="2024-07-26T14:57:23.894" v="569"/>
          <ac:spMkLst>
            <pc:docMk/>
            <pc:sldMk cId="771610508" sldId="262"/>
            <ac:spMk id="14" creationId="{974AA512-0626-46EA-9229-571D9AF08334}"/>
          </ac:spMkLst>
        </pc:spChg>
        <pc:spChg chg="add del">
          <ac:chgData name="alekspop@mit.edu" userId="S::urn:spo:guest#alekspop@mit.edu::" providerId="AD" clId="Web-{BB91EF34-8732-050E-F896-C6EC0E6D5F91}" dt="2024-07-26T14:57:23.894" v="569"/>
          <ac:spMkLst>
            <pc:docMk/>
            <pc:sldMk cId="771610508" sldId="262"/>
            <ac:spMk id="16" creationId="{F0CC1FDC-60B1-49C3-861C-17B43B8F4546}"/>
          </ac:spMkLst>
        </pc:spChg>
        <pc:grpChg chg="add del">
          <ac:chgData name="alekspop@mit.edu" userId="S::urn:spo:guest#alekspop@mit.edu::" providerId="AD" clId="Web-{BB91EF34-8732-050E-F896-C6EC0E6D5F91}" dt="2024-07-26T14:57:23.894" v="569"/>
          <ac:grpSpMkLst>
            <pc:docMk/>
            <pc:sldMk cId="771610508" sldId="262"/>
            <ac:grpSpMk id="18" creationId="{9B2319FA-B636-4971-BA3D-EA448709D9A6}"/>
          </ac:grpSpMkLst>
        </pc:grpChg>
        <pc:grpChg chg="add del">
          <ac:chgData name="alekspop@mit.edu" userId="S::urn:spo:guest#alekspop@mit.edu::" providerId="AD" clId="Web-{BB91EF34-8732-050E-F896-C6EC0E6D5F91}" dt="2024-07-26T14:57:35.629" v="571"/>
          <ac:grpSpMkLst>
            <pc:docMk/>
            <pc:sldMk cId="771610508" sldId="262"/>
            <ac:grpSpMk id="22" creationId="{A3440FE8-59C1-781D-CE2A-89F1941848D3}"/>
          </ac:grpSpMkLst>
        </pc:grpChg>
        <pc:picChg chg="add mod ord">
          <ac:chgData name="alekspop@mit.edu" userId="S::urn:spo:guest#alekspop@mit.edu::" providerId="AD" clId="Web-{BB91EF34-8732-050E-F896-C6EC0E6D5F91}" dt="2024-07-26T15:01:56.022" v="596" actId="1076"/>
          <ac:picMkLst>
            <pc:docMk/>
            <pc:sldMk cId="771610508" sldId="262"/>
            <ac:picMk id="4" creationId="{A59B4B6A-1BC1-B1EB-F481-04358C1106D0}"/>
          </ac:picMkLst>
        </pc:picChg>
        <pc:picChg chg="add mod ord">
          <ac:chgData name="alekspop@mit.edu" userId="S::urn:spo:guest#alekspop@mit.edu::" providerId="AD" clId="Web-{BB91EF34-8732-050E-F896-C6EC0E6D5F91}" dt="2024-07-26T15:01:56.038" v="597" actId="1076"/>
          <ac:picMkLst>
            <pc:docMk/>
            <pc:sldMk cId="771610508" sldId="262"/>
            <ac:picMk id="5" creationId="{A202BBD4-267A-58E0-398C-73D7E4474E39}"/>
          </ac:picMkLst>
        </pc:picChg>
        <pc:picChg chg="add mod ord">
          <ac:chgData name="alekspop@mit.edu" userId="S::urn:spo:guest#alekspop@mit.edu::" providerId="AD" clId="Web-{BB91EF34-8732-050E-F896-C6EC0E6D5F91}" dt="2024-07-26T15:01:56.053" v="598" actId="1076"/>
          <ac:picMkLst>
            <pc:docMk/>
            <pc:sldMk cId="771610508" sldId="262"/>
            <ac:picMk id="6" creationId="{BC9584F0-B652-3D9D-2F21-9E77F6DDC95D}"/>
          </ac:picMkLst>
        </pc:picChg>
        <pc:picChg chg="add mod">
          <ac:chgData name="alekspop@mit.edu" userId="S::urn:spo:guest#alekspop@mit.edu::" providerId="AD" clId="Web-{BB91EF34-8732-050E-F896-C6EC0E6D5F91}" dt="2024-07-26T15:01:56.069" v="599" actId="1076"/>
          <ac:picMkLst>
            <pc:docMk/>
            <pc:sldMk cId="771610508" sldId="262"/>
            <ac:picMk id="7" creationId="{C1AF8248-10E2-CFEE-A34E-48387EB44197}"/>
          </ac:picMkLst>
        </pc:picChg>
      </pc:sldChg>
      <pc:sldChg chg="addSp delSp modSp new mod setBg">
        <pc:chgData name="alekspop@mit.edu" userId="S::urn:spo:guest#alekspop@mit.edu::" providerId="AD" clId="Web-{BB91EF34-8732-050E-F896-C6EC0E6D5F91}" dt="2024-07-26T15:05:51.259" v="602"/>
        <pc:sldMkLst>
          <pc:docMk/>
          <pc:sldMk cId="31595136" sldId="263"/>
        </pc:sldMkLst>
        <pc:spChg chg="del">
          <ac:chgData name="alekspop@mit.edu" userId="S::urn:spo:guest#alekspop@mit.edu::" providerId="AD" clId="Web-{BB91EF34-8732-050E-F896-C6EC0E6D5F91}" dt="2024-07-26T15:05:51.259" v="602"/>
          <ac:spMkLst>
            <pc:docMk/>
            <pc:sldMk cId="31595136" sldId="263"/>
            <ac:spMk id="2" creationId="{2D4E1A90-DBD4-C5EC-8411-7438C53FDF49}"/>
          </ac:spMkLst>
        </pc:spChg>
        <pc:spChg chg="del">
          <ac:chgData name="alekspop@mit.edu" userId="S::urn:spo:guest#alekspop@mit.edu::" providerId="AD" clId="Web-{BB91EF34-8732-050E-F896-C6EC0E6D5F91}" dt="2024-07-26T15:05:47.322" v="601"/>
          <ac:spMkLst>
            <pc:docMk/>
            <pc:sldMk cId="31595136" sldId="263"/>
            <ac:spMk id="3" creationId="{19A91607-5B81-0F83-4721-A1D60B426871}"/>
          </ac:spMkLst>
        </pc:spChg>
        <pc:picChg chg="add mod ord">
          <ac:chgData name="alekspop@mit.edu" userId="S::urn:spo:guest#alekspop@mit.edu::" providerId="AD" clId="Web-{BB91EF34-8732-050E-F896-C6EC0E6D5F91}" dt="2024-07-26T15:05:51.259" v="602"/>
          <ac:picMkLst>
            <pc:docMk/>
            <pc:sldMk cId="31595136" sldId="263"/>
            <ac:picMk id="4" creationId="{55000EDC-905F-17CD-EA54-827B7A981CF5}"/>
          </ac:picMkLst>
        </pc:picChg>
      </pc:sldChg>
    </pc:docChg>
  </pc:docChgLst>
  <pc:docChgLst>
    <pc:chgData name="alekspop@mit.edu" userId="S::urn:spo:guest#alekspop@mit.edu::" providerId="AD" clId="Web-{B49B89F4-A595-61E8-2D5B-E3E96169075E}"/>
    <pc:docChg chg="delSld modSld">
      <pc:chgData name="alekspop@mit.edu" userId="S::urn:spo:guest#alekspop@mit.edu::" providerId="AD" clId="Web-{B49B89F4-A595-61E8-2D5B-E3E96169075E}" dt="2024-07-27T12:28:23.653" v="756" actId="1076"/>
      <pc:docMkLst>
        <pc:docMk/>
      </pc:docMkLst>
      <pc:sldChg chg="addSp modSp">
        <pc:chgData name="alekspop@mit.edu" userId="S::urn:spo:guest#alekspop@mit.edu::" providerId="AD" clId="Web-{B49B89F4-A595-61E8-2D5B-E3E96169075E}" dt="2024-07-27T12:02:16.763" v="727" actId="20577"/>
        <pc:sldMkLst>
          <pc:docMk/>
          <pc:sldMk cId="702091377" sldId="257"/>
        </pc:sldMkLst>
        <pc:spChg chg="mod">
          <ac:chgData name="alekspop@mit.edu" userId="S::urn:spo:guest#alekspop@mit.edu::" providerId="AD" clId="Web-{B49B89F4-A595-61E8-2D5B-E3E96169075E}" dt="2024-07-27T11:54:10.630" v="724" actId="20577"/>
          <ac:spMkLst>
            <pc:docMk/>
            <pc:sldMk cId="702091377" sldId="257"/>
            <ac:spMk id="3" creationId="{AD7D2DC7-1828-268A-9F1F-97979C040C4A}"/>
          </ac:spMkLst>
        </pc:spChg>
        <pc:spChg chg="mod">
          <ac:chgData name="alekspop@mit.edu" userId="S::urn:spo:guest#alekspop@mit.edu::" providerId="AD" clId="Web-{B49B89F4-A595-61E8-2D5B-E3E96169075E}" dt="2024-07-27T12:02:16.763" v="727" actId="20577"/>
          <ac:spMkLst>
            <pc:docMk/>
            <pc:sldMk cId="702091377" sldId="257"/>
            <ac:spMk id="6" creationId="{D8C1EC1C-4164-A018-AF33-E29475012596}"/>
          </ac:spMkLst>
        </pc:spChg>
        <pc:picChg chg="add mod ord">
          <ac:chgData name="alekspop@mit.edu" userId="S::urn:spo:guest#alekspop@mit.edu::" providerId="AD" clId="Web-{B49B89F4-A595-61E8-2D5B-E3E96169075E}" dt="2024-07-27T00:10:52.118" v="282" actId="1076"/>
          <ac:picMkLst>
            <pc:docMk/>
            <pc:sldMk cId="702091377" sldId="257"/>
            <ac:picMk id="4" creationId="{2E7CDD89-FC42-A899-B6AA-06E3B3314FB3}"/>
          </ac:picMkLst>
        </pc:picChg>
      </pc:sldChg>
      <pc:sldChg chg="addSp modSp">
        <pc:chgData name="alekspop@mit.edu" userId="S::urn:spo:guest#alekspop@mit.edu::" providerId="AD" clId="Web-{B49B89F4-A595-61E8-2D5B-E3E96169075E}" dt="2024-07-27T00:12:23.244" v="285" actId="1076"/>
        <pc:sldMkLst>
          <pc:docMk/>
          <pc:sldMk cId="1952269024" sldId="258"/>
        </pc:sldMkLst>
        <pc:spChg chg="mod">
          <ac:chgData name="alekspop@mit.edu" userId="S::urn:spo:guest#alekspop@mit.edu::" providerId="AD" clId="Web-{B49B89F4-A595-61E8-2D5B-E3E96169075E}" dt="2024-07-26T23:39:26.422" v="45" actId="20577"/>
          <ac:spMkLst>
            <pc:docMk/>
            <pc:sldMk cId="1952269024" sldId="258"/>
            <ac:spMk id="2" creationId="{94C30B0A-43E7-B1CE-1258-304F0C782960}"/>
          </ac:spMkLst>
        </pc:spChg>
        <pc:spChg chg="mod">
          <ac:chgData name="alekspop@mit.edu" userId="S::urn:spo:guest#alekspop@mit.edu::" providerId="AD" clId="Web-{B49B89F4-A595-61E8-2D5B-E3E96169075E}" dt="2024-07-26T23:46:11.745" v="103" actId="1076"/>
          <ac:spMkLst>
            <pc:docMk/>
            <pc:sldMk cId="1952269024" sldId="258"/>
            <ac:spMk id="3" creationId="{797828AE-D797-EC8E-A93D-7F6118F95250}"/>
          </ac:spMkLst>
        </pc:spChg>
        <pc:picChg chg="mod">
          <ac:chgData name="alekspop@mit.edu" userId="S::urn:spo:guest#alekspop@mit.edu::" providerId="AD" clId="Web-{B49B89F4-A595-61E8-2D5B-E3E96169075E}" dt="2024-07-27T00:12:23.244" v="285" actId="1076"/>
          <ac:picMkLst>
            <pc:docMk/>
            <pc:sldMk cId="1952269024" sldId="258"/>
            <ac:picMk id="4" creationId="{86AB9FC6-D563-B32E-6A78-5897039D5A22}"/>
          </ac:picMkLst>
        </pc:picChg>
        <pc:picChg chg="add mod">
          <ac:chgData name="alekspop@mit.edu" userId="S::urn:spo:guest#alekspop@mit.edu::" providerId="AD" clId="Web-{B49B89F4-A595-61E8-2D5B-E3E96169075E}" dt="2024-07-26T23:46:17.635" v="105" actId="1076"/>
          <ac:picMkLst>
            <pc:docMk/>
            <pc:sldMk cId="1952269024" sldId="258"/>
            <ac:picMk id="8" creationId="{C1A82DF8-4551-9BAC-FA3F-47541ACE49C1}"/>
          </ac:picMkLst>
        </pc:picChg>
      </pc:sldChg>
      <pc:sldChg chg="addSp delSp modSp">
        <pc:chgData name="alekspop@mit.edu" userId="S::urn:spo:guest#alekspop@mit.edu::" providerId="AD" clId="Web-{B49B89F4-A595-61E8-2D5B-E3E96169075E}" dt="2024-07-27T00:12:39.463" v="293" actId="1076"/>
        <pc:sldMkLst>
          <pc:docMk/>
          <pc:sldMk cId="3473256945" sldId="260"/>
        </pc:sldMkLst>
        <pc:spChg chg="mod ord">
          <ac:chgData name="alekspop@mit.edu" userId="S::urn:spo:guest#alekspop@mit.edu::" providerId="AD" clId="Web-{B49B89F4-A595-61E8-2D5B-E3E96169075E}" dt="2024-07-26T23:41:33.595" v="64" actId="1076"/>
          <ac:spMkLst>
            <pc:docMk/>
            <pc:sldMk cId="3473256945" sldId="260"/>
            <ac:spMk id="2" creationId="{E3F202D2-A13A-6DBB-DE19-CA21E1422246}"/>
          </ac:spMkLst>
        </pc:spChg>
        <pc:spChg chg="del">
          <ac:chgData name="alekspop@mit.edu" userId="S::urn:spo:guest#alekspop@mit.edu::" providerId="AD" clId="Web-{B49B89F4-A595-61E8-2D5B-E3E96169075E}" dt="2024-07-26T19:19:44.007" v="0"/>
          <ac:spMkLst>
            <pc:docMk/>
            <pc:sldMk cId="3473256945" sldId="260"/>
            <ac:spMk id="3" creationId="{B7D48C2B-49A7-0DB6-214E-459346FDFD38}"/>
          </ac:spMkLst>
        </pc:spChg>
        <pc:spChg chg="mod">
          <ac:chgData name="alekspop@mit.edu" userId="S::urn:spo:guest#alekspop@mit.edu::" providerId="AD" clId="Web-{B49B89F4-A595-61E8-2D5B-E3E96169075E}" dt="2024-07-27T00:12:39.463" v="292" actId="1076"/>
          <ac:spMkLst>
            <pc:docMk/>
            <pc:sldMk cId="3473256945" sldId="260"/>
            <ac:spMk id="8" creationId="{9CE9DDFB-EF54-2454-AD58-76CCDD75B2FF}"/>
          </ac:spMkLst>
        </pc:spChg>
        <pc:spChg chg="mod">
          <ac:chgData name="alekspop@mit.edu" userId="S::urn:spo:guest#alekspop@mit.edu::" providerId="AD" clId="Web-{B49B89F4-A595-61E8-2D5B-E3E96169075E}" dt="2024-07-27T00:12:39.463" v="293" actId="1076"/>
          <ac:spMkLst>
            <pc:docMk/>
            <pc:sldMk cId="3473256945" sldId="260"/>
            <ac:spMk id="10" creationId="{8546973B-ECE3-9A18-CCD1-26D8F78680EF}"/>
          </ac:spMkLst>
        </pc:spChg>
        <pc:picChg chg="add mod ord">
          <ac:chgData name="alekspop@mit.edu" userId="S::urn:spo:guest#alekspop@mit.edu::" providerId="AD" clId="Web-{B49B89F4-A595-61E8-2D5B-E3E96169075E}" dt="2024-07-26T19:19:44.007" v="0"/>
          <ac:picMkLst>
            <pc:docMk/>
            <pc:sldMk cId="3473256945" sldId="260"/>
            <ac:picMk id="4" creationId="{E34835E7-665A-BEAA-BE1D-B7C396BD8FAF}"/>
          </ac:picMkLst>
        </pc:picChg>
        <pc:picChg chg="mod">
          <ac:chgData name="alekspop@mit.edu" userId="S::urn:spo:guest#alekspop@mit.edu::" providerId="AD" clId="Web-{B49B89F4-A595-61E8-2D5B-E3E96169075E}" dt="2024-07-27T00:12:39.432" v="290" actId="1076"/>
          <ac:picMkLst>
            <pc:docMk/>
            <pc:sldMk cId="3473256945" sldId="260"/>
            <ac:picMk id="6" creationId="{BAF7BEBD-4183-4C66-04D3-0CFA7F0F1276}"/>
          </ac:picMkLst>
        </pc:picChg>
        <pc:picChg chg="mod">
          <ac:chgData name="alekspop@mit.edu" userId="S::urn:spo:guest#alekspop@mit.edu::" providerId="AD" clId="Web-{B49B89F4-A595-61E8-2D5B-E3E96169075E}" dt="2024-07-27T00:12:39.463" v="291" actId="1076"/>
          <ac:picMkLst>
            <pc:docMk/>
            <pc:sldMk cId="3473256945" sldId="260"/>
            <ac:picMk id="7" creationId="{C3F085E8-8FDF-5B60-16B1-281B73CEDC1B}"/>
          </ac:picMkLst>
        </pc:picChg>
        <pc:picChg chg="add mod">
          <ac:chgData name="alekspop@mit.edu" userId="S::urn:spo:guest#alekspop@mit.edu::" providerId="AD" clId="Web-{B49B89F4-A595-61E8-2D5B-E3E96169075E}" dt="2024-07-26T23:45:24.807" v="89" actId="1076"/>
          <ac:picMkLst>
            <pc:docMk/>
            <pc:sldMk cId="3473256945" sldId="260"/>
            <ac:picMk id="9" creationId="{6B8F1F99-CAE4-E3E5-0D48-220FAA6A8D3E}"/>
          </ac:picMkLst>
        </pc:picChg>
      </pc:sldChg>
      <pc:sldChg chg="addSp delSp modSp">
        <pc:chgData name="alekspop@mit.edu" userId="S::urn:spo:guest#alekspop@mit.edu::" providerId="AD" clId="Web-{B49B89F4-A595-61E8-2D5B-E3E96169075E}" dt="2024-07-27T12:28:23.653" v="756" actId="1076"/>
        <pc:sldMkLst>
          <pc:docMk/>
          <pc:sldMk cId="3855103247" sldId="261"/>
        </pc:sldMkLst>
        <pc:spChg chg="mod">
          <ac:chgData name="alekspop@mit.edu" userId="S::urn:spo:guest#alekspop@mit.edu::" providerId="AD" clId="Web-{B49B89F4-A595-61E8-2D5B-E3E96169075E}" dt="2024-07-27T12:26:10.604" v="745" actId="14100"/>
          <ac:spMkLst>
            <pc:docMk/>
            <pc:sldMk cId="3855103247" sldId="261"/>
            <ac:spMk id="5" creationId="{7BB5ED87-87BF-0465-716B-35F53721EBB2}"/>
          </ac:spMkLst>
        </pc:spChg>
        <pc:spChg chg="mod">
          <ac:chgData name="alekspop@mit.edu" userId="S::urn:spo:guest#alekspop@mit.edu::" providerId="AD" clId="Web-{B49B89F4-A595-61E8-2D5B-E3E96169075E}" dt="2024-07-27T00:14:32.464" v="302" actId="1076"/>
          <ac:spMkLst>
            <pc:docMk/>
            <pc:sldMk cId="3855103247" sldId="261"/>
            <ac:spMk id="8" creationId="{0263A70A-51DB-7F4D-0528-E1A9B879FE19}"/>
          </ac:spMkLst>
        </pc:spChg>
        <pc:picChg chg="mod ord">
          <ac:chgData name="alekspop@mit.edu" userId="S::urn:spo:guest#alekspop@mit.edu::" providerId="AD" clId="Web-{B49B89F4-A595-61E8-2D5B-E3E96169075E}" dt="2024-07-27T12:25:22.774" v="736"/>
          <ac:picMkLst>
            <pc:docMk/>
            <pc:sldMk cId="3855103247" sldId="261"/>
            <ac:picMk id="3" creationId="{A4FE7366-5345-49F9-80AA-B378B43CD38E}"/>
          </ac:picMkLst>
        </pc:picChg>
        <pc:picChg chg="add del mod">
          <ac:chgData name="alekspop@mit.edu" userId="S::urn:spo:guest#alekspop@mit.edu::" providerId="AD" clId="Web-{B49B89F4-A595-61E8-2D5B-E3E96169075E}" dt="2024-07-27T12:26:54.714" v="747"/>
          <ac:picMkLst>
            <pc:docMk/>
            <pc:sldMk cId="3855103247" sldId="261"/>
            <ac:picMk id="7" creationId="{2CD70306-AFC9-3FC8-A494-FAFCCB1A2652}"/>
          </ac:picMkLst>
        </pc:picChg>
        <pc:picChg chg="add mod">
          <ac:chgData name="alekspop@mit.edu" userId="S::urn:spo:guest#alekspop@mit.edu::" providerId="AD" clId="Web-{B49B89F4-A595-61E8-2D5B-E3E96169075E}" dt="2024-07-27T12:28:02.496" v="754" actId="1076"/>
          <ac:picMkLst>
            <pc:docMk/>
            <pc:sldMk cId="3855103247" sldId="261"/>
            <ac:picMk id="9" creationId="{9AE2CA9B-6026-7122-239D-F13561E756E3}"/>
          </ac:picMkLst>
        </pc:picChg>
        <pc:picChg chg="add mod">
          <ac:chgData name="alekspop@mit.edu" userId="S::urn:spo:guest#alekspop@mit.edu::" providerId="AD" clId="Web-{B49B89F4-A595-61E8-2D5B-E3E96169075E}" dt="2024-07-27T12:28:23.653" v="756" actId="1076"/>
          <ac:picMkLst>
            <pc:docMk/>
            <pc:sldMk cId="3855103247" sldId="261"/>
            <ac:picMk id="11" creationId="{13CD61D7-B557-7999-5B5A-F253CA22BB3D}"/>
          </ac:picMkLst>
        </pc:picChg>
      </pc:sldChg>
      <pc:sldChg chg="addSp delSp modSp">
        <pc:chgData name="alekspop@mit.edu" userId="S::urn:spo:guest#alekspop@mit.edu::" providerId="AD" clId="Web-{B49B89F4-A595-61E8-2D5B-E3E96169075E}" dt="2024-07-27T00:13:32.808" v="297" actId="20577"/>
        <pc:sldMkLst>
          <pc:docMk/>
          <pc:sldMk cId="31595136" sldId="263"/>
        </pc:sldMkLst>
        <pc:spChg chg="mod">
          <ac:chgData name="alekspop@mit.edu" userId="S::urn:spo:guest#alekspop@mit.edu::" providerId="AD" clId="Web-{B49B89F4-A595-61E8-2D5B-E3E96169075E}" dt="2024-07-27T00:13:32.808" v="297" actId="20577"/>
          <ac:spMkLst>
            <pc:docMk/>
            <pc:sldMk cId="31595136" sldId="263"/>
            <ac:spMk id="3" creationId="{C15BE2D5-656F-E137-53EC-D17863271003}"/>
          </ac:spMkLst>
        </pc:spChg>
        <pc:picChg chg="add del">
          <ac:chgData name="alekspop@mit.edu" userId="S::urn:spo:guest#alekspop@mit.edu::" providerId="AD" clId="Web-{B49B89F4-A595-61E8-2D5B-E3E96169075E}" dt="2024-07-27T00:05:05.474" v="248"/>
          <ac:picMkLst>
            <pc:docMk/>
            <pc:sldMk cId="31595136" sldId="263"/>
            <ac:picMk id="6" creationId="{ECE8BB13-F883-F212-D5FB-3AE88D635758}"/>
          </ac:picMkLst>
        </pc:picChg>
      </pc:sldChg>
      <pc:sldChg chg="modSp">
        <pc:chgData name="alekspop@mit.edu" userId="S::urn:spo:guest#alekspop@mit.edu::" providerId="AD" clId="Web-{B49B89F4-A595-61E8-2D5B-E3E96169075E}" dt="2024-07-27T00:17:51.420" v="319" actId="1076"/>
        <pc:sldMkLst>
          <pc:docMk/>
          <pc:sldMk cId="2812135325" sldId="264"/>
        </pc:sldMkLst>
        <pc:spChg chg="mod">
          <ac:chgData name="alekspop@mit.edu" userId="S::urn:spo:guest#alekspop@mit.edu::" providerId="AD" clId="Web-{B49B89F4-A595-61E8-2D5B-E3E96169075E}" dt="2024-07-27T00:17:29.435" v="317" actId="20577"/>
          <ac:spMkLst>
            <pc:docMk/>
            <pc:sldMk cId="2812135325" sldId="264"/>
            <ac:spMk id="2" creationId="{12ECDF13-3703-E1D2-775D-BB8200FB2265}"/>
          </ac:spMkLst>
        </pc:spChg>
        <pc:spChg chg="mod">
          <ac:chgData name="alekspop@mit.edu" userId="S::urn:spo:guest#alekspop@mit.edu::" providerId="AD" clId="Web-{B49B89F4-A595-61E8-2D5B-E3E96169075E}" dt="2024-07-27T00:17:22.466" v="316" actId="1076"/>
          <ac:spMkLst>
            <pc:docMk/>
            <pc:sldMk cId="2812135325" sldId="264"/>
            <ac:spMk id="7" creationId="{D4E9EE8C-3AB9-C5B4-50A4-39E47C216314}"/>
          </ac:spMkLst>
        </pc:spChg>
        <pc:spChg chg="mod">
          <ac:chgData name="alekspop@mit.edu" userId="S::urn:spo:guest#alekspop@mit.edu::" providerId="AD" clId="Web-{B49B89F4-A595-61E8-2D5B-E3E96169075E}" dt="2024-07-27T00:17:51.420" v="319" actId="1076"/>
          <ac:spMkLst>
            <pc:docMk/>
            <pc:sldMk cId="2812135325" sldId="264"/>
            <ac:spMk id="8" creationId="{27132603-9974-04E4-A1E7-741C38A03E22}"/>
          </ac:spMkLst>
        </pc:spChg>
        <pc:picChg chg="mod">
          <ac:chgData name="alekspop@mit.edu" userId="S::urn:spo:guest#alekspop@mit.edu::" providerId="AD" clId="Web-{B49B89F4-A595-61E8-2D5B-E3E96169075E}" dt="2024-07-27T00:17:15.185" v="314" actId="1076"/>
          <ac:picMkLst>
            <pc:docMk/>
            <pc:sldMk cId="2812135325" sldId="264"/>
            <ac:picMk id="4" creationId="{6630EBFD-7378-08A4-4E4F-154DCDCA6209}"/>
          </ac:picMkLst>
        </pc:picChg>
        <pc:picChg chg="mod ord">
          <ac:chgData name="alekspop@mit.edu" userId="S::urn:spo:guest#alekspop@mit.edu::" providerId="AD" clId="Web-{B49B89F4-A595-61E8-2D5B-E3E96169075E}" dt="2024-07-27T00:17:15.216" v="315" actId="1076"/>
          <ac:picMkLst>
            <pc:docMk/>
            <pc:sldMk cId="2812135325" sldId="264"/>
            <ac:picMk id="6" creationId="{331C6FBD-EBB5-8D72-E201-7061DBFD9871}"/>
          </ac:picMkLst>
        </pc:picChg>
      </pc:sldChg>
      <pc:sldChg chg="modSp">
        <pc:chgData name="alekspop@mit.edu" userId="S::urn:spo:guest#alekspop@mit.edu::" providerId="AD" clId="Web-{B49B89F4-A595-61E8-2D5B-E3E96169075E}" dt="2024-07-27T00:19:30.686" v="333" actId="14100"/>
        <pc:sldMkLst>
          <pc:docMk/>
          <pc:sldMk cId="3715483100" sldId="266"/>
        </pc:sldMkLst>
        <pc:spChg chg="mod">
          <ac:chgData name="alekspop@mit.edu" userId="S::urn:spo:guest#alekspop@mit.edu::" providerId="AD" clId="Web-{B49B89F4-A595-61E8-2D5B-E3E96169075E}" dt="2024-07-27T00:18:50.014" v="328" actId="1076"/>
          <ac:spMkLst>
            <pc:docMk/>
            <pc:sldMk cId="3715483100" sldId="266"/>
            <ac:spMk id="10" creationId="{5684AF3F-2FEB-64FF-6474-3BFB5ACACEF8}"/>
          </ac:spMkLst>
        </pc:spChg>
        <pc:spChg chg="mod">
          <ac:chgData name="alekspop@mit.edu" userId="S::urn:spo:guest#alekspop@mit.edu::" providerId="AD" clId="Web-{B49B89F4-A595-61E8-2D5B-E3E96169075E}" dt="2024-07-27T00:18:50.014" v="329" actId="1076"/>
          <ac:spMkLst>
            <pc:docMk/>
            <pc:sldMk cId="3715483100" sldId="266"/>
            <ac:spMk id="12" creationId="{86164939-6F78-8E82-976C-AE89E2B2491F}"/>
          </ac:spMkLst>
        </pc:spChg>
        <pc:spChg chg="mod">
          <ac:chgData name="alekspop@mit.edu" userId="S::urn:spo:guest#alekspop@mit.edu::" providerId="AD" clId="Web-{B49B89F4-A595-61E8-2D5B-E3E96169075E}" dt="2024-07-27T00:18:50.030" v="330" actId="1076"/>
          <ac:spMkLst>
            <pc:docMk/>
            <pc:sldMk cId="3715483100" sldId="266"/>
            <ac:spMk id="13" creationId="{60C0C623-C215-BB01-F090-762DB740CE04}"/>
          </ac:spMkLst>
        </pc:spChg>
        <pc:spChg chg="mod">
          <ac:chgData name="alekspop@mit.edu" userId="S::urn:spo:guest#alekspop@mit.edu::" providerId="AD" clId="Web-{B49B89F4-A595-61E8-2D5B-E3E96169075E}" dt="2024-07-27T00:18:50.030" v="331" actId="1076"/>
          <ac:spMkLst>
            <pc:docMk/>
            <pc:sldMk cId="3715483100" sldId="266"/>
            <ac:spMk id="14" creationId="{AB757FED-6405-0663-392A-A48CEA8149A6}"/>
          </ac:spMkLst>
        </pc:spChg>
        <pc:spChg chg="mod">
          <ac:chgData name="alekspop@mit.edu" userId="S::urn:spo:guest#alekspop@mit.edu::" providerId="AD" clId="Web-{B49B89F4-A595-61E8-2D5B-E3E96169075E}" dt="2024-07-27T00:19:30.686" v="333" actId="14100"/>
          <ac:spMkLst>
            <pc:docMk/>
            <pc:sldMk cId="3715483100" sldId="266"/>
            <ac:spMk id="17" creationId="{6ABB1898-DE77-531E-DCE3-44A375F12928}"/>
          </ac:spMkLst>
        </pc:spChg>
        <pc:picChg chg="mod">
          <ac:chgData name="alekspop@mit.edu" userId="S::urn:spo:guest#alekspop@mit.edu::" providerId="AD" clId="Web-{B49B89F4-A595-61E8-2D5B-E3E96169075E}" dt="2024-07-27T00:18:49.983" v="326" actId="1076"/>
          <ac:picMkLst>
            <pc:docMk/>
            <pc:sldMk cId="3715483100" sldId="266"/>
            <ac:picMk id="4" creationId="{03E49DF2-B854-9125-A080-7C6604CE91C5}"/>
          </ac:picMkLst>
        </pc:picChg>
        <pc:picChg chg="mod">
          <ac:chgData name="alekspop@mit.edu" userId="S::urn:spo:guest#alekspop@mit.edu::" providerId="AD" clId="Web-{B49B89F4-A595-61E8-2D5B-E3E96169075E}" dt="2024-07-27T00:19:05.092" v="332" actId="1076"/>
          <ac:picMkLst>
            <pc:docMk/>
            <pc:sldMk cId="3715483100" sldId="266"/>
            <ac:picMk id="5" creationId="{DB739280-02D8-6CA1-A23B-54343C0BED41}"/>
          </ac:picMkLst>
        </pc:picChg>
      </pc:sldChg>
      <pc:sldChg chg="del">
        <pc:chgData name="alekspop@mit.edu" userId="S::urn:spo:guest#alekspop@mit.edu::" providerId="AD" clId="Web-{B49B89F4-A595-61E8-2D5B-E3E96169075E}" dt="2024-07-26T20:07:08.650" v="31"/>
        <pc:sldMkLst>
          <pc:docMk/>
          <pc:sldMk cId="3159588905" sldId="268"/>
        </pc:sldMkLst>
      </pc:sldChg>
      <pc:sldChg chg="modSp">
        <pc:chgData name="alekspop@mit.edu" userId="S::urn:spo:guest#alekspop@mit.edu::" providerId="AD" clId="Web-{B49B89F4-A595-61E8-2D5B-E3E96169075E}" dt="2024-07-27T00:08:29.054" v="265" actId="1076"/>
        <pc:sldMkLst>
          <pc:docMk/>
          <pc:sldMk cId="2231690513" sldId="270"/>
        </pc:sldMkLst>
        <pc:spChg chg="mod">
          <ac:chgData name="alekspop@mit.edu" userId="S::urn:spo:guest#alekspop@mit.edu::" providerId="AD" clId="Web-{B49B89F4-A595-61E8-2D5B-E3E96169075E}" dt="2024-07-27T00:08:15.867" v="262" actId="1076"/>
          <ac:spMkLst>
            <pc:docMk/>
            <pc:sldMk cId="2231690513" sldId="270"/>
            <ac:spMk id="5" creationId="{477A8C60-29C8-A22F-3B2B-CA905AE6ABF4}"/>
          </ac:spMkLst>
        </pc:spChg>
        <pc:picChg chg="mod">
          <ac:chgData name="alekspop@mit.edu" userId="S::urn:spo:guest#alekspop@mit.edu::" providerId="AD" clId="Web-{B49B89F4-A595-61E8-2D5B-E3E96169075E}" dt="2024-07-27T00:08:29.054" v="265" actId="1076"/>
          <ac:picMkLst>
            <pc:docMk/>
            <pc:sldMk cId="2231690513" sldId="270"/>
            <ac:picMk id="4" creationId="{E8CF7900-78CB-AC32-7D64-E0FEF17A2D04}"/>
          </ac:picMkLst>
        </pc:picChg>
      </pc:sldChg>
      <pc:sldChg chg="modSp">
        <pc:chgData name="alekspop@mit.edu" userId="S::urn:spo:guest#alekspop@mit.edu::" providerId="AD" clId="Web-{B49B89F4-A595-61E8-2D5B-E3E96169075E}" dt="2024-07-27T00:08:05.382" v="261" actId="1076"/>
        <pc:sldMkLst>
          <pc:docMk/>
          <pc:sldMk cId="739825697" sldId="272"/>
        </pc:sldMkLst>
        <pc:spChg chg="mod">
          <ac:chgData name="alekspop@mit.edu" userId="S::urn:spo:guest#alekspop@mit.edu::" providerId="AD" clId="Web-{B49B89F4-A595-61E8-2D5B-E3E96169075E}" dt="2024-07-27T00:07:37.898" v="259" actId="1076"/>
          <ac:spMkLst>
            <pc:docMk/>
            <pc:sldMk cId="739825697" sldId="272"/>
            <ac:spMk id="8" creationId="{C4902D32-B981-D4F8-E525-D788C7CB65AB}"/>
          </ac:spMkLst>
        </pc:spChg>
        <pc:picChg chg="mod ord">
          <ac:chgData name="alekspop@mit.edu" userId="S::urn:spo:guest#alekspop@mit.edu::" providerId="AD" clId="Web-{B49B89F4-A595-61E8-2D5B-E3E96169075E}" dt="2024-07-27T00:07:51.960" v="260" actId="1076"/>
          <ac:picMkLst>
            <pc:docMk/>
            <pc:sldMk cId="739825697" sldId="272"/>
            <ac:picMk id="4" creationId="{5888A3A3-5E47-0616-1C0A-5AA2A36E3659}"/>
          </ac:picMkLst>
        </pc:picChg>
        <pc:picChg chg="mod">
          <ac:chgData name="alekspop@mit.edu" userId="S::urn:spo:guest#alekspop@mit.edu::" providerId="AD" clId="Web-{B49B89F4-A595-61E8-2D5B-E3E96169075E}" dt="2024-07-27T00:08:05.382" v="261" actId="1076"/>
          <ac:picMkLst>
            <pc:docMk/>
            <pc:sldMk cId="739825697" sldId="272"/>
            <ac:picMk id="6" creationId="{D52B63CF-87CC-FA0C-CBE1-BA14A9E5CDF6}"/>
          </ac:picMkLst>
        </pc:picChg>
      </pc:sldChg>
      <pc:sldChg chg="modSp">
        <pc:chgData name="alekspop@mit.edu" userId="S::urn:spo:guest#alekspop@mit.edu::" providerId="AD" clId="Web-{B49B89F4-A595-61E8-2D5B-E3E96169075E}" dt="2024-07-27T00:15:09.137" v="305" actId="1076"/>
        <pc:sldMkLst>
          <pc:docMk/>
          <pc:sldMk cId="2568263740" sldId="273"/>
        </pc:sldMkLst>
        <pc:picChg chg="mod">
          <ac:chgData name="alekspop@mit.edu" userId="S::urn:spo:guest#alekspop@mit.edu::" providerId="AD" clId="Web-{B49B89F4-A595-61E8-2D5B-E3E96169075E}" dt="2024-07-27T00:15:01.668" v="304" actId="1076"/>
          <ac:picMkLst>
            <pc:docMk/>
            <pc:sldMk cId="2568263740" sldId="273"/>
            <ac:picMk id="1026" creationId="{CAF1FACD-FBDB-AFFF-7DA2-24C938B08830}"/>
          </ac:picMkLst>
        </pc:picChg>
        <pc:picChg chg="mod">
          <ac:chgData name="alekspop@mit.edu" userId="S::urn:spo:guest#alekspop@mit.edu::" providerId="AD" clId="Web-{B49B89F4-A595-61E8-2D5B-E3E96169075E}" dt="2024-07-27T00:14:52.340" v="303" actId="1076"/>
          <ac:picMkLst>
            <pc:docMk/>
            <pc:sldMk cId="2568263740" sldId="273"/>
            <ac:picMk id="1028" creationId="{4CFB281B-6657-5F1F-DD9F-7C5971182C0F}"/>
          </ac:picMkLst>
        </pc:picChg>
        <pc:picChg chg="mod">
          <ac:chgData name="alekspop@mit.edu" userId="S::urn:spo:guest#alekspop@mit.edu::" providerId="AD" clId="Web-{B49B89F4-A595-61E8-2D5B-E3E96169075E}" dt="2024-07-27T00:15:09.137" v="305" actId="1076"/>
          <ac:picMkLst>
            <pc:docMk/>
            <pc:sldMk cId="2568263740" sldId="273"/>
            <ac:picMk id="1030" creationId="{8BED6831-12E5-4DDF-1F9E-F180CEAF0475}"/>
          </ac:picMkLst>
        </pc:picChg>
      </pc:sldChg>
      <pc:sldChg chg="modSp">
        <pc:chgData name="alekspop@mit.edu" userId="S::urn:spo:guest#alekspop@mit.edu::" providerId="AD" clId="Web-{B49B89F4-A595-61E8-2D5B-E3E96169075E}" dt="2024-07-26T23:42:50.752" v="75" actId="1076"/>
        <pc:sldMkLst>
          <pc:docMk/>
          <pc:sldMk cId="3358469348" sldId="276"/>
        </pc:sldMkLst>
        <pc:spChg chg="mod">
          <ac:chgData name="alekspop@mit.edu" userId="S::urn:spo:guest#alekspop@mit.edu::" providerId="AD" clId="Web-{B49B89F4-A595-61E8-2D5B-E3E96169075E}" dt="2024-07-26T23:42:45.018" v="74" actId="1076"/>
          <ac:spMkLst>
            <pc:docMk/>
            <pc:sldMk cId="3358469348" sldId="276"/>
            <ac:spMk id="2" creationId="{19768055-BD87-63BF-C933-A607795763A5}"/>
          </ac:spMkLst>
        </pc:spChg>
        <pc:picChg chg="mod ord modCrop">
          <ac:chgData name="alekspop@mit.edu" userId="S::urn:spo:guest#alekspop@mit.edu::" providerId="AD" clId="Web-{B49B89F4-A595-61E8-2D5B-E3E96169075E}" dt="2024-07-26T23:42:50.752" v="75" actId="1076"/>
          <ac:picMkLst>
            <pc:docMk/>
            <pc:sldMk cId="3358469348" sldId="276"/>
            <ac:picMk id="6" creationId="{A1A1D195-DF98-0372-A70F-AB42CD12718D}"/>
          </ac:picMkLst>
        </pc:picChg>
      </pc:sldChg>
      <pc:sldChg chg="modSp">
        <pc:chgData name="alekspop@mit.edu" userId="S::urn:spo:guest#alekspop@mit.edu::" providerId="AD" clId="Web-{B49B89F4-A595-61E8-2D5B-E3E96169075E}" dt="2024-07-27T12:23:46.226" v="735" actId="20577"/>
        <pc:sldMkLst>
          <pc:docMk/>
          <pc:sldMk cId="1876511025" sldId="277"/>
        </pc:sldMkLst>
        <pc:spChg chg="mod">
          <ac:chgData name="alekspop@mit.edu" userId="S::urn:spo:guest#alekspop@mit.edu::" providerId="AD" clId="Web-{B49B89F4-A595-61E8-2D5B-E3E96169075E}" dt="2024-07-27T12:23:46.226" v="735" actId="20577"/>
          <ac:spMkLst>
            <pc:docMk/>
            <pc:sldMk cId="1876511025" sldId="277"/>
            <ac:spMk id="3" creationId="{3BD32D1E-B7A1-6E3B-484B-21399A3E2CEA}"/>
          </ac:spMkLst>
        </pc:spChg>
        <pc:spChg chg="mod">
          <ac:chgData name="alekspop@mit.edu" userId="S::urn:spo:guest#alekspop@mit.edu::" providerId="AD" clId="Web-{B49B89F4-A595-61E8-2D5B-E3E96169075E}" dt="2024-07-27T00:23:34.517" v="502" actId="20577"/>
          <ac:spMkLst>
            <pc:docMk/>
            <pc:sldMk cId="1876511025" sldId="277"/>
            <ac:spMk id="6" creationId="{434EB5D2-ABCF-EFE5-185D-FCC88796E8AC}"/>
          </ac:spMkLst>
        </pc:spChg>
      </pc:sldChg>
      <pc:sldChg chg="modSp">
        <pc:chgData name="alekspop@mit.edu" userId="S::urn:spo:guest#alekspop@mit.edu::" providerId="AD" clId="Web-{B49B89F4-A595-61E8-2D5B-E3E96169075E}" dt="2024-07-27T00:06:18.366" v="249" actId="20577"/>
        <pc:sldMkLst>
          <pc:docMk/>
          <pc:sldMk cId="2335984118" sldId="278"/>
        </pc:sldMkLst>
        <pc:spChg chg="mod">
          <ac:chgData name="alekspop@mit.edu" userId="S::urn:spo:guest#alekspop@mit.edu::" providerId="AD" clId="Web-{B49B89F4-A595-61E8-2D5B-E3E96169075E}" dt="2024-07-27T00:06:18.366" v="249" actId="20577"/>
          <ac:spMkLst>
            <pc:docMk/>
            <pc:sldMk cId="2335984118" sldId="278"/>
            <ac:spMk id="2" creationId="{1648821E-2DFE-2624-9394-B82E244FD3D7}"/>
          </ac:spMkLst>
        </pc:spChg>
      </pc:sldChg>
      <pc:sldChg chg="modSp">
        <pc:chgData name="alekspop@mit.edu" userId="S::urn:spo:guest#alekspop@mit.edu::" providerId="AD" clId="Web-{B49B89F4-A595-61E8-2D5B-E3E96169075E}" dt="2024-07-27T11:22:17.957" v="542" actId="1076"/>
        <pc:sldMkLst>
          <pc:docMk/>
          <pc:sldMk cId="2314264551" sldId="279"/>
        </pc:sldMkLst>
        <pc:spChg chg="mod">
          <ac:chgData name="alekspop@mit.edu" userId="S::urn:spo:guest#alekspop@mit.edu::" providerId="AD" clId="Web-{B49B89F4-A595-61E8-2D5B-E3E96169075E}" dt="2024-07-27T11:22:17.957" v="542" actId="1076"/>
          <ac:spMkLst>
            <pc:docMk/>
            <pc:sldMk cId="2314264551" sldId="279"/>
            <ac:spMk id="2" creationId="{E5A5ECBC-39CD-A7B8-3C90-27FA3BFE3D42}"/>
          </ac:spMkLst>
        </pc:spChg>
      </pc:sldChg>
      <pc:sldChg chg="addSp delSp modSp">
        <pc:chgData name="alekspop@mit.edu" userId="S::urn:spo:guest#alekspop@mit.edu::" providerId="AD" clId="Web-{B49B89F4-A595-61E8-2D5B-E3E96169075E}" dt="2024-07-27T11:34:56.935" v="667" actId="20577"/>
        <pc:sldMkLst>
          <pc:docMk/>
          <pc:sldMk cId="2143173314" sldId="280"/>
        </pc:sldMkLst>
        <pc:spChg chg="mod">
          <ac:chgData name="alekspop@mit.edu" userId="S::urn:spo:guest#alekspop@mit.edu::" providerId="AD" clId="Web-{B49B89F4-A595-61E8-2D5B-E3E96169075E}" dt="2024-07-27T11:34:56.935" v="667" actId="20577"/>
          <ac:spMkLst>
            <pc:docMk/>
            <pc:sldMk cId="2143173314" sldId="280"/>
            <ac:spMk id="3" creationId="{AD7D2DC7-1828-268A-9F1F-97979C040C4A}"/>
          </ac:spMkLst>
        </pc:spChg>
        <pc:picChg chg="add del mod">
          <ac:chgData name="alekspop@mit.edu" userId="S::urn:spo:guest#alekspop@mit.edu::" providerId="AD" clId="Web-{B49B89F4-A595-61E8-2D5B-E3E96169075E}" dt="2024-07-27T11:25:02.553" v="546"/>
          <ac:picMkLst>
            <pc:docMk/>
            <pc:sldMk cId="2143173314" sldId="280"/>
            <ac:picMk id="4" creationId="{9C112F11-8CD9-D81A-57F7-65B0E5B4167A}"/>
          </ac:picMkLst>
        </pc:picChg>
      </pc:sldChg>
      <pc:sldChg chg="modSp">
        <pc:chgData name="alekspop@mit.edu" userId="S::urn:spo:guest#alekspop@mit.edu::" providerId="AD" clId="Web-{B49B89F4-A595-61E8-2D5B-E3E96169075E}" dt="2024-07-27T11:36:14.733" v="669" actId="1076"/>
        <pc:sldMkLst>
          <pc:docMk/>
          <pc:sldMk cId="1208534934" sldId="282"/>
        </pc:sldMkLst>
        <pc:picChg chg="mod">
          <ac:chgData name="alekspop@mit.edu" userId="S::urn:spo:guest#alekspop@mit.edu::" providerId="AD" clId="Web-{B49B89F4-A595-61E8-2D5B-E3E96169075E}" dt="2024-07-27T11:36:14.733" v="669" actId="1076"/>
          <ac:picMkLst>
            <pc:docMk/>
            <pc:sldMk cId="1208534934" sldId="282"/>
            <ac:picMk id="6" creationId="{57403647-695D-BF36-EFB3-227B3770379A}"/>
          </ac:picMkLst>
        </pc:picChg>
      </pc:sldChg>
    </pc:docChg>
  </pc:docChgLst>
  <pc:docChgLst>
    <pc:chgData name="yulupeng@umich.edu" userId="S::urn:spo:guest#yulupeng@umich.edu::" providerId="AD" clId="Web-{CDD6D4B3-0218-B555-5B8E-FBA7D6F7DB87}"/>
    <pc:docChg chg="addSld modSld">
      <pc:chgData name="yulupeng@umich.edu" userId="S::urn:spo:guest#yulupeng@umich.edu::" providerId="AD" clId="Web-{CDD6D4B3-0218-B555-5B8E-FBA7D6F7DB87}" dt="2024-07-26T20:30:28.259" v="39" actId="1076"/>
      <pc:docMkLst>
        <pc:docMk/>
      </pc:docMkLst>
      <pc:sldChg chg="addSp delSp modSp">
        <pc:chgData name="yulupeng@umich.edu" userId="S::urn:spo:guest#yulupeng@umich.edu::" providerId="AD" clId="Web-{CDD6D4B3-0218-B555-5B8E-FBA7D6F7DB87}" dt="2024-07-26T20:29:31.837" v="36"/>
        <pc:sldMkLst>
          <pc:docMk/>
          <pc:sldMk cId="1095884923" sldId="259"/>
        </pc:sldMkLst>
        <pc:picChg chg="add del mod">
          <ac:chgData name="yulupeng@umich.edu" userId="S::urn:spo:guest#yulupeng@umich.edu::" providerId="AD" clId="Web-{CDD6D4B3-0218-B555-5B8E-FBA7D6F7DB87}" dt="2024-07-26T20:29:31.837" v="36"/>
          <ac:picMkLst>
            <pc:docMk/>
            <pc:sldMk cId="1095884923" sldId="259"/>
            <ac:picMk id="3" creationId="{7E0A8C0D-7A8E-4A31-3A00-2BFBAC608D0A}"/>
          </ac:picMkLst>
        </pc:picChg>
        <pc:picChg chg="del mod">
          <ac:chgData name="yulupeng@umich.edu" userId="S::urn:spo:guest#yulupeng@umich.edu::" providerId="AD" clId="Web-{CDD6D4B3-0218-B555-5B8E-FBA7D6F7DB87}" dt="2024-07-26T20:18:54.627" v="22"/>
          <ac:picMkLst>
            <pc:docMk/>
            <pc:sldMk cId="1095884923" sldId="259"/>
            <ac:picMk id="8" creationId="{03A27276-C6E0-388C-55D1-522231507395}"/>
          </ac:picMkLst>
        </pc:picChg>
      </pc:sldChg>
      <pc:sldChg chg="addSp delSp modSp new addAnim">
        <pc:chgData name="yulupeng@umich.edu" userId="S::urn:spo:guest#yulupeng@umich.edu::" providerId="AD" clId="Web-{CDD6D4B3-0218-B555-5B8E-FBA7D6F7DB87}" dt="2024-07-26T20:30:28.259" v="39" actId="1076"/>
        <pc:sldMkLst>
          <pc:docMk/>
          <pc:sldMk cId="3303834108" sldId="268"/>
        </pc:sldMkLst>
        <pc:spChg chg="del">
          <ac:chgData name="yulupeng@umich.edu" userId="S::urn:spo:guest#yulupeng@umich.edu::" providerId="AD" clId="Web-{CDD6D4B3-0218-B555-5B8E-FBA7D6F7DB87}" dt="2024-07-26T20:12:16.627" v="2"/>
          <ac:spMkLst>
            <pc:docMk/>
            <pc:sldMk cId="3303834108" sldId="268"/>
            <ac:spMk id="2" creationId="{0F977673-D413-DAB6-351C-EE56827DCDA2}"/>
          </ac:spMkLst>
        </pc:spChg>
        <pc:spChg chg="del">
          <ac:chgData name="yulupeng@umich.edu" userId="S::urn:spo:guest#yulupeng@umich.edu::" providerId="AD" clId="Web-{CDD6D4B3-0218-B555-5B8E-FBA7D6F7DB87}" dt="2024-07-26T20:12:11.034" v="1"/>
          <ac:spMkLst>
            <pc:docMk/>
            <pc:sldMk cId="3303834108" sldId="268"/>
            <ac:spMk id="3" creationId="{D86892EE-AA79-2E90-8005-097EA961E4B4}"/>
          </ac:spMkLst>
        </pc:spChg>
        <pc:spChg chg="add del mod">
          <ac:chgData name="yulupeng@umich.edu" userId="S::urn:spo:guest#yulupeng@umich.edu::" providerId="AD" clId="Web-{CDD6D4B3-0218-B555-5B8E-FBA7D6F7DB87}" dt="2024-07-26T20:19:10.673" v="25"/>
          <ac:spMkLst>
            <pc:docMk/>
            <pc:sldMk cId="3303834108" sldId="268"/>
            <ac:spMk id="9" creationId="{4BAF5336-589E-2E24-D3FC-7C8739E11A67}"/>
          </ac:spMkLst>
        </pc:spChg>
        <pc:spChg chg="add mod">
          <ac:chgData name="yulupeng@umich.edu" userId="S::urn:spo:guest#yulupeng@umich.edu::" providerId="AD" clId="Web-{CDD6D4B3-0218-B555-5B8E-FBA7D6F7DB87}" dt="2024-07-26T20:19:28.673" v="30"/>
          <ac:spMkLst>
            <pc:docMk/>
            <pc:sldMk cId="3303834108" sldId="268"/>
            <ac:spMk id="12" creationId="{BCFFFA75-E85A-4212-55E8-D1E73CC60C19}"/>
          </ac:spMkLst>
        </pc:spChg>
        <pc:picChg chg="add del mod ord">
          <ac:chgData name="yulupeng@umich.edu" userId="S::urn:spo:guest#yulupeng@umich.edu::" providerId="AD" clId="Web-{CDD6D4B3-0218-B555-5B8E-FBA7D6F7DB87}" dt="2024-07-26T20:18:57.798" v="24"/>
          <ac:picMkLst>
            <pc:docMk/>
            <pc:sldMk cId="3303834108" sldId="268"/>
            <ac:picMk id="4" creationId="{4F8978E0-7193-BFD8-26BC-6EB9DC85735F}"/>
          </ac:picMkLst>
        </pc:picChg>
        <pc:picChg chg="add del mod">
          <ac:chgData name="yulupeng@umich.edu" userId="S::urn:spo:guest#yulupeng@umich.edu::" providerId="AD" clId="Web-{CDD6D4B3-0218-B555-5B8E-FBA7D6F7DB87}" dt="2024-07-26T20:18:56.798" v="23"/>
          <ac:picMkLst>
            <pc:docMk/>
            <pc:sldMk cId="3303834108" sldId="268"/>
            <ac:picMk id="6" creationId="{82C0CD87-F0C2-83BE-2B62-4DED159534D3}"/>
          </ac:picMkLst>
        </pc:picChg>
        <pc:picChg chg="add mod">
          <ac:chgData name="yulupeng@umich.edu" userId="S::urn:spo:guest#yulupeng@umich.edu::" providerId="AD" clId="Web-{CDD6D4B3-0218-B555-5B8E-FBA7D6F7DB87}" dt="2024-07-26T20:18:01.267" v="16" actId="1076"/>
          <ac:picMkLst>
            <pc:docMk/>
            <pc:sldMk cId="3303834108" sldId="268"/>
            <ac:picMk id="7" creationId="{25BE305D-DB21-03D2-9DA6-855431A382FE}"/>
          </ac:picMkLst>
        </pc:picChg>
        <pc:picChg chg="add del mod ord">
          <ac:chgData name="yulupeng@umich.edu" userId="S::urn:spo:guest#yulupeng@umich.edu::" providerId="AD" clId="Web-{CDD6D4B3-0218-B555-5B8E-FBA7D6F7DB87}" dt="2024-07-26T20:19:28.673" v="30"/>
          <ac:picMkLst>
            <pc:docMk/>
            <pc:sldMk cId="3303834108" sldId="268"/>
            <ac:picMk id="10" creationId="{D59ED870-0C82-8669-33F6-D9F2A702584D}"/>
          </ac:picMkLst>
        </pc:picChg>
        <pc:picChg chg="add mod">
          <ac:chgData name="yulupeng@umich.edu" userId="S::urn:spo:guest#yulupeng@umich.edu::" providerId="AD" clId="Web-{CDD6D4B3-0218-B555-5B8E-FBA7D6F7DB87}" dt="2024-07-26T20:30:28.259" v="39" actId="1076"/>
          <ac:picMkLst>
            <pc:docMk/>
            <pc:sldMk cId="3303834108" sldId="268"/>
            <ac:picMk id="13" creationId="{F504E033-0FFD-D000-716D-23550AC42616}"/>
          </ac:picMkLst>
        </pc:picChg>
      </pc:sldChg>
    </pc:docChg>
  </pc:docChgLst>
  <pc:docChgLst>
    <pc:chgData name="lfcolem@clemson.edu" userId="S::urn:spo:guest#lfcolem@clemson.edu::" providerId="AD" clId="Web-{5165365B-6DD3-F7CF-E83F-7E9B59665806}"/>
    <pc:docChg chg="addSld modSld modMainMaster">
      <pc:chgData name="lfcolem@clemson.edu" userId="S::urn:spo:guest#lfcolem@clemson.edu::" providerId="AD" clId="Web-{5165365B-6DD3-F7CF-E83F-7E9B59665806}" dt="2024-07-27T12:29:52.151" v="1014" actId="14100"/>
      <pc:docMkLst>
        <pc:docMk/>
      </pc:docMkLst>
      <pc:sldChg chg="addSp modSp">
        <pc:chgData name="lfcolem@clemson.edu" userId="S::urn:spo:guest#lfcolem@clemson.edu::" providerId="AD" clId="Web-{5165365B-6DD3-F7CF-E83F-7E9B59665806}" dt="2024-07-26T22:36:50.712" v="964"/>
        <pc:sldMkLst>
          <pc:docMk/>
          <pc:sldMk cId="1262782640" sldId="256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1262782640" sldId="256"/>
            <ac:spMk id="4" creationId="{4DEBD324-02E7-73F3-DA37-4D0101C80BF6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1262782640" sldId="256"/>
            <ac:spMk id="5" creationId="{C3B4C0B8-1D94-C0E2-0A1D-A158ABE62534}"/>
          </ac:spMkLst>
        </pc:spChg>
      </pc:sldChg>
      <pc:sldChg chg="addSp modSp">
        <pc:chgData name="lfcolem@clemson.edu" userId="S::urn:spo:guest#lfcolem@clemson.edu::" providerId="AD" clId="Web-{5165365B-6DD3-F7CF-E83F-7E9B59665806}" dt="2024-07-26T22:36:50.712" v="964"/>
        <pc:sldMkLst>
          <pc:docMk/>
          <pc:sldMk cId="702091377" sldId="257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702091377" sldId="257"/>
            <ac:spMk id="5" creationId="{338C45C3-8022-19DD-9A5C-E24D3F6CBF10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702091377" sldId="257"/>
            <ac:spMk id="6" creationId="{D8C1EC1C-4164-A018-AF33-E29475012596}"/>
          </ac:spMkLst>
        </pc:spChg>
      </pc:sldChg>
      <pc:sldChg chg="addSp modSp">
        <pc:chgData name="lfcolem@clemson.edu" userId="S::urn:spo:guest#lfcolem@clemson.edu::" providerId="AD" clId="Web-{5165365B-6DD3-F7CF-E83F-7E9B59665806}" dt="2024-07-26T22:36:50.712" v="964"/>
        <pc:sldMkLst>
          <pc:docMk/>
          <pc:sldMk cId="1952269024" sldId="258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1952269024" sldId="258"/>
            <ac:spMk id="5" creationId="{4635DBCE-FC8A-F685-0DF3-EFFD4727C722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1952269024" sldId="258"/>
            <ac:spMk id="6" creationId="{C07D6B44-27BA-49C6-3668-014A7F6CBC6B}"/>
          </ac:spMkLst>
        </pc:spChg>
      </pc:sldChg>
      <pc:sldChg chg="addSp modSp">
        <pc:chgData name="lfcolem@clemson.edu" userId="S::urn:spo:guest#lfcolem@clemson.edu::" providerId="AD" clId="Web-{5165365B-6DD3-F7CF-E83F-7E9B59665806}" dt="2024-07-26T22:36:50.712" v="964"/>
        <pc:sldMkLst>
          <pc:docMk/>
          <pc:sldMk cId="3473256945" sldId="260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3473256945" sldId="260"/>
            <ac:spMk id="3" creationId="{17F5A98D-F1C9-8B96-B1FF-72E00B3E3B78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3473256945" sldId="260"/>
            <ac:spMk id="4" creationId="{DB2D6C53-FD1F-93CF-74C5-955EC9BFD931}"/>
          </ac:spMkLst>
        </pc:spChg>
      </pc:sldChg>
      <pc:sldChg chg="addSp delSp modSp">
        <pc:chgData name="lfcolem@clemson.edu" userId="S::urn:spo:guest#lfcolem@clemson.edu::" providerId="AD" clId="Web-{5165365B-6DD3-F7CF-E83F-7E9B59665806}" dt="2024-07-26T22:45:30.833" v="980" actId="1076"/>
        <pc:sldMkLst>
          <pc:docMk/>
          <pc:sldMk cId="3855103247" sldId="261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3855103247" sldId="261"/>
            <ac:spMk id="4" creationId="{265F1B71-6136-6B87-ECDC-0D36CFB60B54}"/>
          </ac:spMkLst>
        </pc:spChg>
        <pc:spChg chg="add mod">
          <ac:chgData name="lfcolem@clemson.edu" userId="S::urn:spo:guest#lfcolem@clemson.edu::" providerId="AD" clId="Web-{5165365B-6DD3-F7CF-E83F-7E9B59665806}" dt="2024-07-26T22:37:15.635" v="978" actId="20577"/>
          <ac:spMkLst>
            <pc:docMk/>
            <pc:sldMk cId="3855103247" sldId="261"/>
            <ac:spMk id="6" creationId="{B2BE03F3-F95C-86A0-A079-38A89B53F04D}"/>
          </ac:spMkLst>
        </pc:spChg>
        <pc:spChg chg="mod">
          <ac:chgData name="lfcolem@clemson.edu" userId="S::urn:spo:guest#lfcolem@clemson.edu::" providerId="AD" clId="Web-{5165365B-6DD3-F7CF-E83F-7E9B59665806}" dt="2024-07-26T21:20:05.137" v="756" actId="20577"/>
          <ac:spMkLst>
            <pc:docMk/>
            <pc:sldMk cId="3855103247" sldId="261"/>
            <ac:spMk id="8" creationId="{0263A70A-51DB-7F4D-0528-E1A9B879FE19}"/>
          </ac:spMkLst>
        </pc:spChg>
        <pc:picChg chg="add mod modCrop">
          <ac:chgData name="lfcolem@clemson.edu" userId="S::urn:spo:guest#lfcolem@clemson.edu::" providerId="AD" clId="Web-{5165365B-6DD3-F7CF-E83F-7E9B59665806}" dt="2024-07-26T22:45:30.833" v="980" actId="1076"/>
          <ac:picMkLst>
            <pc:docMk/>
            <pc:sldMk cId="3855103247" sldId="261"/>
            <ac:picMk id="3" creationId="{A4FE7366-5345-49F9-80AA-B378B43CD38E}"/>
          </ac:picMkLst>
        </pc:picChg>
        <pc:picChg chg="del">
          <ac:chgData name="lfcolem@clemson.edu" userId="S::urn:spo:guest#lfcolem@clemson.edu::" providerId="AD" clId="Web-{5165365B-6DD3-F7CF-E83F-7E9B59665806}" dt="2024-07-26T21:29:31.350" v="757"/>
          <ac:picMkLst>
            <pc:docMk/>
            <pc:sldMk cId="3855103247" sldId="261"/>
            <ac:picMk id="4" creationId="{6E03A02B-4580-F8EC-7E73-307134B6540C}"/>
          </ac:picMkLst>
        </pc:picChg>
        <pc:picChg chg="del">
          <ac:chgData name="lfcolem@clemson.edu" userId="S::urn:spo:guest#lfcolem@clemson.edu::" providerId="AD" clId="Web-{5165365B-6DD3-F7CF-E83F-7E9B59665806}" dt="2024-07-26T21:30:47.543" v="763"/>
          <ac:picMkLst>
            <pc:docMk/>
            <pc:sldMk cId="3855103247" sldId="261"/>
            <ac:picMk id="6" creationId="{6A9E48B7-D0BC-D3CC-F325-8A503D6D4104}"/>
          </ac:picMkLst>
        </pc:picChg>
        <pc:picChg chg="add del mod">
          <ac:chgData name="lfcolem@clemson.edu" userId="S::urn:spo:guest#lfcolem@clemson.edu::" providerId="AD" clId="Web-{5165365B-6DD3-F7CF-E83F-7E9B59665806}" dt="2024-07-26T21:31:40.515" v="767"/>
          <ac:picMkLst>
            <pc:docMk/>
            <pc:sldMk cId="3855103247" sldId="261"/>
            <ac:picMk id="7" creationId="{62B4CF4C-0364-06CA-08C8-8F224BAA9B06}"/>
          </ac:picMkLst>
        </pc:picChg>
      </pc:sldChg>
      <pc:sldChg chg="addSp modSp">
        <pc:chgData name="lfcolem@clemson.edu" userId="S::urn:spo:guest#lfcolem@clemson.edu::" providerId="AD" clId="Web-{5165365B-6DD3-F7CF-E83F-7E9B59665806}" dt="2024-07-26T22:54:25.220" v="988" actId="20577"/>
        <pc:sldMkLst>
          <pc:docMk/>
          <pc:sldMk cId="771610508" sldId="262"/>
        </pc:sldMkLst>
        <pc:spChg chg="mod">
          <ac:chgData name="lfcolem@clemson.edu" userId="S::urn:spo:guest#lfcolem@clemson.edu::" providerId="AD" clId="Web-{5165365B-6DD3-F7CF-E83F-7E9B59665806}" dt="2024-07-26T21:33:47.543" v="773" actId="20577"/>
          <ac:spMkLst>
            <pc:docMk/>
            <pc:sldMk cId="771610508" sldId="262"/>
            <ac:spMk id="2" creationId="{A3DB42C6-7FA8-0687-3C17-1BEBD89869F4}"/>
          </ac:spMkLst>
        </pc:spChg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771610508" sldId="262"/>
            <ac:spMk id="3" creationId="{455EA929-DD03-6E5B-9264-F5C5F9601552}"/>
          </ac:spMkLst>
        </pc:spChg>
        <pc:spChg chg="add mod">
          <ac:chgData name="lfcolem@clemson.edu" userId="S::urn:spo:guest#lfcolem@clemson.edu::" providerId="AD" clId="Web-{5165365B-6DD3-F7CF-E83F-7E9B59665806}" dt="2024-07-26T22:54:25.220" v="988" actId="20577"/>
          <ac:spMkLst>
            <pc:docMk/>
            <pc:sldMk cId="771610508" sldId="262"/>
            <ac:spMk id="8" creationId="{023BBDBF-F625-9178-4283-D49DFFE93E91}"/>
          </ac:spMkLst>
        </pc:spChg>
      </pc:sldChg>
      <pc:sldChg chg="addSp modSp">
        <pc:chgData name="lfcolem@clemson.edu" userId="S::urn:spo:guest#lfcolem@clemson.edu::" providerId="AD" clId="Web-{5165365B-6DD3-F7CF-E83F-7E9B59665806}" dt="2024-07-26T22:36:50.712" v="964"/>
        <pc:sldMkLst>
          <pc:docMk/>
          <pc:sldMk cId="31595136" sldId="263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31595136" sldId="263"/>
            <ac:spMk id="2" creationId="{E5FB39C3-A976-1853-3464-C9692666A6EF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31595136" sldId="263"/>
            <ac:spMk id="3" creationId="{C15BE2D5-656F-E137-53EC-D17863271003}"/>
          </ac:spMkLst>
        </pc:spChg>
      </pc:sldChg>
      <pc:sldChg chg="addSp modSp">
        <pc:chgData name="lfcolem@clemson.edu" userId="S::urn:spo:guest#lfcolem@clemson.edu::" providerId="AD" clId="Web-{5165365B-6DD3-F7CF-E83F-7E9B59665806}" dt="2024-07-26T22:36:50.712" v="964"/>
        <pc:sldMkLst>
          <pc:docMk/>
          <pc:sldMk cId="2812135325" sldId="264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2812135325" sldId="264"/>
            <ac:spMk id="3" creationId="{748DA065-5039-9413-D35C-1A3A2F69632C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2812135325" sldId="264"/>
            <ac:spMk id="9" creationId="{753E22A3-E9AD-C7BD-93A0-86EE31FC4B7B}"/>
          </ac:spMkLst>
        </pc:spChg>
      </pc:sldChg>
      <pc:sldChg chg="addSp modSp">
        <pc:chgData name="lfcolem@clemson.edu" userId="S::urn:spo:guest#lfcolem@clemson.edu::" providerId="AD" clId="Web-{5165365B-6DD3-F7CF-E83F-7E9B59665806}" dt="2024-07-26T22:36:50.712" v="964"/>
        <pc:sldMkLst>
          <pc:docMk/>
          <pc:sldMk cId="2198338321" sldId="265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2198338321" sldId="265"/>
            <ac:spMk id="3" creationId="{C72C38C9-3B87-E630-0352-63A146882285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2198338321" sldId="265"/>
            <ac:spMk id="8" creationId="{223E925B-931B-2327-8736-C045D63AA2BA}"/>
          </ac:spMkLst>
        </pc:spChg>
      </pc:sldChg>
      <pc:sldChg chg="addSp modSp">
        <pc:chgData name="lfcolem@clemson.edu" userId="S::urn:spo:guest#lfcolem@clemson.edu::" providerId="AD" clId="Web-{5165365B-6DD3-F7CF-E83F-7E9B59665806}" dt="2024-07-26T22:36:50.712" v="964"/>
        <pc:sldMkLst>
          <pc:docMk/>
          <pc:sldMk cId="3715483100" sldId="266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3715483100" sldId="266"/>
            <ac:spMk id="3" creationId="{21CDD73C-9141-566E-181D-8CBC39F554FD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3715483100" sldId="266"/>
            <ac:spMk id="6" creationId="{2BD0DD00-F690-BAB8-6C15-C71F4BD37624}"/>
          </ac:spMkLst>
        </pc:spChg>
      </pc:sldChg>
      <pc:sldChg chg="addSp modSp">
        <pc:chgData name="lfcolem@clemson.edu" userId="S::urn:spo:guest#lfcolem@clemson.edu::" providerId="AD" clId="Web-{5165365B-6DD3-F7CF-E83F-7E9B59665806}" dt="2024-07-26T22:36:50.712" v="964"/>
        <pc:sldMkLst>
          <pc:docMk/>
          <pc:sldMk cId="2831599702" sldId="267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2831599702" sldId="267"/>
            <ac:spMk id="9" creationId="{25558998-E892-2EB6-5D03-68B23ABD40FC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2831599702" sldId="267"/>
            <ac:spMk id="11" creationId="{585B8651-2244-CD4B-0BDC-2DDC8385A55D}"/>
          </ac:spMkLst>
        </pc:spChg>
      </pc:sldChg>
      <pc:sldChg chg="addSp modSp">
        <pc:chgData name="lfcolem@clemson.edu" userId="S::urn:spo:guest#lfcolem@clemson.edu::" providerId="AD" clId="Web-{5165365B-6DD3-F7CF-E83F-7E9B59665806}" dt="2024-07-26T22:36:50.712" v="964"/>
        <pc:sldMkLst>
          <pc:docMk/>
          <pc:sldMk cId="1877690366" sldId="269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1877690366" sldId="269"/>
            <ac:spMk id="3" creationId="{CAA2AB3E-107B-1688-49F3-F9F2A21AD0A3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1877690366" sldId="269"/>
            <ac:spMk id="5" creationId="{A479C2FA-9A62-5117-1645-B0DD4311A911}"/>
          </ac:spMkLst>
        </pc:spChg>
      </pc:sldChg>
      <pc:sldChg chg="addSp modSp">
        <pc:chgData name="lfcolem@clemson.edu" userId="S::urn:spo:guest#lfcolem@clemson.edu::" providerId="AD" clId="Web-{5165365B-6DD3-F7CF-E83F-7E9B59665806}" dt="2024-07-26T22:36:50.712" v="964"/>
        <pc:sldMkLst>
          <pc:docMk/>
          <pc:sldMk cId="2231690513" sldId="270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2231690513" sldId="270"/>
            <ac:spMk id="3" creationId="{99AC40A7-C620-9F71-0A4B-DFEEA2F15797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2231690513" sldId="270"/>
            <ac:spMk id="6" creationId="{9655034E-B7CA-A7CD-CB09-E36198E68DF8}"/>
          </ac:spMkLst>
        </pc:spChg>
      </pc:sldChg>
      <pc:sldChg chg="addSp delSp modSp add replId">
        <pc:chgData name="lfcolem@clemson.edu" userId="S::urn:spo:guest#lfcolem@clemson.edu::" providerId="AD" clId="Web-{5165365B-6DD3-F7CF-E83F-7E9B59665806}" dt="2024-07-26T22:37:01.478" v="972" actId="20577"/>
        <pc:sldMkLst>
          <pc:docMk/>
          <pc:sldMk cId="2913647967" sldId="271"/>
        </pc:sldMkLst>
        <pc:spChg chg="mod">
          <ac:chgData name="lfcolem@clemson.edu" userId="S::urn:spo:guest#lfcolem@clemson.edu::" providerId="AD" clId="Web-{5165365B-6DD3-F7CF-E83F-7E9B59665806}" dt="2024-07-26T21:17:46.112" v="751" actId="1076"/>
          <ac:spMkLst>
            <pc:docMk/>
            <pc:sldMk cId="2913647967" sldId="271"/>
            <ac:spMk id="2" creationId="{ADCF121F-4E20-DA55-7462-0B49D0B84551}"/>
          </ac:spMkLst>
        </pc:spChg>
        <pc:spChg chg="add mod">
          <ac:chgData name="lfcolem@clemson.edu" userId="S::urn:spo:guest#lfcolem@clemson.edu::" providerId="AD" clId="Web-{5165365B-6DD3-F7CF-E83F-7E9B59665806}" dt="2024-07-26T22:35:51.739" v="958"/>
          <ac:spMkLst>
            <pc:docMk/>
            <pc:sldMk cId="2913647967" sldId="271"/>
            <ac:spMk id="3" creationId="{CA8157CE-68E9-4E30-358F-84B2EDA445E2}"/>
          </ac:spMkLst>
        </pc:spChg>
        <pc:spChg chg="del">
          <ac:chgData name="lfcolem@clemson.edu" userId="S::urn:spo:guest#lfcolem@clemson.edu::" providerId="AD" clId="Web-{5165365B-6DD3-F7CF-E83F-7E9B59665806}" dt="2024-07-26T20:36:41.718" v="16"/>
          <ac:spMkLst>
            <pc:docMk/>
            <pc:sldMk cId="2913647967" sldId="271"/>
            <ac:spMk id="4" creationId="{26E07F53-0706-C32E-D532-6CB7A234354B}"/>
          </ac:spMkLst>
        </pc:spChg>
        <pc:spChg chg="add mod">
          <ac:chgData name="lfcolem@clemson.edu" userId="S::urn:spo:guest#lfcolem@clemson.edu::" providerId="AD" clId="Web-{5165365B-6DD3-F7CF-E83F-7E9B59665806}" dt="2024-07-26T22:37:01.478" v="972" actId="20577"/>
          <ac:spMkLst>
            <pc:docMk/>
            <pc:sldMk cId="2913647967" sldId="271"/>
            <ac:spMk id="4" creationId="{DD4BECA9-117E-4AAD-E1C7-D82150E3E08A}"/>
          </ac:spMkLst>
        </pc:spChg>
        <pc:spChg chg="del mod">
          <ac:chgData name="lfcolem@clemson.edu" userId="S::urn:spo:guest#lfcolem@clemson.edu::" providerId="AD" clId="Web-{5165365B-6DD3-F7CF-E83F-7E9B59665806}" dt="2024-07-26T20:36:38.593" v="15"/>
          <ac:spMkLst>
            <pc:docMk/>
            <pc:sldMk cId="2913647967" sldId="271"/>
            <ac:spMk id="7" creationId="{F14F88C2-045F-48E4-8538-300D6168AA25}"/>
          </ac:spMkLst>
        </pc:spChg>
        <pc:spChg chg="del">
          <ac:chgData name="lfcolem@clemson.edu" userId="S::urn:spo:guest#lfcolem@clemson.edu::" providerId="AD" clId="Web-{5165365B-6DD3-F7CF-E83F-7E9B59665806}" dt="2024-07-26T20:36:47.594" v="18"/>
          <ac:spMkLst>
            <pc:docMk/>
            <pc:sldMk cId="2913647967" sldId="271"/>
            <ac:spMk id="8" creationId="{15315CB4-E135-C220-4990-1487962272F8}"/>
          </ac:spMkLst>
        </pc:spChg>
        <pc:spChg chg="del">
          <ac:chgData name="lfcolem@clemson.edu" userId="S::urn:spo:guest#lfcolem@clemson.edu::" providerId="AD" clId="Web-{5165365B-6DD3-F7CF-E83F-7E9B59665806}" dt="2024-07-26T20:36:45.218" v="17"/>
          <ac:spMkLst>
            <pc:docMk/>
            <pc:sldMk cId="2913647967" sldId="271"/>
            <ac:spMk id="10" creationId="{36C05E44-B759-7F0D-1A6E-E9EAFFE3C472}"/>
          </ac:spMkLst>
        </pc:spChg>
        <pc:spChg chg="add del mod">
          <ac:chgData name="lfcolem@clemson.edu" userId="S::urn:spo:guest#lfcolem@clemson.edu::" providerId="AD" clId="Web-{5165365B-6DD3-F7CF-E83F-7E9B59665806}" dt="2024-07-26T20:36:34.093" v="13"/>
          <ac:spMkLst>
            <pc:docMk/>
            <pc:sldMk cId="2913647967" sldId="271"/>
            <ac:spMk id="11" creationId="{A6C4156A-0E28-0576-8413-F8B734B5B7E6}"/>
          </ac:spMkLst>
        </pc:spChg>
        <pc:spChg chg="add mod">
          <ac:chgData name="lfcolem@clemson.edu" userId="S::urn:spo:guest#lfcolem@clemson.edu::" providerId="AD" clId="Web-{5165365B-6DD3-F7CF-E83F-7E9B59665806}" dt="2024-07-26T20:43:01.182" v="42" actId="688"/>
          <ac:spMkLst>
            <pc:docMk/>
            <pc:sldMk cId="2913647967" sldId="271"/>
            <ac:spMk id="12" creationId="{996AFDE5-9BFB-74A8-B8D1-EF0E1EC86466}"/>
          </ac:spMkLst>
        </pc:spChg>
        <pc:spChg chg="add mod">
          <ac:chgData name="lfcolem@clemson.edu" userId="S::urn:spo:guest#lfcolem@clemson.edu::" providerId="AD" clId="Web-{5165365B-6DD3-F7CF-E83F-7E9B59665806}" dt="2024-07-26T20:43:22.605" v="44" actId="688"/>
          <ac:spMkLst>
            <pc:docMk/>
            <pc:sldMk cId="2913647967" sldId="271"/>
            <ac:spMk id="13" creationId="{C31564AF-F85E-1BD9-5048-E5D32F1570DA}"/>
          </ac:spMkLst>
        </pc:spChg>
        <pc:spChg chg="add mod">
          <ac:chgData name="lfcolem@clemson.edu" userId="S::urn:spo:guest#lfcolem@clemson.edu::" providerId="AD" clId="Web-{5165365B-6DD3-F7CF-E83F-7E9B59665806}" dt="2024-07-26T20:45:29.020" v="60" actId="1076"/>
          <ac:spMkLst>
            <pc:docMk/>
            <pc:sldMk cId="2913647967" sldId="271"/>
            <ac:spMk id="14" creationId="{530470DC-9176-55F2-EC28-B40E647F4EB1}"/>
          </ac:spMkLst>
        </pc:spChg>
        <pc:spChg chg="add mod">
          <ac:chgData name="lfcolem@clemson.edu" userId="S::urn:spo:guest#lfcolem@clemson.edu::" providerId="AD" clId="Web-{5165365B-6DD3-F7CF-E83F-7E9B59665806}" dt="2024-07-26T20:46:12.930" v="65" actId="20577"/>
          <ac:spMkLst>
            <pc:docMk/>
            <pc:sldMk cId="2913647967" sldId="271"/>
            <ac:spMk id="15" creationId="{D684C2A0-ABE1-78C2-CD72-199096230E68}"/>
          </ac:spMkLst>
        </pc:spChg>
        <pc:spChg chg="add mod">
          <ac:chgData name="lfcolem@clemson.edu" userId="S::urn:spo:guest#lfcolem@clemson.edu::" providerId="AD" clId="Web-{5165365B-6DD3-F7CF-E83F-7E9B59665806}" dt="2024-07-26T21:17:38.424" v="750" actId="20577"/>
          <ac:spMkLst>
            <pc:docMk/>
            <pc:sldMk cId="2913647967" sldId="271"/>
            <ac:spMk id="17" creationId="{AD3A3FC3-DEC2-1BB8-74F4-C219E0A724BE}"/>
          </ac:spMkLst>
        </pc:spChg>
        <pc:graphicFrameChg chg="add mod modGraphic">
          <ac:chgData name="lfcolem@clemson.edu" userId="S::urn:spo:guest#lfcolem@clemson.edu::" providerId="AD" clId="Web-{5165365B-6DD3-F7CF-E83F-7E9B59665806}" dt="2024-07-26T21:17:50.941" v="752" actId="1076"/>
          <ac:graphicFrameMkLst>
            <pc:docMk/>
            <pc:sldMk cId="2913647967" sldId="271"/>
            <ac:graphicFrameMk id="16" creationId="{CCC922AC-1CCA-52E8-2C76-6D54DE16879B}"/>
          </ac:graphicFrameMkLst>
        </pc:graphicFrameChg>
        <pc:picChg chg="del">
          <ac:chgData name="lfcolem@clemson.edu" userId="S::urn:spo:guest#lfcolem@clemson.edu::" providerId="AD" clId="Web-{5165365B-6DD3-F7CF-E83F-7E9B59665806}" dt="2024-07-26T20:36:28.249" v="12"/>
          <ac:picMkLst>
            <pc:docMk/>
            <pc:sldMk cId="2913647967" sldId="271"/>
            <ac:picMk id="3" creationId="{A8BE05A0-36B7-A39D-B724-C2EB98BF26EC}"/>
          </ac:picMkLst>
        </pc:picChg>
        <pc:picChg chg="mod modCrop">
          <ac:chgData name="lfcolem@clemson.edu" userId="S::urn:spo:guest#lfcolem@clemson.edu::" providerId="AD" clId="Web-{5165365B-6DD3-F7CF-E83F-7E9B59665806}" dt="2024-07-26T21:18:04.723" v="753"/>
          <ac:picMkLst>
            <pc:docMk/>
            <pc:sldMk cId="2913647967" sldId="271"/>
            <ac:picMk id="5" creationId="{F08D5CE8-91D3-AA0B-60F4-5A37048B26DA}"/>
          </ac:picMkLst>
        </pc:picChg>
        <pc:picChg chg="del">
          <ac:chgData name="lfcolem@clemson.edu" userId="S::urn:spo:guest#lfcolem@clemson.edu::" providerId="AD" clId="Web-{5165365B-6DD3-F7CF-E83F-7E9B59665806}" dt="2024-07-26T20:36:21.529" v="11"/>
          <ac:picMkLst>
            <pc:docMk/>
            <pc:sldMk cId="2913647967" sldId="271"/>
            <ac:picMk id="6" creationId="{01847432-C276-6E50-B21C-B4CEBF39FE91}"/>
          </ac:picMkLst>
        </pc:picChg>
      </pc:sldChg>
      <pc:sldChg chg="addSp modSp">
        <pc:chgData name="lfcolem@clemson.edu" userId="S::urn:spo:guest#lfcolem@clemson.edu::" providerId="AD" clId="Web-{5165365B-6DD3-F7CF-E83F-7E9B59665806}" dt="2024-07-26T22:36:50.712" v="964"/>
        <pc:sldMkLst>
          <pc:docMk/>
          <pc:sldMk cId="739825697" sldId="272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739825697" sldId="272"/>
            <ac:spMk id="3" creationId="{394CC439-A978-5CCB-ECFD-7FD31B861CF1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739825697" sldId="272"/>
            <ac:spMk id="5" creationId="{BBED19AB-F4A7-2810-18F9-7A9FDA11916F}"/>
          </ac:spMkLst>
        </pc:spChg>
      </pc:sldChg>
      <pc:sldChg chg="addSp modSp">
        <pc:chgData name="lfcolem@clemson.edu" userId="S::urn:spo:guest#lfcolem@clemson.edu::" providerId="AD" clId="Web-{5165365B-6DD3-F7CF-E83F-7E9B59665806}" dt="2024-07-26T22:36:50.712" v="964"/>
        <pc:sldMkLst>
          <pc:docMk/>
          <pc:sldMk cId="2568263740" sldId="273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2568263740" sldId="273"/>
            <ac:spMk id="3" creationId="{1627F72B-0242-3C7D-4553-BCA1AAD34C77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2568263740" sldId="273"/>
            <ac:spMk id="4" creationId="{F5BE1654-BE25-48FA-B848-05393AFA2BF4}"/>
          </ac:spMkLst>
        </pc:spChg>
      </pc:sldChg>
      <pc:sldChg chg="addSp modSp">
        <pc:chgData name="lfcolem@clemson.edu" userId="S::urn:spo:guest#lfcolem@clemson.edu::" providerId="AD" clId="Web-{5165365B-6DD3-F7CF-E83F-7E9B59665806}" dt="2024-07-26T22:36:50.712" v="964"/>
        <pc:sldMkLst>
          <pc:docMk/>
          <pc:sldMk cId="2743757908" sldId="274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2743757908" sldId="274"/>
            <ac:spMk id="2" creationId="{17B498C9-AA8E-2479-6D04-7DE3A3602F48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2743757908" sldId="274"/>
            <ac:spMk id="3" creationId="{BC7F52DA-6FCA-B165-BA6D-7ADD54D381C2}"/>
          </ac:spMkLst>
        </pc:spChg>
      </pc:sldChg>
      <pc:sldChg chg="addSp modSp">
        <pc:chgData name="lfcolem@clemson.edu" userId="S::urn:spo:guest#lfcolem@clemson.edu::" providerId="AD" clId="Web-{5165365B-6DD3-F7CF-E83F-7E9B59665806}" dt="2024-07-26T22:36:50.712" v="964"/>
        <pc:sldMkLst>
          <pc:docMk/>
          <pc:sldMk cId="3554688480" sldId="275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3554688480" sldId="275"/>
            <ac:spMk id="2" creationId="{6FD77219-8B80-0917-7BC1-40BF1BD14BFB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3554688480" sldId="275"/>
            <ac:spMk id="3" creationId="{315F01AA-C5AF-ACF6-1945-DA25DCEC09D1}"/>
          </ac:spMkLst>
        </pc:spChg>
      </pc:sldChg>
      <pc:sldChg chg="addSp delSp modSp">
        <pc:chgData name="lfcolem@clemson.edu" userId="S::urn:spo:guest#lfcolem@clemson.edu::" providerId="AD" clId="Web-{5165365B-6DD3-F7CF-E83F-7E9B59665806}" dt="2024-07-27T12:29:52.151" v="1014" actId="14100"/>
        <pc:sldMkLst>
          <pc:docMk/>
          <pc:sldMk cId="3358469348" sldId="276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3358469348" sldId="276"/>
            <ac:spMk id="5" creationId="{4BDFB09F-F37E-60D8-E3AA-EFB935E0165E}"/>
          </ac:spMkLst>
        </pc:spChg>
        <pc:spChg chg="add mod">
          <ac:chgData name="lfcolem@clemson.edu" userId="S::urn:spo:guest#lfcolem@clemson.edu::" providerId="AD" clId="Web-{5165365B-6DD3-F7CF-E83F-7E9B59665806}" dt="2024-07-27T12:26:29.624" v="1001" actId="20577"/>
          <ac:spMkLst>
            <pc:docMk/>
            <pc:sldMk cId="3358469348" sldId="276"/>
            <ac:spMk id="7" creationId="{B78A757D-08BB-ABD0-2781-F93962199FF9}"/>
          </ac:spMkLst>
        </pc:spChg>
        <pc:picChg chg="mod">
          <ac:chgData name="lfcolem@clemson.edu" userId="S::urn:spo:guest#lfcolem@clemson.edu::" providerId="AD" clId="Web-{5165365B-6DD3-F7CF-E83F-7E9B59665806}" dt="2024-07-27T12:29:52.151" v="1014" actId="14100"/>
          <ac:picMkLst>
            <pc:docMk/>
            <pc:sldMk cId="3358469348" sldId="276"/>
            <ac:picMk id="16" creationId="{74DCDEFE-2204-1DB2-7F4A-EFDC2B66DFF1}"/>
          </ac:picMkLst>
        </pc:picChg>
        <pc:picChg chg="del">
          <ac:chgData name="lfcolem@clemson.edu" userId="S::urn:spo:guest#lfcolem@clemson.edu::" providerId="AD" clId="Web-{5165365B-6DD3-F7CF-E83F-7E9B59665806}" dt="2024-07-27T12:29:12.525" v="1006"/>
          <ac:picMkLst>
            <pc:docMk/>
            <pc:sldMk cId="3358469348" sldId="276"/>
            <ac:picMk id="17" creationId="{C55FE469-E5A6-69C7-65E9-1CA1D8A43249}"/>
          </ac:picMkLst>
        </pc:picChg>
        <pc:picChg chg="mod">
          <ac:chgData name="lfcolem@clemson.edu" userId="S::urn:spo:guest#lfcolem@clemson.edu::" providerId="AD" clId="Web-{5165365B-6DD3-F7CF-E83F-7E9B59665806}" dt="2024-07-27T12:29:28.072" v="1010" actId="1076"/>
          <ac:picMkLst>
            <pc:docMk/>
            <pc:sldMk cId="3358469348" sldId="276"/>
            <ac:picMk id="18" creationId="{ADA991CB-CCB2-C5E3-AD79-E6C3DEA2C688}"/>
          </ac:picMkLst>
        </pc:picChg>
        <pc:picChg chg="del mod">
          <ac:chgData name="lfcolem@clemson.edu" userId="S::urn:spo:guest#lfcolem@clemson.edu::" providerId="AD" clId="Web-{5165365B-6DD3-F7CF-E83F-7E9B59665806}" dt="2024-07-27T12:29:10.587" v="1005"/>
          <ac:picMkLst>
            <pc:docMk/>
            <pc:sldMk cId="3358469348" sldId="276"/>
            <ac:picMk id="19" creationId="{02E2039A-E41C-BCC3-7E02-B1E26C53BB3E}"/>
          </ac:picMkLst>
        </pc:picChg>
      </pc:sldChg>
      <pc:sldChg chg="addSp delSp modSp new">
        <pc:chgData name="lfcolem@clemson.edu" userId="S::urn:spo:guest#lfcolem@clemson.edu::" providerId="AD" clId="Web-{5165365B-6DD3-F7CF-E83F-7E9B59665806}" dt="2024-07-26T22:36:50.712" v="964"/>
        <pc:sldMkLst>
          <pc:docMk/>
          <pc:sldMk cId="1876511025" sldId="277"/>
        </pc:sldMkLst>
        <pc:spChg chg="mod">
          <ac:chgData name="lfcolem@clemson.edu" userId="S::urn:spo:guest#lfcolem@clemson.edu::" providerId="AD" clId="Web-{5165365B-6DD3-F7CF-E83F-7E9B59665806}" dt="2024-07-26T22:32:10.141" v="793" actId="20577"/>
          <ac:spMkLst>
            <pc:docMk/>
            <pc:sldMk cId="1876511025" sldId="277"/>
            <ac:spMk id="2" creationId="{F4831DC6-1530-8504-B73D-260A9DBBCECC}"/>
          </ac:spMkLst>
        </pc:spChg>
        <pc:spChg chg="mod">
          <ac:chgData name="lfcolem@clemson.edu" userId="S::urn:spo:guest#lfcolem@clemson.edu::" providerId="AD" clId="Web-{5165365B-6DD3-F7CF-E83F-7E9B59665806}" dt="2024-07-26T22:34:22.315" v="955" actId="20577"/>
          <ac:spMkLst>
            <pc:docMk/>
            <pc:sldMk cId="1876511025" sldId="277"/>
            <ac:spMk id="3" creationId="{3BD32D1E-B7A1-6E3B-484B-21399A3E2CEA}"/>
          </ac:spMkLst>
        </pc:spChg>
        <pc:spChg chg="add mod">
          <ac:chgData name="lfcolem@clemson.edu" userId="S::urn:spo:guest#lfcolem@clemson.edu::" providerId="AD" clId="Web-{5165365B-6DD3-F7CF-E83F-7E9B59665806}" dt="2024-07-26T22:35:12.567" v="956"/>
          <ac:spMkLst>
            <pc:docMk/>
            <pc:sldMk cId="1876511025" sldId="277"/>
            <ac:spMk id="4" creationId="{C67E2F8C-560C-3298-545C-3F23E461D2E2}"/>
          </ac:spMkLst>
        </pc:spChg>
        <pc:spChg chg="add del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1876511025" sldId="277"/>
            <ac:spMk id="5" creationId="{30D5BFDB-213B-16CC-E328-7E25FF8E8A89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1876511025" sldId="277"/>
            <ac:spMk id="6" creationId="{434EB5D2-ABCF-EFE5-185D-FCC88796E8AC}"/>
          </ac:spMkLst>
        </pc:spChg>
      </pc:sldChg>
      <pc:sldChg chg="addSp modSp">
        <pc:chgData name="lfcolem@clemson.edu" userId="S::urn:spo:guest#lfcolem@clemson.edu::" providerId="AD" clId="Web-{5165365B-6DD3-F7CF-E83F-7E9B59665806}" dt="2024-07-26T22:36:50.712" v="964"/>
        <pc:sldMkLst>
          <pc:docMk/>
          <pc:sldMk cId="2335984118" sldId="278"/>
        </pc:sldMkLst>
        <pc:spChg chg="add mod">
          <ac:chgData name="lfcolem@clemson.edu" userId="S::urn:spo:guest#lfcolem@clemson.edu::" providerId="AD" clId="Web-{5165365B-6DD3-F7CF-E83F-7E9B59665806}" dt="2024-07-26T22:35:56.552" v="959"/>
          <ac:spMkLst>
            <pc:docMk/>
            <pc:sldMk cId="2335984118" sldId="278"/>
            <ac:spMk id="5" creationId="{6D7E5D95-092C-F5AA-A41C-8854D086FA8A}"/>
          </ac:spMkLst>
        </pc:spChg>
        <pc:spChg chg="add mod">
          <ac:chgData name="lfcolem@clemson.edu" userId="S::urn:spo:guest#lfcolem@clemson.edu::" providerId="AD" clId="Web-{5165365B-6DD3-F7CF-E83F-7E9B59665806}" dt="2024-07-26T22:36:50.712" v="964"/>
          <ac:spMkLst>
            <pc:docMk/>
            <pc:sldMk cId="2335984118" sldId="278"/>
            <ac:spMk id="7" creationId="{A87F1E96-AD63-68E9-00DF-CCE1258B566D}"/>
          </ac:spMkLst>
        </pc:spChg>
      </pc:sldChg>
      <pc:sldMasterChg chg="mod modSldLayout">
        <pc:chgData name="lfcolem@clemson.edu" userId="S::urn:spo:guest#lfcolem@clemson.edu::" providerId="AD" clId="Web-{5165365B-6DD3-F7CF-E83F-7E9B59665806}" dt="2024-07-26T22:36:50.712" v="964"/>
        <pc:sldMasterMkLst>
          <pc:docMk/>
          <pc:sldMasterMk cId="690171823" sldId="2147483648"/>
        </pc:sldMasterMkLst>
        <pc:sldLayoutChg chg="mod">
          <pc:chgData name="lfcolem@clemson.edu" userId="S::urn:spo:guest#lfcolem@clemson.edu::" providerId="AD" clId="Web-{5165365B-6DD3-F7CF-E83F-7E9B59665806}" dt="2024-07-26T22:36:50.712" v="964"/>
          <pc:sldLayoutMkLst>
            <pc:docMk/>
            <pc:sldMasterMk cId="690171823" sldId="2147483648"/>
            <pc:sldLayoutMk cId="387478080" sldId="2147483649"/>
          </pc:sldLayoutMkLst>
        </pc:sldLayoutChg>
        <pc:sldLayoutChg chg="mod">
          <pc:chgData name="lfcolem@clemson.edu" userId="S::urn:spo:guest#lfcolem@clemson.edu::" providerId="AD" clId="Web-{5165365B-6DD3-F7CF-E83F-7E9B59665806}" dt="2024-07-26T22:36:50.712" v="964"/>
          <pc:sldLayoutMkLst>
            <pc:docMk/>
            <pc:sldMasterMk cId="690171823" sldId="2147483648"/>
            <pc:sldLayoutMk cId="3424681853" sldId="2147483650"/>
          </pc:sldLayoutMkLst>
        </pc:sldLayoutChg>
        <pc:sldLayoutChg chg="mod">
          <pc:chgData name="lfcolem@clemson.edu" userId="S::urn:spo:guest#lfcolem@clemson.edu::" providerId="AD" clId="Web-{5165365B-6DD3-F7CF-E83F-7E9B59665806}" dt="2024-07-26T22:36:50.712" v="964"/>
          <pc:sldLayoutMkLst>
            <pc:docMk/>
            <pc:sldMasterMk cId="690171823" sldId="2147483648"/>
            <pc:sldLayoutMk cId="334308821" sldId="2147483651"/>
          </pc:sldLayoutMkLst>
        </pc:sldLayoutChg>
        <pc:sldLayoutChg chg="mod">
          <pc:chgData name="lfcolem@clemson.edu" userId="S::urn:spo:guest#lfcolem@clemson.edu::" providerId="AD" clId="Web-{5165365B-6DD3-F7CF-E83F-7E9B59665806}" dt="2024-07-26T22:36:50.712" v="964"/>
          <pc:sldLayoutMkLst>
            <pc:docMk/>
            <pc:sldMasterMk cId="690171823" sldId="2147483648"/>
            <pc:sldLayoutMk cId="327213925" sldId="2147483652"/>
          </pc:sldLayoutMkLst>
        </pc:sldLayoutChg>
        <pc:sldLayoutChg chg="mod">
          <pc:chgData name="lfcolem@clemson.edu" userId="S::urn:spo:guest#lfcolem@clemson.edu::" providerId="AD" clId="Web-{5165365B-6DD3-F7CF-E83F-7E9B59665806}" dt="2024-07-26T22:36:50.712" v="964"/>
          <pc:sldLayoutMkLst>
            <pc:docMk/>
            <pc:sldMasterMk cId="690171823" sldId="2147483648"/>
            <pc:sldLayoutMk cId="488743304" sldId="2147483653"/>
          </pc:sldLayoutMkLst>
        </pc:sldLayoutChg>
        <pc:sldLayoutChg chg="mod">
          <pc:chgData name="lfcolem@clemson.edu" userId="S::urn:spo:guest#lfcolem@clemson.edu::" providerId="AD" clId="Web-{5165365B-6DD3-F7CF-E83F-7E9B59665806}" dt="2024-07-26T22:36:50.712" v="964"/>
          <pc:sldLayoutMkLst>
            <pc:docMk/>
            <pc:sldMasterMk cId="690171823" sldId="2147483648"/>
            <pc:sldLayoutMk cId="524915428" sldId="2147483654"/>
          </pc:sldLayoutMkLst>
        </pc:sldLayoutChg>
        <pc:sldLayoutChg chg="mod">
          <pc:chgData name="lfcolem@clemson.edu" userId="S::urn:spo:guest#lfcolem@clemson.edu::" providerId="AD" clId="Web-{5165365B-6DD3-F7CF-E83F-7E9B59665806}" dt="2024-07-26T22:36:50.712" v="964"/>
          <pc:sldLayoutMkLst>
            <pc:docMk/>
            <pc:sldMasterMk cId="690171823" sldId="2147483648"/>
            <pc:sldLayoutMk cId="728437778" sldId="2147483655"/>
          </pc:sldLayoutMkLst>
        </pc:sldLayoutChg>
        <pc:sldLayoutChg chg="mod">
          <pc:chgData name="lfcolem@clemson.edu" userId="S::urn:spo:guest#lfcolem@clemson.edu::" providerId="AD" clId="Web-{5165365B-6DD3-F7CF-E83F-7E9B59665806}" dt="2024-07-26T22:36:50.712" v="964"/>
          <pc:sldLayoutMkLst>
            <pc:docMk/>
            <pc:sldMasterMk cId="690171823" sldId="2147483648"/>
            <pc:sldLayoutMk cId="3350835886" sldId="2147483656"/>
          </pc:sldLayoutMkLst>
        </pc:sldLayoutChg>
        <pc:sldLayoutChg chg="mod">
          <pc:chgData name="lfcolem@clemson.edu" userId="S::urn:spo:guest#lfcolem@clemson.edu::" providerId="AD" clId="Web-{5165365B-6DD3-F7CF-E83F-7E9B59665806}" dt="2024-07-26T22:36:50.712" v="964"/>
          <pc:sldLayoutMkLst>
            <pc:docMk/>
            <pc:sldMasterMk cId="690171823" sldId="2147483648"/>
            <pc:sldLayoutMk cId="2131165783" sldId="2147483657"/>
          </pc:sldLayoutMkLst>
        </pc:sldLayoutChg>
        <pc:sldLayoutChg chg="mod">
          <pc:chgData name="lfcolem@clemson.edu" userId="S::urn:spo:guest#lfcolem@clemson.edu::" providerId="AD" clId="Web-{5165365B-6DD3-F7CF-E83F-7E9B59665806}" dt="2024-07-26T22:36:50.712" v="964"/>
          <pc:sldLayoutMkLst>
            <pc:docMk/>
            <pc:sldMasterMk cId="690171823" sldId="2147483648"/>
            <pc:sldLayoutMk cId="3066800385" sldId="2147483658"/>
          </pc:sldLayoutMkLst>
        </pc:sldLayoutChg>
        <pc:sldLayoutChg chg="mod">
          <pc:chgData name="lfcolem@clemson.edu" userId="S::urn:spo:guest#lfcolem@clemson.edu::" providerId="AD" clId="Web-{5165365B-6DD3-F7CF-E83F-7E9B59665806}" dt="2024-07-26T22:36:50.712" v="964"/>
          <pc:sldLayoutMkLst>
            <pc:docMk/>
            <pc:sldMasterMk cId="690171823" sldId="2147483648"/>
            <pc:sldLayoutMk cId="1921524596" sldId="2147483659"/>
          </pc:sldLayoutMkLst>
        </pc:sldLayoutChg>
      </pc:sldMasterChg>
    </pc:docChg>
  </pc:docChgLst>
  <pc:docChgLst>
    <pc:chgData name="alekspop@mit.edu" userId="S::urn:spo:guest#alekspop@mit.edu::" providerId="AD" clId="Web-{89D3C969-A696-715F-1837-A030EC3DA6BD}"/>
    <pc:docChg chg="addSld modSld sldOrd">
      <pc:chgData name="alekspop@mit.edu" userId="S::urn:spo:guest#alekspop@mit.edu::" providerId="AD" clId="Web-{89D3C969-A696-715F-1837-A030EC3DA6BD}" dt="2024-07-26T19:42:23.479" v="27"/>
      <pc:docMkLst>
        <pc:docMk/>
      </pc:docMkLst>
      <pc:sldChg chg="addSp delSp modSp">
        <pc:chgData name="alekspop@mit.edu" userId="S::urn:spo:guest#alekspop@mit.edu::" providerId="AD" clId="Web-{89D3C969-A696-715F-1837-A030EC3DA6BD}" dt="2024-07-26T19:33:45.554" v="25" actId="1076"/>
        <pc:sldMkLst>
          <pc:docMk/>
          <pc:sldMk cId="3473256945" sldId="260"/>
        </pc:sldMkLst>
        <pc:spChg chg="mod">
          <ac:chgData name="alekspop@mit.edu" userId="S::urn:spo:guest#alekspop@mit.edu::" providerId="AD" clId="Web-{89D3C969-A696-715F-1837-A030EC3DA6BD}" dt="2024-07-26T19:32:12.773" v="16" actId="20577"/>
          <ac:spMkLst>
            <pc:docMk/>
            <pc:sldMk cId="3473256945" sldId="260"/>
            <ac:spMk id="2" creationId="{E3F202D2-A13A-6DBB-DE19-CA21E1422246}"/>
          </ac:spMkLst>
        </pc:spChg>
        <pc:spChg chg="add del mod">
          <ac:chgData name="alekspop@mit.edu" userId="S::urn:spo:guest#alekspop@mit.edu::" providerId="AD" clId="Web-{89D3C969-A696-715F-1837-A030EC3DA6BD}" dt="2024-07-26T19:29:47.522" v="1"/>
          <ac:spMkLst>
            <pc:docMk/>
            <pc:sldMk cId="3473256945" sldId="260"/>
            <ac:spMk id="5" creationId="{DDCBE12A-3EEC-74E2-5597-4F1342FA4A7F}"/>
          </ac:spMkLst>
        </pc:spChg>
        <pc:spChg chg="add mod">
          <ac:chgData name="alekspop@mit.edu" userId="S::urn:spo:guest#alekspop@mit.edu::" providerId="AD" clId="Web-{89D3C969-A696-715F-1837-A030EC3DA6BD}" dt="2024-07-26T19:33:00.429" v="20"/>
          <ac:spMkLst>
            <pc:docMk/>
            <pc:sldMk cId="3473256945" sldId="260"/>
            <ac:spMk id="8" creationId="{9CE9DDFB-EF54-2454-AD58-76CCDD75B2FF}"/>
          </ac:spMkLst>
        </pc:spChg>
        <pc:spChg chg="add mod">
          <ac:chgData name="alekspop@mit.edu" userId="S::urn:spo:guest#alekspop@mit.edu::" providerId="AD" clId="Web-{89D3C969-A696-715F-1837-A030EC3DA6BD}" dt="2024-07-26T19:33:45.554" v="25" actId="1076"/>
          <ac:spMkLst>
            <pc:docMk/>
            <pc:sldMk cId="3473256945" sldId="260"/>
            <ac:spMk id="10" creationId="{8546973B-ECE3-9A18-CCD1-26D8F78680EF}"/>
          </ac:spMkLst>
        </pc:spChg>
        <pc:picChg chg="del">
          <ac:chgData name="alekspop@mit.edu" userId="S::urn:spo:guest#alekspop@mit.edu::" providerId="AD" clId="Web-{89D3C969-A696-715F-1837-A030EC3DA6BD}" dt="2024-07-26T19:29:40.522" v="0"/>
          <ac:picMkLst>
            <pc:docMk/>
            <pc:sldMk cId="3473256945" sldId="260"/>
            <ac:picMk id="4" creationId="{E34835E7-665A-BEAA-BE1D-B7C396BD8FAF}"/>
          </ac:picMkLst>
        </pc:picChg>
        <pc:picChg chg="add mod">
          <ac:chgData name="alekspop@mit.edu" userId="S::urn:spo:guest#alekspop@mit.edu::" providerId="AD" clId="Web-{89D3C969-A696-715F-1837-A030EC3DA6BD}" dt="2024-07-26T19:32:31.085" v="18" actId="1076"/>
          <ac:picMkLst>
            <pc:docMk/>
            <pc:sldMk cId="3473256945" sldId="260"/>
            <ac:picMk id="6" creationId="{BAF7BEBD-4183-4C66-04D3-0CFA7F0F1276}"/>
          </ac:picMkLst>
        </pc:picChg>
        <pc:picChg chg="add mod">
          <ac:chgData name="alekspop@mit.edu" userId="S::urn:spo:guest#alekspop@mit.edu::" providerId="AD" clId="Web-{89D3C969-A696-715F-1837-A030EC3DA6BD}" dt="2024-07-26T19:31:54.819" v="13" actId="1076"/>
          <ac:picMkLst>
            <pc:docMk/>
            <pc:sldMk cId="3473256945" sldId="260"/>
            <ac:picMk id="7" creationId="{C3F085E8-8FDF-5B60-16B1-281B73CEDC1B}"/>
          </ac:picMkLst>
        </pc:picChg>
        <pc:picChg chg="add del">
          <ac:chgData name="alekspop@mit.edu" userId="S::urn:spo:guest#alekspop@mit.edu::" providerId="AD" clId="Web-{89D3C969-A696-715F-1837-A030EC3DA6BD}" dt="2024-07-26T19:33:25.086" v="22"/>
          <ac:picMkLst>
            <pc:docMk/>
            <pc:sldMk cId="3473256945" sldId="260"/>
            <ac:picMk id="9" creationId="{9053DB52-35E8-B503-9A81-F9E20BB98DA0}"/>
          </ac:picMkLst>
        </pc:picChg>
      </pc:sldChg>
      <pc:sldChg chg="new ord">
        <pc:chgData name="alekspop@mit.edu" userId="S::urn:spo:guest#alekspop@mit.edu::" providerId="AD" clId="Web-{89D3C969-A696-715F-1837-A030EC3DA6BD}" dt="2024-07-26T19:42:23.479" v="27"/>
        <pc:sldMkLst>
          <pc:docMk/>
          <pc:sldMk cId="3159588905" sldId="268"/>
        </pc:sldMkLst>
      </pc:sldChg>
    </pc:docChg>
  </pc:docChgLst>
  <pc:docChgLst>
    <pc:chgData name="apoorvapedgaon6@gmail.com" userId="S::urn:spo:guest#apoorvapedgaon6@gmail.com::" providerId="AD" clId="Web-{143674CC-7D7D-4D07-E896-96E4956D8088}"/>
    <pc:docChg chg="addSld delSld modSld">
      <pc:chgData name="apoorvapedgaon6@gmail.com" userId="S::urn:spo:guest#apoorvapedgaon6@gmail.com::" providerId="AD" clId="Web-{143674CC-7D7D-4D07-E896-96E4956D8088}" dt="2024-07-26T22:52:46.861" v="265" actId="1076"/>
      <pc:docMkLst>
        <pc:docMk/>
      </pc:docMkLst>
      <pc:sldChg chg="modSp">
        <pc:chgData name="apoorvapedgaon6@gmail.com" userId="S::urn:spo:guest#apoorvapedgaon6@gmail.com::" providerId="AD" clId="Web-{143674CC-7D7D-4D07-E896-96E4956D8088}" dt="2024-07-26T22:52:46.861" v="265" actId="1076"/>
        <pc:sldMkLst>
          <pc:docMk/>
          <pc:sldMk cId="1952269024" sldId="258"/>
        </pc:sldMkLst>
        <pc:spChg chg="mod">
          <ac:chgData name="apoorvapedgaon6@gmail.com" userId="S::urn:spo:guest#apoorvapedgaon6@gmail.com::" providerId="AD" clId="Web-{143674CC-7D7D-4D07-E896-96E4956D8088}" dt="2024-07-26T22:52:45.017" v="264" actId="20577"/>
          <ac:spMkLst>
            <pc:docMk/>
            <pc:sldMk cId="1952269024" sldId="258"/>
            <ac:spMk id="2" creationId="{94C30B0A-43E7-B1CE-1258-304F0C782960}"/>
          </ac:spMkLst>
        </pc:spChg>
        <pc:picChg chg="mod">
          <ac:chgData name="apoorvapedgaon6@gmail.com" userId="S::urn:spo:guest#apoorvapedgaon6@gmail.com::" providerId="AD" clId="Web-{143674CC-7D7D-4D07-E896-96E4956D8088}" dt="2024-07-26T22:52:46.861" v="265" actId="1076"/>
          <ac:picMkLst>
            <pc:docMk/>
            <pc:sldMk cId="1952269024" sldId="258"/>
            <ac:picMk id="4" creationId="{86AB9FC6-D563-B32E-6A78-5897039D5A22}"/>
          </ac:picMkLst>
        </pc:picChg>
      </pc:sldChg>
      <pc:sldChg chg="modSp">
        <pc:chgData name="apoorvapedgaon6@gmail.com" userId="S::urn:spo:guest#apoorvapedgaon6@gmail.com::" providerId="AD" clId="Web-{143674CC-7D7D-4D07-E896-96E4956D8088}" dt="2024-07-26T22:46:58.436" v="220" actId="20577"/>
        <pc:sldMkLst>
          <pc:docMk/>
          <pc:sldMk cId="2812135325" sldId="264"/>
        </pc:sldMkLst>
        <pc:spChg chg="mod">
          <ac:chgData name="apoorvapedgaon6@gmail.com" userId="S::urn:spo:guest#apoorvapedgaon6@gmail.com::" providerId="AD" clId="Web-{143674CC-7D7D-4D07-E896-96E4956D8088}" dt="2024-07-26T22:46:58.436" v="220" actId="20577"/>
          <ac:spMkLst>
            <pc:docMk/>
            <pc:sldMk cId="2812135325" sldId="264"/>
            <ac:spMk id="9" creationId="{753E22A3-E9AD-C7BD-93A0-86EE31FC4B7B}"/>
          </ac:spMkLst>
        </pc:spChg>
      </pc:sldChg>
      <pc:sldChg chg="modSp">
        <pc:chgData name="apoorvapedgaon6@gmail.com" userId="S::urn:spo:guest#apoorvapedgaon6@gmail.com::" providerId="AD" clId="Web-{143674CC-7D7D-4D07-E896-96E4956D8088}" dt="2024-07-26T22:47:20.077" v="224" actId="20577"/>
        <pc:sldMkLst>
          <pc:docMk/>
          <pc:sldMk cId="2198338321" sldId="265"/>
        </pc:sldMkLst>
        <pc:spChg chg="mod">
          <ac:chgData name="apoorvapedgaon6@gmail.com" userId="S::urn:spo:guest#apoorvapedgaon6@gmail.com::" providerId="AD" clId="Web-{143674CC-7D7D-4D07-E896-96E4956D8088}" dt="2024-07-26T22:47:20.077" v="224" actId="20577"/>
          <ac:spMkLst>
            <pc:docMk/>
            <pc:sldMk cId="2198338321" sldId="265"/>
            <ac:spMk id="8" creationId="{223E925B-931B-2327-8736-C045D63AA2BA}"/>
          </ac:spMkLst>
        </pc:spChg>
      </pc:sldChg>
      <pc:sldChg chg="modSp">
        <pc:chgData name="apoorvapedgaon6@gmail.com" userId="S::urn:spo:guest#apoorvapedgaon6@gmail.com::" providerId="AD" clId="Web-{143674CC-7D7D-4D07-E896-96E4956D8088}" dt="2024-07-26T22:47:24.905" v="228" actId="20577"/>
        <pc:sldMkLst>
          <pc:docMk/>
          <pc:sldMk cId="3715483100" sldId="266"/>
        </pc:sldMkLst>
        <pc:spChg chg="mod">
          <ac:chgData name="apoorvapedgaon6@gmail.com" userId="S::urn:spo:guest#apoorvapedgaon6@gmail.com::" providerId="AD" clId="Web-{143674CC-7D7D-4D07-E896-96E4956D8088}" dt="2024-07-26T22:47:24.905" v="228" actId="20577"/>
          <ac:spMkLst>
            <pc:docMk/>
            <pc:sldMk cId="3715483100" sldId="266"/>
            <ac:spMk id="6" creationId="{2BD0DD00-F690-BAB8-6C15-C71F4BD37624}"/>
          </ac:spMkLst>
        </pc:spChg>
        <pc:picChg chg="mod">
          <ac:chgData name="apoorvapedgaon6@gmail.com" userId="S::urn:spo:guest#apoorvapedgaon6@gmail.com::" providerId="AD" clId="Web-{143674CC-7D7D-4D07-E896-96E4956D8088}" dt="2024-07-26T22:31:55.654" v="72" actId="1076"/>
          <ac:picMkLst>
            <pc:docMk/>
            <pc:sldMk cId="3715483100" sldId="266"/>
            <ac:picMk id="7" creationId="{04D58197-BCE0-D02E-C068-0DFE305AFD4F}"/>
          </ac:picMkLst>
        </pc:picChg>
      </pc:sldChg>
      <pc:sldChg chg="addSp modSp">
        <pc:chgData name="apoorvapedgaon6@gmail.com" userId="S::urn:spo:guest#apoorvapedgaon6@gmail.com::" providerId="AD" clId="Web-{143674CC-7D7D-4D07-E896-96E4956D8088}" dt="2024-07-26T22:51:07.876" v="254"/>
        <pc:sldMkLst>
          <pc:docMk/>
          <pc:sldMk cId="2831599702" sldId="267"/>
        </pc:sldMkLst>
        <pc:spChg chg="mod">
          <ac:chgData name="apoorvapedgaon6@gmail.com" userId="S::urn:spo:guest#apoorvapedgaon6@gmail.com::" providerId="AD" clId="Web-{143674CC-7D7D-4D07-E896-96E4956D8088}" dt="2024-07-26T22:47:37.202" v="233" actId="20577"/>
          <ac:spMkLst>
            <pc:docMk/>
            <pc:sldMk cId="2831599702" sldId="267"/>
            <ac:spMk id="11" creationId="{585B8651-2244-CD4B-0BDC-2DDC8385A55D}"/>
          </ac:spMkLst>
        </pc:spChg>
        <pc:spChg chg="add">
          <ac:chgData name="apoorvapedgaon6@gmail.com" userId="S::urn:spo:guest#apoorvapedgaon6@gmail.com::" providerId="AD" clId="Web-{143674CC-7D7D-4D07-E896-96E4956D8088}" dt="2024-07-26T22:51:07.876" v="254"/>
          <ac:spMkLst>
            <pc:docMk/>
            <pc:sldMk cId="2831599702" sldId="267"/>
            <ac:spMk id="13" creationId="{661EE5C6-81DF-3B6D-16C7-7507B7E80BA8}"/>
          </ac:spMkLst>
        </pc:spChg>
      </pc:sldChg>
      <pc:sldChg chg="addSp delSp modSp">
        <pc:chgData name="apoorvapedgaon6@gmail.com" userId="S::urn:spo:guest#apoorvapedgaon6@gmail.com::" providerId="AD" clId="Web-{143674CC-7D7D-4D07-E896-96E4956D8088}" dt="2024-07-26T22:46:12.451" v="199" actId="1076"/>
        <pc:sldMkLst>
          <pc:docMk/>
          <pc:sldMk cId="1877690366" sldId="269"/>
        </pc:sldMkLst>
        <pc:spChg chg="mod">
          <ac:chgData name="apoorvapedgaon6@gmail.com" userId="S::urn:spo:guest#apoorvapedgaon6@gmail.com::" providerId="AD" clId="Web-{143674CC-7D7D-4D07-E896-96E4956D8088}" dt="2024-07-26T22:46:06.998" v="198" actId="20577"/>
          <ac:spMkLst>
            <pc:docMk/>
            <pc:sldMk cId="1877690366" sldId="269"/>
            <ac:spMk id="2" creationId="{B4FF8B64-58D7-AB8E-5C82-A761C96C3D05}"/>
          </ac:spMkLst>
        </pc:spChg>
        <pc:spChg chg="del mod">
          <ac:chgData name="apoorvapedgaon6@gmail.com" userId="S::urn:spo:guest#apoorvapedgaon6@gmail.com::" providerId="AD" clId="Web-{143674CC-7D7D-4D07-E896-96E4956D8088}" dt="2024-07-26T22:46:00.592" v="187"/>
          <ac:spMkLst>
            <pc:docMk/>
            <pc:sldMk cId="1877690366" sldId="269"/>
            <ac:spMk id="6" creationId="{5FBF828C-970D-BBBE-DEC8-32CCEAA85021}"/>
          </ac:spMkLst>
        </pc:spChg>
        <pc:spChg chg="add mod">
          <ac:chgData name="apoorvapedgaon6@gmail.com" userId="S::urn:spo:guest#apoorvapedgaon6@gmail.com::" providerId="AD" clId="Web-{143674CC-7D7D-4D07-E896-96E4956D8088}" dt="2024-07-26T22:41:02.678" v="151" actId="1076"/>
          <ac:spMkLst>
            <pc:docMk/>
            <pc:sldMk cId="1877690366" sldId="269"/>
            <ac:spMk id="8" creationId="{6FF28EAE-A2D5-EFB0-5106-99A597C7A424}"/>
          </ac:spMkLst>
        </pc:spChg>
        <pc:spChg chg="add mod">
          <ac:chgData name="apoorvapedgaon6@gmail.com" userId="S::urn:spo:guest#apoorvapedgaon6@gmail.com::" providerId="AD" clId="Web-{143674CC-7D7D-4D07-E896-96E4956D8088}" dt="2024-07-26T22:41:07.693" v="153" actId="1076"/>
          <ac:spMkLst>
            <pc:docMk/>
            <pc:sldMk cId="1877690366" sldId="269"/>
            <ac:spMk id="10" creationId="{3A9E9FD1-17AD-CAB8-2C47-8686D2FA428C}"/>
          </ac:spMkLst>
        </pc:spChg>
        <pc:picChg chg="mod">
          <ac:chgData name="apoorvapedgaon6@gmail.com" userId="S::urn:spo:guest#apoorvapedgaon6@gmail.com::" providerId="AD" clId="Web-{143674CC-7D7D-4D07-E896-96E4956D8088}" dt="2024-07-26T22:46:12.451" v="199" actId="1076"/>
          <ac:picMkLst>
            <pc:docMk/>
            <pc:sldMk cId="1877690366" sldId="269"/>
            <ac:picMk id="4" creationId="{847CADDE-4B05-83DD-05F0-0AD1FC0637BE}"/>
          </ac:picMkLst>
        </pc:picChg>
      </pc:sldChg>
      <pc:sldChg chg="addSp delSp modSp">
        <pc:chgData name="apoorvapedgaon6@gmail.com" userId="S::urn:spo:guest#apoorvapedgaon6@gmail.com::" providerId="AD" clId="Web-{143674CC-7D7D-4D07-E896-96E4956D8088}" dt="2024-07-26T22:46:26.373" v="204" actId="20577"/>
        <pc:sldMkLst>
          <pc:docMk/>
          <pc:sldMk cId="2231690513" sldId="270"/>
        </pc:sldMkLst>
        <pc:spChg chg="add mod">
          <ac:chgData name="apoorvapedgaon6@gmail.com" userId="S::urn:spo:guest#apoorvapedgaon6@gmail.com::" providerId="AD" clId="Web-{143674CC-7D7D-4D07-E896-96E4956D8088}" dt="2024-07-26T21:06:25.910" v="24" actId="1076"/>
          <ac:spMkLst>
            <pc:docMk/>
            <pc:sldMk cId="2231690513" sldId="270"/>
            <ac:spMk id="5" creationId="{477A8C60-29C8-A22F-3B2B-CA905AE6ABF4}"/>
          </ac:spMkLst>
        </pc:spChg>
        <pc:spChg chg="mod">
          <ac:chgData name="apoorvapedgaon6@gmail.com" userId="S::urn:spo:guest#apoorvapedgaon6@gmail.com::" providerId="AD" clId="Web-{143674CC-7D7D-4D07-E896-96E4956D8088}" dt="2024-07-26T22:46:26.373" v="204" actId="20577"/>
          <ac:spMkLst>
            <pc:docMk/>
            <pc:sldMk cId="2231690513" sldId="270"/>
            <ac:spMk id="6" creationId="{9655034E-B7CA-A7CD-CB09-E36198E68DF8}"/>
          </ac:spMkLst>
        </pc:spChg>
        <pc:picChg chg="add del mod">
          <ac:chgData name="apoorvapedgaon6@gmail.com" userId="S::urn:spo:guest#apoorvapedgaon6@gmail.com::" providerId="AD" clId="Web-{143674CC-7D7D-4D07-E896-96E4956D8088}" dt="2024-07-26T21:02:48.786" v="2"/>
          <ac:picMkLst>
            <pc:docMk/>
            <pc:sldMk cId="2231690513" sldId="270"/>
            <ac:picMk id="3" creationId="{897605F1-CA08-7DDA-DAF4-1FBE2BC7C382}"/>
          </ac:picMkLst>
        </pc:picChg>
        <pc:picChg chg="add mod modCrop">
          <ac:chgData name="apoorvapedgaon6@gmail.com" userId="S::urn:spo:guest#apoorvapedgaon6@gmail.com::" providerId="AD" clId="Web-{143674CC-7D7D-4D07-E896-96E4956D8088}" dt="2024-07-26T21:05:01.254" v="13" actId="1076"/>
          <ac:picMkLst>
            <pc:docMk/>
            <pc:sldMk cId="2231690513" sldId="270"/>
            <ac:picMk id="4" creationId="{E8CF7900-78CB-AC32-7D64-E0FEF17A2D04}"/>
          </ac:picMkLst>
        </pc:picChg>
        <pc:picChg chg="mod">
          <ac:chgData name="apoorvapedgaon6@gmail.com" userId="S::urn:spo:guest#apoorvapedgaon6@gmail.com::" providerId="AD" clId="Web-{143674CC-7D7D-4D07-E896-96E4956D8088}" dt="2024-07-26T21:05:30.660" v="14" actId="1076"/>
          <ac:picMkLst>
            <pc:docMk/>
            <pc:sldMk cId="2231690513" sldId="270"/>
            <ac:picMk id="10" creationId="{34F789E2-6EAC-2091-FEC4-B995F5FACB97}"/>
          </ac:picMkLst>
        </pc:picChg>
      </pc:sldChg>
      <pc:sldChg chg="addSp delSp modSp new">
        <pc:chgData name="apoorvapedgaon6@gmail.com" userId="S::urn:spo:guest#apoorvapedgaon6@gmail.com::" providerId="AD" clId="Web-{143674CC-7D7D-4D07-E896-96E4956D8088}" dt="2024-07-26T22:46:36.983" v="208" actId="20577"/>
        <pc:sldMkLst>
          <pc:docMk/>
          <pc:sldMk cId="739825697" sldId="272"/>
        </pc:sldMkLst>
        <pc:spChg chg="mod">
          <ac:chgData name="apoorvapedgaon6@gmail.com" userId="S::urn:spo:guest#apoorvapedgaon6@gmail.com::" providerId="AD" clId="Web-{143674CC-7D7D-4D07-E896-96E4956D8088}" dt="2024-07-26T21:06:47.878" v="50" actId="20577"/>
          <ac:spMkLst>
            <pc:docMk/>
            <pc:sldMk cId="739825697" sldId="272"/>
            <ac:spMk id="2" creationId="{A60CC7FD-4BF5-9930-1FEF-2501150A218B}"/>
          </ac:spMkLst>
        </pc:spChg>
        <pc:spChg chg="del">
          <ac:chgData name="apoorvapedgaon6@gmail.com" userId="S::urn:spo:guest#apoorvapedgaon6@gmail.com::" providerId="AD" clId="Web-{143674CC-7D7D-4D07-E896-96E4956D8088}" dt="2024-07-26T21:09:41.893" v="51"/>
          <ac:spMkLst>
            <pc:docMk/>
            <pc:sldMk cId="739825697" sldId="272"/>
            <ac:spMk id="3" creationId="{31763CB0-7362-5681-2779-01CD31AF610D}"/>
          </ac:spMkLst>
        </pc:spChg>
        <pc:spChg chg="mod">
          <ac:chgData name="apoorvapedgaon6@gmail.com" userId="S::urn:spo:guest#apoorvapedgaon6@gmail.com::" providerId="AD" clId="Web-{143674CC-7D7D-4D07-E896-96E4956D8088}" dt="2024-07-26T22:46:36.983" v="208" actId="20577"/>
          <ac:spMkLst>
            <pc:docMk/>
            <pc:sldMk cId="739825697" sldId="272"/>
            <ac:spMk id="5" creationId="{BBED19AB-F4A7-2810-18F9-7A9FDA11916F}"/>
          </ac:spMkLst>
        </pc:spChg>
        <pc:spChg chg="add mod">
          <ac:chgData name="apoorvapedgaon6@gmail.com" userId="S::urn:spo:guest#apoorvapedgaon6@gmail.com::" providerId="AD" clId="Web-{143674CC-7D7D-4D07-E896-96E4956D8088}" dt="2024-07-26T21:11:53.768" v="57" actId="20577"/>
          <ac:spMkLst>
            <pc:docMk/>
            <pc:sldMk cId="739825697" sldId="272"/>
            <ac:spMk id="8" creationId="{C4902D32-B981-D4F8-E525-D788C7CB65AB}"/>
          </ac:spMkLst>
        </pc:spChg>
        <pc:picChg chg="add mod ord">
          <ac:chgData name="apoorvapedgaon6@gmail.com" userId="S::urn:spo:guest#apoorvapedgaon6@gmail.com::" providerId="AD" clId="Web-{143674CC-7D7D-4D07-E896-96E4956D8088}" dt="2024-07-26T21:19:12.940" v="71" actId="1076"/>
          <ac:picMkLst>
            <pc:docMk/>
            <pc:sldMk cId="739825697" sldId="272"/>
            <ac:picMk id="4" creationId="{5888A3A3-5E47-0616-1C0A-5AA2A36E3659}"/>
          </ac:picMkLst>
        </pc:picChg>
        <pc:picChg chg="add mod">
          <ac:chgData name="apoorvapedgaon6@gmail.com" userId="S::urn:spo:guest#apoorvapedgaon6@gmail.com::" providerId="AD" clId="Web-{143674CC-7D7D-4D07-E896-96E4956D8088}" dt="2024-07-26T22:43:47.760" v="176" actId="1076"/>
          <ac:picMkLst>
            <pc:docMk/>
            <pc:sldMk cId="739825697" sldId="272"/>
            <ac:picMk id="6" creationId="{D52B63CF-87CC-FA0C-CBE1-BA14A9E5CDF6}"/>
          </ac:picMkLst>
        </pc:picChg>
        <pc:picChg chg="add del mod">
          <ac:chgData name="apoorvapedgaon6@gmail.com" userId="S::urn:spo:guest#apoorvapedgaon6@gmail.com::" providerId="AD" clId="Web-{143674CC-7D7D-4D07-E896-96E4956D8088}" dt="2024-07-26T21:17:31.847" v="67"/>
          <ac:picMkLst>
            <pc:docMk/>
            <pc:sldMk cId="739825697" sldId="272"/>
            <ac:picMk id="9" creationId="{4A2DD693-470C-94F2-2B85-CA6EF5CFD953}"/>
          </ac:picMkLst>
        </pc:picChg>
        <pc:picChg chg="add del mod">
          <ac:chgData name="apoorvapedgaon6@gmail.com" userId="S::urn:spo:guest#apoorvapedgaon6@gmail.com::" providerId="AD" clId="Web-{143674CC-7D7D-4D07-E896-96E4956D8088}" dt="2024-07-26T21:19:09.331" v="70"/>
          <ac:picMkLst>
            <pc:docMk/>
            <pc:sldMk cId="739825697" sldId="272"/>
            <ac:picMk id="10" creationId="{5708179D-9ABD-6F9E-06F5-69E7934E57A8}"/>
          </ac:picMkLst>
        </pc:picChg>
      </pc:sldChg>
      <pc:sldChg chg="addSp delSp modSp new">
        <pc:chgData name="apoorvapedgaon6@gmail.com" userId="S::urn:spo:guest#apoorvapedgaon6@gmail.com::" providerId="AD" clId="Web-{143674CC-7D7D-4D07-E896-96E4956D8088}" dt="2024-07-26T22:46:42.764" v="212" actId="20577"/>
        <pc:sldMkLst>
          <pc:docMk/>
          <pc:sldMk cId="2335984118" sldId="278"/>
        </pc:sldMkLst>
        <pc:spChg chg="mod">
          <ac:chgData name="apoorvapedgaon6@gmail.com" userId="S::urn:spo:guest#apoorvapedgaon6@gmail.com::" providerId="AD" clId="Web-{143674CC-7D7D-4D07-E896-96E4956D8088}" dt="2024-07-26T22:38:59.548" v="121" actId="1076"/>
          <ac:spMkLst>
            <pc:docMk/>
            <pc:sldMk cId="2335984118" sldId="278"/>
            <ac:spMk id="2" creationId="{1648821E-2DFE-2624-9394-B82E244FD3D7}"/>
          </ac:spMkLst>
        </pc:spChg>
        <pc:spChg chg="del">
          <ac:chgData name="apoorvapedgaon6@gmail.com" userId="S::urn:spo:guest#apoorvapedgaon6@gmail.com::" providerId="AD" clId="Web-{143674CC-7D7D-4D07-E896-96E4956D8088}" dt="2024-07-26T22:32:38.233" v="111"/>
          <ac:spMkLst>
            <pc:docMk/>
            <pc:sldMk cId="2335984118" sldId="278"/>
            <ac:spMk id="3" creationId="{EF16247E-220B-F6D0-633B-F1A171141B41}"/>
          </ac:spMkLst>
        </pc:spChg>
        <pc:spChg chg="add del mod">
          <ac:chgData name="apoorvapedgaon6@gmail.com" userId="S::urn:spo:guest#apoorvapedgaon6@gmail.com::" providerId="AD" clId="Web-{143674CC-7D7D-4D07-E896-96E4956D8088}" dt="2024-07-26T22:37:47.798" v="115"/>
          <ac:spMkLst>
            <pc:docMk/>
            <pc:sldMk cId="2335984118" sldId="278"/>
            <ac:spMk id="6" creationId="{3F19E169-5B02-2C3E-6832-B6B197239A20}"/>
          </ac:spMkLst>
        </pc:spChg>
        <pc:spChg chg="mod">
          <ac:chgData name="apoorvapedgaon6@gmail.com" userId="S::urn:spo:guest#apoorvapedgaon6@gmail.com::" providerId="AD" clId="Web-{143674CC-7D7D-4D07-E896-96E4956D8088}" dt="2024-07-26T22:46:42.764" v="212" actId="20577"/>
          <ac:spMkLst>
            <pc:docMk/>
            <pc:sldMk cId="2335984118" sldId="278"/>
            <ac:spMk id="7" creationId="{A87F1E96-AD63-68E9-00DF-CCE1258B566D}"/>
          </ac:spMkLst>
        </pc:spChg>
        <pc:spChg chg="add mod">
          <ac:chgData name="apoorvapedgaon6@gmail.com" userId="S::urn:spo:guest#apoorvapedgaon6@gmail.com::" providerId="AD" clId="Web-{143674CC-7D7D-4D07-E896-96E4956D8088}" dt="2024-07-26T22:40:33.753" v="146"/>
          <ac:spMkLst>
            <pc:docMk/>
            <pc:sldMk cId="2335984118" sldId="278"/>
            <ac:spMk id="9" creationId="{0FA1B24E-5CB3-864A-C47E-5921384C4B1D}"/>
          </ac:spMkLst>
        </pc:spChg>
        <pc:spChg chg="add mod">
          <ac:chgData name="apoorvapedgaon6@gmail.com" userId="S::urn:spo:guest#apoorvapedgaon6@gmail.com::" providerId="AD" clId="Web-{143674CC-7D7D-4D07-E896-96E4956D8088}" dt="2024-07-26T22:40:47.881" v="149" actId="1076"/>
          <ac:spMkLst>
            <pc:docMk/>
            <pc:sldMk cId="2335984118" sldId="278"/>
            <ac:spMk id="10" creationId="{136AFF55-B393-AC17-557F-0279E0980EE4}"/>
          </ac:spMkLst>
        </pc:spChg>
        <pc:picChg chg="add del mod ord">
          <ac:chgData name="apoorvapedgaon6@gmail.com" userId="S::urn:spo:guest#apoorvapedgaon6@gmail.com::" providerId="AD" clId="Web-{143674CC-7D7D-4D07-E896-96E4956D8088}" dt="2024-07-26T22:32:48.264" v="114"/>
          <ac:picMkLst>
            <pc:docMk/>
            <pc:sldMk cId="2335984118" sldId="278"/>
            <ac:picMk id="4" creationId="{1D6EA07D-16E9-EA4F-EAFF-CC8302C62460}"/>
          </ac:picMkLst>
        </pc:picChg>
        <pc:picChg chg="add mod ord modCrop">
          <ac:chgData name="apoorvapedgaon6@gmail.com" userId="S::urn:spo:guest#apoorvapedgaon6@gmail.com::" providerId="AD" clId="Web-{143674CC-7D7D-4D07-E896-96E4956D8088}" dt="2024-07-26T22:40:37.284" v="147" actId="1076"/>
          <ac:picMkLst>
            <pc:docMk/>
            <pc:sldMk cId="2335984118" sldId="278"/>
            <ac:picMk id="8" creationId="{ADE4214A-21EC-BA86-37BC-D7F7DA517B3F}"/>
          </ac:picMkLst>
        </pc:picChg>
      </pc:sldChg>
      <pc:sldChg chg="addSp delSp modSp new">
        <pc:chgData name="apoorvapedgaon6@gmail.com" userId="S::urn:spo:guest#apoorvapedgaon6@gmail.com::" providerId="AD" clId="Web-{143674CC-7D7D-4D07-E896-96E4956D8088}" dt="2024-07-26T22:46:49.733" v="216" actId="20577"/>
        <pc:sldMkLst>
          <pc:docMk/>
          <pc:sldMk cId="2314264551" sldId="279"/>
        </pc:sldMkLst>
        <pc:spChg chg="mod">
          <ac:chgData name="apoorvapedgaon6@gmail.com" userId="S::urn:spo:guest#apoorvapedgaon6@gmail.com::" providerId="AD" clId="Web-{143674CC-7D7D-4D07-E896-96E4956D8088}" dt="2024-07-26T22:40:04.159" v="143" actId="20577"/>
          <ac:spMkLst>
            <pc:docMk/>
            <pc:sldMk cId="2314264551" sldId="279"/>
            <ac:spMk id="2" creationId="{E5A5ECBC-39CD-A7B8-3C90-27FA3BFE3D42}"/>
          </ac:spMkLst>
        </pc:spChg>
        <pc:spChg chg="del">
          <ac:chgData name="apoorvapedgaon6@gmail.com" userId="S::urn:spo:guest#apoorvapedgaon6@gmail.com::" providerId="AD" clId="Web-{143674CC-7D7D-4D07-E896-96E4956D8088}" dt="2024-07-26T22:41:23.490" v="154"/>
          <ac:spMkLst>
            <pc:docMk/>
            <pc:sldMk cId="2314264551" sldId="279"/>
            <ac:spMk id="3" creationId="{5A182986-6811-F5B0-65C7-0F72940E4A21}"/>
          </ac:spMkLst>
        </pc:spChg>
        <pc:spChg chg="mod">
          <ac:chgData name="apoorvapedgaon6@gmail.com" userId="S::urn:spo:guest#apoorvapedgaon6@gmail.com::" providerId="AD" clId="Web-{143674CC-7D7D-4D07-E896-96E4956D8088}" dt="2024-07-26T22:46:49.733" v="216" actId="20577"/>
          <ac:spMkLst>
            <pc:docMk/>
            <pc:sldMk cId="2314264551" sldId="279"/>
            <ac:spMk id="4" creationId="{B1BF4569-3E27-CD27-BF1E-A1A0316FEAE0}"/>
          </ac:spMkLst>
        </pc:spChg>
        <pc:picChg chg="add mod ord">
          <ac:chgData name="apoorvapedgaon6@gmail.com" userId="S::urn:spo:guest#apoorvapedgaon6@gmail.com::" providerId="AD" clId="Web-{143674CC-7D7D-4D07-E896-96E4956D8088}" dt="2024-07-26T22:44:08.260" v="180" actId="1076"/>
          <ac:picMkLst>
            <pc:docMk/>
            <pc:sldMk cId="2314264551" sldId="279"/>
            <ac:picMk id="6" creationId="{CEAACF1F-C562-4584-76F4-17FAE1329F84}"/>
          </ac:picMkLst>
        </pc:picChg>
        <pc:picChg chg="add del">
          <ac:chgData name="apoorvapedgaon6@gmail.com" userId="S::urn:spo:guest#apoorvapedgaon6@gmail.com::" providerId="AD" clId="Web-{143674CC-7D7D-4D07-E896-96E4956D8088}" dt="2024-07-26T22:43:15.322" v="171"/>
          <ac:picMkLst>
            <pc:docMk/>
            <pc:sldMk cId="2314264551" sldId="279"/>
            <ac:picMk id="10" creationId="{1ACF17AE-879A-9B19-937E-B48F90D0F002}"/>
          </ac:picMkLst>
        </pc:picChg>
        <pc:picChg chg="add">
          <ac:chgData name="apoorvapedgaon6@gmail.com" userId="S::urn:spo:guest#apoorvapedgaon6@gmail.com::" providerId="AD" clId="Web-{143674CC-7D7D-4D07-E896-96E4956D8088}" dt="2024-07-26T22:43:51.666" v="177"/>
          <ac:picMkLst>
            <pc:docMk/>
            <pc:sldMk cId="2314264551" sldId="279"/>
            <ac:picMk id="13" creationId="{C1CAA9A9-6FBF-98FB-E235-74E0804EE92D}"/>
          </ac:picMkLst>
        </pc:picChg>
        <pc:cxnChg chg="add del mod">
          <ac:chgData name="apoorvapedgaon6@gmail.com" userId="S::urn:spo:guest#apoorvapedgaon6@gmail.com::" providerId="AD" clId="Web-{143674CC-7D7D-4D07-E896-96E4956D8088}" dt="2024-07-26T22:42:12.194" v="161"/>
          <ac:cxnSpMkLst>
            <pc:docMk/>
            <pc:sldMk cId="2314264551" sldId="279"/>
            <ac:cxnSpMk id="7" creationId="{AD67ECA0-0778-CF6E-25D2-246C06E4514C}"/>
          </ac:cxnSpMkLst>
        </pc:cxnChg>
        <pc:cxnChg chg="add mod">
          <ac:chgData name="apoorvapedgaon6@gmail.com" userId="S::urn:spo:guest#apoorvapedgaon6@gmail.com::" providerId="AD" clId="Web-{143674CC-7D7D-4D07-E896-96E4956D8088}" dt="2024-07-26T22:44:04.197" v="179" actId="1076"/>
          <ac:cxnSpMkLst>
            <pc:docMk/>
            <pc:sldMk cId="2314264551" sldId="279"/>
            <ac:cxnSpMk id="8" creationId="{FFC424B0-8A27-3C9A-D54A-75068E6019EB}"/>
          </ac:cxnSpMkLst>
        </pc:cxnChg>
        <pc:cxnChg chg="add mod">
          <ac:chgData name="apoorvapedgaon6@gmail.com" userId="S::urn:spo:guest#apoorvapedgaon6@gmail.com::" providerId="AD" clId="Web-{143674CC-7D7D-4D07-E896-96E4956D8088}" dt="2024-07-26T22:44:23.325" v="181" actId="1076"/>
          <ac:cxnSpMkLst>
            <pc:docMk/>
            <pc:sldMk cId="2314264551" sldId="279"/>
            <ac:cxnSpMk id="11" creationId="{09339BA9-A6BC-5536-4B59-84EA424D3904}"/>
          </ac:cxnSpMkLst>
        </pc:cxnChg>
      </pc:sldChg>
      <pc:sldChg chg="addSp delSp modSp new del">
        <pc:chgData name="apoorvapedgaon6@gmail.com" userId="S::urn:spo:guest#apoorvapedgaon6@gmail.com::" providerId="AD" clId="Web-{143674CC-7D7D-4D07-E896-96E4956D8088}" dt="2024-07-26T22:50:48.891" v="253"/>
        <pc:sldMkLst>
          <pc:docMk/>
          <pc:sldMk cId="3937878349" sldId="280"/>
        </pc:sldMkLst>
        <pc:spChg chg="mod">
          <ac:chgData name="apoorvapedgaon6@gmail.com" userId="S::urn:spo:guest#apoorvapedgaon6@gmail.com::" providerId="AD" clId="Web-{143674CC-7D7D-4D07-E896-96E4956D8088}" dt="2024-07-26T22:48:19.140" v="250" actId="20577"/>
          <ac:spMkLst>
            <pc:docMk/>
            <pc:sldMk cId="3937878349" sldId="280"/>
            <ac:spMk id="2" creationId="{60E4A654-C6C5-5257-0C44-9F5FC14C00D2}"/>
          </ac:spMkLst>
        </pc:spChg>
        <pc:spChg chg="del">
          <ac:chgData name="apoorvapedgaon6@gmail.com" userId="S::urn:spo:guest#apoorvapedgaon6@gmail.com::" providerId="AD" clId="Web-{143674CC-7D7D-4D07-E896-96E4956D8088}" dt="2024-07-26T22:48:33.952" v="251"/>
          <ac:spMkLst>
            <pc:docMk/>
            <pc:sldMk cId="3937878349" sldId="280"/>
            <ac:spMk id="3" creationId="{69C8B16B-9940-16E0-5EDF-7832023A7BAC}"/>
          </ac:spMkLst>
        </pc:spChg>
        <pc:picChg chg="add mod ord">
          <ac:chgData name="apoorvapedgaon6@gmail.com" userId="S::urn:spo:guest#apoorvapedgaon6@gmail.com::" providerId="AD" clId="Web-{143674CC-7D7D-4D07-E896-96E4956D8088}" dt="2024-07-26T22:48:42.593" v="252" actId="14100"/>
          <ac:picMkLst>
            <pc:docMk/>
            <pc:sldMk cId="3937878349" sldId="280"/>
            <ac:picMk id="6" creationId="{43AB6A30-5946-C982-D8B5-A00204815A4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333B-620F-4843-96C6-0C6EB090E763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412212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333B-620F-4843-96C6-0C6EB090E763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263054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333B-620F-4843-96C6-0C6EB090E763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843876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333B-620F-4843-96C6-0C6EB090E763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537437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333B-620F-4843-96C6-0C6EB090E763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204787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333B-620F-4843-96C6-0C6EB090E763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314800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333B-620F-4843-96C6-0C6EB090E763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3542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333B-620F-4843-96C6-0C6EB090E763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11631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333B-620F-4843-96C6-0C6EB090E763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061035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333B-620F-4843-96C6-0C6EB090E763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01813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333B-620F-4843-96C6-0C6EB090E763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39799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BE333B-620F-4843-96C6-0C6EB090E763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8CD688-205D-4837-8837-2A4AB185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94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microsoft.com/office/2007/relationships/media" Target="../media/media2.mp4"/><Relationship Id="rId7" Type="http://schemas.openxmlformats.org/officeDocument/2006/relationships/image" Target="../media/image3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6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microsoft.com/office/2007/relationships/media" Target="../media/media4.mp4"/><Relationship Id="rId7" Type="http://schemas.openxmlformats.org/officeDocument/2006/relationships/image" Target="../media/image40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39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4.mp4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46345-0031-8D52-CD2E-A406A06C3E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7136" y="1719607"/>
            <a:ext cx="11687431" cy="2325817"/>
          </a:xfrm>
        </p:spPr>
        <p:txBody>
          <a:bodyPr>
            <a:normAutofit fontScale="90000"/>
          </a:bodyPr>
          <a:lstStyle/>
          <a:p>
            <a:br>
              <a:rPr lang="en-US" sz="4800"/>
            </a:br>
            <a:br>
              <a:rPr lang="en-US" sz="4800"/>
            </a:br>
            <a:br>
              <a:rPr lang="en-US" sz="4800"/>
            </a:br>
            <a:r>
              <a:rPr lang="en-US" sz="5400"/>
              <a:t>DaMP</a:t>
            </a:r>
            <a:br>
              <a:rPr lang="en-US" sz="4800"/>
            </a:br>
            <a:r>
              <a:rPr lang="en-US" sz="4000"/>
              <a:t>D-region resolution and Magnetic Perturbation</a:t>
            </a:r>
            <a:r>
              <a:rPr lang="en-US" sz="4800"/>
              <a:t> 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1CF974-A95D-31CD-25CB-B88A267CBE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42065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L. Coleman, A. Pedgaonkar, Y. Peng, A. Pop Stefanija, B. Powers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4C0B8-1D94-C0E2-0A1D-A158ABE62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EBD324-02E7-73F3-DA37-4D0101C80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 descr="Green lights in the sky&#10;&#10;Description automatically generated">
            <a:extLst>
              <a:ext uri="{FF2B5EF4-FFF2-40B4-BE49-F238E27FC236}">
                <a16:creationId xmlns:a16="http://schemas.microsoft.com/office/drawing/2014/main" id="{8FBD4ED7-8465-05F0-510C-2F78D297727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782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2D6C53-FD1F-93CF-74C5-955EC9BFD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Brendan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F5A98D-F1C9-8B96-B1FF-72E00B3E3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10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43D1C91-452B-83CF-1E25-0E1E0B9EC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7723"/>
          </a:xfrm>
        </p:spPr>
        <p:txBody>
          <a:bodyPr/>
          <a:lstStyle/>
          <a:p>
            <a:pPr algn="ctr"/>
            <a:r>
              <a:rPr lang="en-US"/>
              <a:t>Resolved Velocities</a:t>
            </a:r>
          </a:p>
        </p:txBody>
      </p:sp>
      <p:pic>
        <p:nvPicPr>
          <p:cNvPr id="10" name="Picture 9" descr="A diagram of different colored lines&#10;&#10;Description automatically generated">
            <a:extLst>
              <a:ext uri="{FF2B5EF4-FFF2-40B4-BE49-F238E27FC236}">
                <a16:creationId xmlns:a16="http://schemas.microsoft.com/office/drawing/2014/main" id="{B9E0BE57-60E7-2F5C-9065-87EAAE765E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9" t="9077" r="8818" b="5532"/>
          <a:stretch/>
        </p:blipFill>
        <p:spPr>
          <a:xfrm>
            <a:off x="995463" y="1230549"/>
            <a:ext cx="5165388" cy="50154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6548F6-8E86-EB07-EF49-1BF45D0BF3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365" t="51517" r="1365" b="1"/>
          <a:stretch/>
        </p:blipFill>
        <p:spPr>
          <a:xfrm>
            <a:off x="6682917" y="1780163"/>
            <a:ext cx="4731164" cy="348782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FC483D4-1A4D-F057-2EE7-100841ED06B8}"/>
              </a:ext>
            </a:extLst>
          </p:cNvPr>
          <p:cNvSpPr/>
          <p:nvPr/>
        </p:nvSpPr>
        <p:spPr>
          <a:xfrm rot="5400000">
            <a:off x="2758298" y="3005950"/>
            <a:ext cx="1236629" cy="36290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405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F8B64-58D7-AB8E-5C82-A761C96C3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322" y="-387"/>
            <a:ext cx="10515600" cy="1325563"/>
          </a:xfrm>
        </p:spPr>
        <p:txBody>
          <a:bodyPr/>
          <a:lstStyle/>
          <a:p>
            <a:r>
              <a:rPr lang="en-US"/>
              <a:t>F-region Electron Density - Long Pulse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9C2FA-9A62-5117-1645-B0DD4311A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Brendan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A2AB3E-107B-1688-49F3-F9F2A21AD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 descr="A group of green and blue squares&#10;&#10;Description automatically generated">
            <a:extLst>
              <a:ext uri="{FF2B5EF4-FFF2-40B4-BE49-F238E27FC236}">
                <a16:creationId xmlns:a16="http://schemas.microsoft.com/office/drawing/2014/main" id="{C9F27EB7-FE5F-4EBB-03BA-E43334EA38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4" t="8369" r="16028" b="6099"/>
          <a:stretch/>
        </p:blipFill>
        <p:spPr>
          <a:xfrm>
            <a:off x="2251940" y="1059670"/>
            <a:ext cx="6704028" cy="5661805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72F0287-4ACC-44B0-CE72-AE84C6DCCC70}"/>
              </a:ext>
            </a:extLst>
          </p:cNvPr>
          <p:cNvCxnSpPr/>
          <p:nvPr/>
        </p:nvCxnSpPr>
        <p:spPr>
          <a:xfrm>
            <a:off x="2827176" y="2453951"/>
            <a:ext cx="0" cy="408496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05555B7-A87E-62DB-6381-A499AD0C54F9}"/>
              </a:ext>
            </a:extLst>
          </p:cNvPr>
          <p:cNvCxnSpPr/>
          <p:nvPr/>
        </p:nvCxnSpPr>
        <p:spPr>
          <a:xfrm>
            <a:off x="5265576" y="2453950"/>
            <a:ext cx="0" cy="408496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A978787-7EB6-459B-9436-060E21DA7749}"/>
              </a:ext>
            </a:extLst>
          </p:cNvPr>
          <p:cNvCxnSpPr/>
          <p:nvPr/>
        </p:nvCxnSpPr>
        <p:spPr>
          <a:xfrm>
            <a:off x="6861111" y="2453949"/>
            <a:ext cx="0" cy="408496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5FD88D3-67D4-A4D5-E059-81FC1F11D7F3}"/>
              </a:ext>
            </a:extLst>
          </p:cNvPr>
          <p:cNvCxnSpPr/>
          <p:nvPr/>
        </p:nvCxnSpPr>
        <p:spPr>
          <a:xfrm>
            <a:off x="7262327" y="2453948"/>
            <a:ext cx="0" cy="408496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5C0FB7C-1DE9-EDAD-F2DF-8198B16A859A}"/>
              </a:ext>
            </a:extLst>
          </p:cNvPr>
          <p:cNvCxnSpPr/>
          <p:nvPr/>
        </p:nvCxnSpPr>
        <p:spPr>
          <a:xfrm>
            <a:off x="3250164" y="2453948"/>
            <a:ext cx="0" cy="408496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6FE3B7E-4B95-C23E-20F3-15FBA5719009}"/>
              </a:ext>
            </a:extLst>
          </p:cNvPr>
          <p:cNvCxnSpPr/>
          <p:nvPr/>
        </p:nvCxnSpPr>
        <p:spPr>
          <a:xfrm>
            <a:off x="4855029" y="2453948"/>
            <a:ext cx="0" cy="408496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690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A619F-C19A-70E9-7406-8196FBA40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F-region Electron Density Line Plot</a:t>
            </a:r>
          </a:p>
        </p:txBody>
      </p:sp>
      <p:pic>
        <p:nvPicPr>
          <p:cNvPr id="10" name="Content Placeholder 9" descr="A graph of lines with different colors&#10;&#10;Description automatically generated">
            <a:extLst>
              <a:ext uri="{FF2B5EF4-FFF2-40B4-BE49-F238E27FC236}">
                <a16:creationId xmlns:a16="http://schemas.microsoft.com/office/drawing/2014/main" id="{34F789E2-6EAC-2091-FEC4-B995F5FACB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39654" y="2333258"/>
            <a:ext cx="5983876" cy="3554170"/>
          </a:xfr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55034E-B7CA-A7CD-CB09-E36198E6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Apoorva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AC40A7-C620-9F71-0A4B-DFEEA2F15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 descr="A diagram of a circle with lines and numbers&#10;&#10;Description automatically generated">
            <a:extLst>
              <a:ext uri="{FF2B5EF4-FFF2-40B4-BE49-F238E27FC236}">
                <a16:creationId xmlns:a16="http://schemas.microsoft.com/office/drawing/2014/main" id="{85B29D61-EE44-251E-276D-067A089ADA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8" b="47721"/>
          <a:stretch/>
        </p:blipFill>
        <p:spPr>
          <a:xfrm>
            <a:off x="8796565" y="742"/>
            <a:ext cx="2782771" cy="23328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8CF7900-78CB-AC32-7D64-E0FEF17A2D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49" t="-36" r="-96" b="-170"/>
          <a:stretch/>
        </p:blipFill>
        <p:spPr>
          <a:xfrm>
            <a:off x="-927" y="2331226"/>
            <a:ext cx="6008826" cy="35645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7A8C60-29C8-A22F-3B2B-CA905AE6ABF4}"/>
              </a:ext>
            </a:extLst>
          </p:cNvPr>
          <p:cNvSpPr txBox="1"/>
          <p:nvPr/>
        </p:nvSpPr>
        <p:spPr>
          <a:xfrm>
            <a:off x="5089643" y="1501624"/>
            <a:ext cx="237506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10:15 UT</a:t>
            </a:r>
          </a:p>
        </p:txBody>
      </p:sp>
    </p:spTree>
    <p:extLst>
      <p:ext uri="{BB962C8B-B14F-4D97-AF65-F5344CB8AC3E}">
        <p14:creationId xmlns:p14="http://schemas.microsoft.com/office/powerpoint/2010/main" val="2231690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CC7FD-4BF5-9930-1FEF-2501150A2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F-region Electron Density Line Plot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888A3A3-5E47-0616-1C0A-5AA2A36E36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6334" y="1871547"/>
            <a:ext cx="7851492" cy="4667576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ED19AB-F4A7-2810-18F9-7A9FDA119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Apoorva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94CC439-A978-5CCB-ECFD-7FD31B861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 descr="A diagram of a circle with lines and numbers&#10;&#10;Description automatically generated">
            <a:extLst>
              <a:ext uri="{FF2B5EF4-FFF2-40B4-BE49-F238E27FC236}">
                <a16:creationId xmlns:a16="http://schemas.microsoft.com/office/drawing/2014/main" id="{D52B63CF-87CC-FA0C-CBE1-BA14A9E5CD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8" b="47721"/>
          <a:stretch/>
        </p:blipFill>
        <p:spPr>
          <a:xfrm>
            <a:off x="9395482" y="742"/>
            <a:ext cx="2782771" cy="23328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4902D32-B981-D4F8-E525-D788C7CB65AB}"/>
              </a:ext>
            </a:extLst>
          </p:cNvPr>
          <p:cNvSpPr txBox="1"/>
          <p:nvPr/>
        </p:nvSpPr>
        <p:spPr>
          <a:xfrm>
            <a:off x="5166808" y="1501624"/>
            <a:ext cx="237506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10:50 UT</a:t>
            </a:r>
          </a:p>
        </p:txBody>
      </p:sp>
    </p:spTree>
    <p:extLst>
      <p:ext uri="{BB962C8B-B14F-4D97-AF65-F5344CB8AC3E}">
        <p14:creationId xmlns:p14="http://schemas.microsoft.com/office/powerpoint/2010/main" val="739825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8821E-2DFE-2624-9394-B82E244FD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708" y="130663"/>
            <a:ext cx="10515600" cy="1325563"/>
          </a:xfrm>
        </p:spPr>
        <p:txBody>
          <a:bodyPr/>
          <a:lstStyle/>
          <a:p>
            <a:pPr algn="ctr"/>
            <a:r>
              <a:rPr lang="en-US"/>
              <a:t>E-region Electron Density - AC pulse</a:t>
            </a:r>
          </a:p>
        </p:txBody>
      </p:sp>
      <p:pic>
        <p:nvPicPr>
          <p:cNvPr id="8" name="Content Placeholder 7" descr="A green and blue lines&#10;&#10;Description automatically generated">
            <a:extLst>
              <a:ext uri="{FF2B5EF4-FFF2-40B4-BE49-F238E27FC236}">
                <a16:creationId xmlns:a16="http://schemas.microsoft.com/office/drawing/2014/main" id="{ADE4214A-21EC-BA86-37BC-D7F7DA517B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947" t="9652" r="15592" b="2587"/>
          <a:stretch/>
        </p:blipFill>
        <p:spPr>
          <a:xfrm>
            <a:off x="356622" y="1228914"/>
            <a:ext cx="11223213" cy="5172956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87F1E96-AD63-68E9-00DF-CCE1258B5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Apoorva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7E5D95-092C-F5AA-A41C-8854D086F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14</a:t>
            </a:fld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FA1B24E-5CB3-864A-C47E-5921384C4B1D}"/>
              </a:ext>
            </a:extLst>
          </p:cNvPr>
          <p:cNvSpPr/>
          <p:nvPr/>
        </p:nvSpPr>
        <p:spPr>
          <a:xfrm>
            <a:off x="2257775" y="1231514"/>
            <a:ext cx="644292" cy="51171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36AFF55-B393-AC17-557F-0279E0980EE4}"/>
              </a:ext>
            </a:extLst>
          </p:cNvPr>
          <p:cNvSpPr/>
          <p:nvPr/>
        </p:nvSpPr>
        <p:spPr>
          <a:xfrm>
            <a:off x="4934067" y="1082830"/>
            <a:ext cx="644292" cy="51171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84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5ECBC-39CD-A7B8-3C90-27FA3BFE3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E-region TEC</a:t>
            </a:r>
          </a:p>
        </p:txBody>
      </p:sp>
      <p:pic>
        <p:nvPicPr>
          <p:cNvPr id="6" name="Content Placeholder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EAACF1F-C562-4584-76F4-17FAE1329F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8141" y="1355036"/>
            <a:ext cx="8716536" cy="492233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BF4569-3E27-CD27-BF1E-A1A0316FE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Apoorva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103CAC-4FD0-8900-5825-D57C5C282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15</a:t>
            </a:fld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FC424B0-8A27-3C9A-D54A-75068E6019EB}"/>
              </a:ext>
            </a:extLst>
          </p:cNvPr>
          <p:cNvCxnSpPr/>
          <p:nvPr/>
        </p:nvCxnSpPr>
        <p:spPr>
          <a:xfrm flipH="1">
            <a:off x="3079506" y="1901337"/>
            <a:ext cx="41031" cy="3833446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9339BA9-A6BC-5536-4B59-84EA424D3904}"/>
              </a:ext>
            </a:extLst>
          </p:cNvPr>
          <p:cNvCxnSpPr>
            <a:cxnSpLocks/>
          </p:cNvCxnSpPr>
          <p:nvPr/>
        </p:nvCxnSpPr>
        <p:spPr>
          <a:xfrm flipH="1">
            <a:off x="5054844" y="1901336"/>
            <a:ext cx="41031" cy="3833446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3" name="Picture 12" descr="A diagram of a circle with lines and numbers&#10;&#10;Description automatically generated">
            <a:extLst>
              <a:ext uri="{FF2B5EF4-FFF2-40B4-BE49-F238E27FC236}">
                <a16:creationId xmlns:a16="http://schemas.microsoft.com/office/drawing/2014/main" id="{C1CAA9A9-6FBF-98FB-E235-74E0804EE9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8" b="47721"/>
          <a:stretch/>
        </p:blipFill>
        <p:spPr>
          <a:xfrm>
            <a:off x="9195150" y="742"/>
            <a:ext cx="2782771" cy="233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2645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screenshot of a graph&#10;&#10;Description automatically generated">
            <a:extLst>
              <a:ext uri="{FF2B5EF4-FFF2-40B4-BE49-F238E27FC236}">
                <a16:creationId xmlns:a16="http://schemas.microsoft.com/office/drawing/2014/main" id="{55000EDC-905F-17CD-EA54-827B7A981C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8063" y="643466"/>
            <a:ext cx="6155874" cy="5571067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5BE2D5-656F-E137-53EC-D17863271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Lawrence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FB39C3-A976-1853-3464-C9692666A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51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B42C6-7FA8-0687-3C17-1BEBD8986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83km altitude false density enhancement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59B4B6A-1BC1-B1EB-F481-04358C1106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3826" y="1637472"/>
            <a:ext cx="5300870" cy="2121385"/>
          </a:xfr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3BBDBF-F625-9178-4283-D49DFFE93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Lawrence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5EA929-DD03-6E5B-9264-F5C5F9601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 descr="A graph of a number of electrons&#10;&#10;Description automatically generated">
            <a:extLst>
              <a:ext uri="{FF2B5EF4-FFF2-40B4-BE49-F238E27FC236}">
                <a16:creationId xmlns:a16="http://schemas.microsoft.com/office/drawing/2014/main" id="{A202BBD4-267A-58E0-398C-73D7E4474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9370" y="1640233"/>
            <a:ext cx="5422348" cy="2128140"/>
          </a:xfrm>
          <a:prstGeom prst="rect">
            <a:avLst/>
          </a:prstGeom>
        </p:spPr>
      </p:pic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BC9584F0-B652-3D9D-2F21-9E77F6DDC9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305" y="4094646"/>
            <a:ext cx="5300870" cy="2114946"/>
          </a:xfrm>
          <a:prstGeom prst="rect">
            <a:avLst/>
          </a:prstGeom>
        </p:spPr>
      </p:pic>
      <p:pic>
        <p:nvPicPr>
          <p:cNvPr id="7" name="Picture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C1AF8248-10E2-CFEE-A34E-48387EB441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3847" y="4097406"/>
            <a:ext cx="5422348" cy="223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610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1174-59F3-F0D9-5E03-283E3146A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278" y="762001"/>
            <a:ext cx="5334197" cy="1708242"/>
          </a:xfrm>
        </p:spPr>
        <p:txBody>
          <a:bodyPr anchor="ctr">
            <a:normAutofit/>
          </a:bodyPr>
          <a:lstStyle/>
          <a:p>
            <a:pPr algn="ctr"/>
            <a:r>
              <a:rPr lang="en-US" sz="4000"/>
              <a:t>Polar Mesospheric Summer Echo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263A70A-51DB-7F4D-0528-E1A9B879F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2496" y="1542592"/>
            <a:ext cx="4516980" cy="3769835"/>
          </a:xfrm>
        </p:spPr>
        <p:txBody>
          <a:bodyPr anchor="ctr">
            <a:normAutofit/>
          </a:bodyPr>
          <a:lstStyle/>
          <a:p>
            <a:r>
              <a:rPr lang="en-US"/>
              <a:t>Motion from west to east</a:t>
            </a:r>
          </a:p>
          <a:p>
            <a:r>
              <a:rPr lang="en-US"/>
              <a:t>Altitude ~ 83km</a:t>
            </a:r>
          </a:p>
          <a:p>
            <a:r>
              <a:rPr lang="en-US"/>
              <a:t>Possibly two clouds</a:t>
            </a:r>
          </a:p>
          <a:p>
            <a:endParaRPr lang="en-US" sz="200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BE03F3-F95C-86A0-A079-38A89B53F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Lawrence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5F1B71-6136-6B87-ECDC-0D36CFB60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18</a:t>
            </a:fld>
            <a:endParaRPr lang="en-US"/>
          </a:p>
        </p:txBody>
      </p:sp>
      <p:pic>
        <p:nvPicPr>
          <p:cNvPr id="3" name="Picture 2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A4FE7366-5345-49F9-80AA-B378B43CD3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63" t="2936" r="226" b="3204"/>
          <a:stretch/>
        </p:blipFill>
        <p:spPr>
          <a:xfrm>
            <a:off x="6443048" y="186268"/>
            <a:ext cx="5118882" cy="61894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BB5ED87-87BF-0465-716B-35F53721EBB2}"/>
              </a:ext>
            </a:extLst>
          </p:cNvPr>
          <p:cNvSpPr txBox="1"/>
          <p:nvPr/>
        </p:nvSpPr>
        <p:spPr>
          <a:xfrm>
            <a:off x="10789210" y="71788"/>
            <a:ext cx="773218" cy="6724237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pic>
        <p:nvPicPr>
          <p:cNvPr id="9" name="Picture 8" descr="A graph showing the amount of activity&#10;&#10;Description automatically generated">
            <a:extLst>
              <a:ext uri="{FF2B5EF4-FFF2-40B4-BE49-F238E27FC236}">
                <a16:creationId xmlns:a16="http://schemas.microsoft.com/office/drawing/2014/main" id="{9AE2CA9B-6026-7122-239D-F13561E756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0640" y="4629426"/>
            <a:ext cx="779677" cy="1596888"/>
          </a:xfrm>
          <a:prstGeom prst="rect">
            <a:avLst/>
          </a:prstGeom>
        </p:spPr>
      </p:pic>
      <p:pic>
        <p:nvPicPr>
          <p:cNvPr id="11" name="Picture 10" descr="A diagram of a circle with lines and numbers&#10;&#10;Description automatically generated">
            <a:extLst>
              <a:ext uri="{FF2B5EF4-FFF2-40B4-BE49-F238E27FC236}">
                <a16:creationId xmlns:a16="http://schemas.microsoft.com/office/drawing/2014/main" id="{13CD61D7-B557-7999-5B5A-F253CA22BB3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28" b="47721"/>
          <a:stretch/>
        </p:blipFill>
        <p:spPr>
          <a:xfrm>
            <a:off x="1652454" y="4263525"/>
            <a:ext cx="2782771" cy="233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1032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31C6FBD-EBB5-8D72-E201-7061DBFD9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121" y="1129382"/>
            <a:ext cx="5939268" cy="34021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ECDF13-3703-E1D2-775D-BB8200FB2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248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/>
              <a:t>Altitude Estimation of the PMSE across all beams</a:t>
            </a:r>
          </a:p>
        </p:txBody>
      </p:sp>
      <p:pic>
        <p:nvPicPr>
          <p:cNvPr id="4" name="Content Placeholder 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6630EBFD-7378-08A4-4E4F-154DCDCA62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97982" y="1215595"/>
            <a:ext cx="5720862" cy="3230684"/>
          </a:xfr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53E22A3-E9AD-C7BD-93A0-86EE31FC4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Apoorva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8DA065-5039-9413-D35C-1A3A2F696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19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8C813-E8B4-83B9-E7A3-D918DA44E2A5}"/>
              </a:ext>
            </a:extLst>
          </p:cNvPr>
          <p:cNvSpPr txBox="1"/>
          <p:nvPr/>
        </p:nvSpPr>
        <p:spPr>
          <a:xfrm>
            <a:off x="1205016" y="5270577"/>
            <a:ext cx="9471009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AutoNum type="arabicParenR"/>
            </a:pPr>
            <a:r>
              <a:rPr lang="en-US"/>
              <a:t>The 10min integration time data has been extracted at a specific time bin to get an estimate of the start and start altitude of PMSE</a:t>
            </a:r>
          </a:p>
          <a:p>
            <a:pPr marL="342900" indent="-342900">
              <a:buAutoNum type="arabicParenR"/>
            </a:pPr>
            <a:endParaRPr lang="en-US"/>
          </a:p>
          <a:p>
            <a:pPr marL="342900" indent="-342900">
              <a:buAutoNum type="arabicParenR"/>
            </a:pPr>
            <a:r>
              <a:rPr lang="en-US"/>
              <a:t>Start altitude ~ 81.5 km</a:t>
            </a:r>
          </a:p>
          <a:p>
            <a:pPr marL="342900" indent="-342900">
              <a:buAutoNum type="arabicParenR"/>
            </a:pPr>
            <a:r>
              <a:rPr lang="en-US"/>
              <a:t>Stop altitude ~ 85 km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E9EE8C-3AB9-C5B4-50A4-39E47C216314}"/>
              </a:ext>
            </a:extLst>
          </p:cNvPr>
          <p:cNvSpPr txBox="1"/>
          <p:nvPr/>
        </p:nvSpPr>
        <p:spPr>
          <a:xfrm>
            <a:off x="2359520" y="4624522"/>
            <a:ext cx="209650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Plot with Error bar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132603-9974-04E4-A1E7-741C38A03E22}"/>
              </a:ext>
            </a:extLst>
          </p:cNvPr>
          <p:cNvSpPr txBox="1"/>
          <p:nvPr/>
        </p:nvSpPr>
        <p:spPr>
          <a:xfrm>
            <a:off x="7952981" y="4547885"/>
            <a:ext cx="209650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Zoomed plot</a:t>
            </a:r>
          </a:p>
        </p:txBody>
      </p:sp>
    </p:spTree>
    <p:extLst>
      <p:ext uri="{BB962C8B-B14F-4D97-AF65-F5344CB8AC3E}">
        <p14:creationId xmlns:p14="http://schemas.microsoft.com/office/powerpoint/2010/main" val="2812135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73873-1FC9-52A3-1319-36A626F60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Science Questions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D2DC7-1828-268A-9F1F-97979C040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17762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We hoped to observe possible D and E region Ionospheric enhancements and enhancements of other night side phenomena due to the forecasted magnetic storm impact as </a:t>
            </a:r>
          </a:p>
          <a:p>
            <a:pPr lvl="1"/>
            <a:r>
              <a:rPr lang="en-US"/>
              <a:t>Existence of some nightside D or low E region (asymmetry)</a:t>
            </a:r>
          </a:p>
          <a:p>
            <a:pPr lvl="1"/>
            <a:r>
              <a:rPr lang="en-US"/>
              <a:t>Potential for sporadic E’s in summer conditions</a:t>
            </a:r>
          </a:p>
          <a:p>
            <a:pPr lvl="1"/>
            <a:r>
              <a:rPr lang="en-US"/>
              <a:t>Ion and electron temperature variations induced by field-aligned currents (FAC)</a:t>
            </a:r>
          </a:p>
          <a:p>
            <a:pPr lvl="1"/>
            <a:r>
              <a:rPr lang="en-US"/>
              <a:t>Particle precipitation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marL="457200" lvl="1" indent="0">
              <a:buNone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C1EC1C-4164-A018-AF33-E29475012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Brendan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8C45C3-8022-19DD-9A5C-E24D3F6CB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0913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6F39B-C8EA-D177-3E5E-035DA768A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Tracking Motion of PMSE</a:t>
            </a:r>
          </a:p>
        </p:txBody>
      </p:sp>
      <p:pic>
        <p:nvPicPr>
          <p:cNvPr id="4" name="Content Placeholder 3" descr="A graph of blue and orange lines&#10;&#10;Description automatically generated">
            <a:extLst>
              <a:ext uri="{FF2B5EF4-FFF2-40B4-BE49-F238E27FC236}">
                <a16:creationId xmlns:a16="http://schemas.microsoft.com/office/drawing/2014/main" id="{17936C4D-94CE-C5CE-921F-731B3AD66B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3" y="2309446"/>
            <a:ext cx="6096000" cy="3441700"/>
          </a:xfr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3E925B-931B-2327-8736-C045D63AA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Apoorva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2C38C9-3B87-E630-0352-63A146882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4" descr="A diagram of a circle with lines and numbers&#10;&#10;Description automatically generated">
            <a:extLst>
              <a:ext uri="{FF2B5EF4-FFF2-40B4-BE49-F238E27FC236}">
                <a16:creationId xmlns:a16="http://schemas.microsoft.com/office/drawing/2014/main" id="{F4121BAC-25D5-CF07-BD32-CAE0F3767A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8" b="47721"/>
          <a:stretch/>
        </p:blipFill>
        <p:spPr>
          <a:xfrm>
            <a:off x="7723310" y="0"/>
            <a:ext cx="2782771" cy="2332896"/>
          </a:xfrm>
          <a:prstGeom prst="rect">
            <a:avLst/>
          </a:prstGeom>
        </p:spPr>
      </p:pic>
      <p:pic>
        <p:nvPicPr>
          <p:cNvPr id="6" name="Picture 5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06D92851-556C-8537-C2E7-5665803E92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9815" y="2311888"/>
            <a:ext cx="6096000" cy="34417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73FF61-D750-F626-7418-5AA3F1610C4E}"/>
              </a:ext>
            </a:extLst>
          </p:cNvPr>
          <p:cNvSpPr txBox="1"/>
          <p:nvPr/>
        </p:nvSpPr>
        <p:spPr>
          <a:xfrm>
            <a:off x="2547535" y="3058135"/>
            <a:ext cx="9997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accent4">
                    <a:lumMod val="76000"/>
                  </a:schemeClr>
                </a:solidFill>
              </a:rPr>
              <a:t>Beam 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9B69F1-EE25-B6A8-CB3F-5D0C1EE58AD4}"/>
              </a:ext>
            </a:extLst>
          </p:cNvPr>
          <p:cNvSpPr txBox="1"/>
          <p:nvPr/>
        </p:nvSpPr>
        <p:spPr>
          <a:xfrm>
            <a:off x="4200488" y="4494211"/>
            <a:ext cx="9997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C000"/>
                </a:solidFill>
              </a:rPr>
              <a:t>Beam 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BE5D95-4578-D049-399C-09FB57F3842D}"/>
              </a:ext>
            </a:extLst>
          </p:cNvPr>
          <p:cNvSpPr txBox="1"/>
          <p:nvPr/>
        </p:nvSpPr>
        <p:spPr>
          <a:xfrm>
            <a:off x="10120641" y="4494210"/>
            <a:ext cx="9997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C000"/>
                </a:solidFill>
              </a:rPr>
              <a:t>Beam 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939C81-00D2-BC6C-4EBF-951721E55EF7}"/>
              </a:ext>
            </a:extLst>
          </p:cNvPr>
          <p:cNvSpPr txBox="1"/>
          <p:nvPr/>
        </p:nvSpPr>
        <p:spPr>
          <a:xfrm>
            <a:off x="8397349" y="3849442"/>
            <a:ext cx="9997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accent4">
                    <a:lumMod val="76000"/>
                  </a:schemeClr>
                </a:solidFill>
              </a:rPr>
              <a:t>Beam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7964E0-2443-F3AB-3695-F0EC0BF44F07}"/>
              </a:ext>
            </a:extLst>
          </p:cNvPr>
          <p:cNvSpPr txBox="1"/>
          <p:nvPr/>
        </p:nvSpPr>
        <p:spPr>
          <a:xfrm>
            <a:off x="1055583" y="1656679"/>
            <a:ext cx="532189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The altitude was averaged for the size of the PMSE</a:t>
            </a:r>
          </a:p>
        </p:txBody>
      </p:sp>
    </p:spTree>
    <p:extLst>
      <p:ext uri="{BB962C8B-B14F-4D97-AF65-F5344CB8AC3E}">
        <p14:creationId xmlns:p14="http://schemas.microsoft.com/office/powerpoint/2010/main" val="2198338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0F08D-9034-79C7-196C-302E7FE93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Tracking Motion of PMSE</a:t>
            </a:r>
          </a:p>
        </p:txBody>
      </p:sp>
      <p:pic>
        <p:nvPicPr>
          <p:cNvPr id="4" name="Content Placeholder 3" descr="A graph showing a line of blue and orange lines&#10;&#10;Description automatically generated">
            <a:extLst>
              <a:ext uri="{FF2B5EF4-FFF2-40B4-BE49-F238E27FC236}">
                <a16:creationId xmlns:a16="http://schemas.microsoft.com/office/drawing/2014/main" id="{03E49DF2-B854-9125-A080-7C6604CE91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639" y="2329035"/>
            <a:ext cx="6096000" cy="3441700"/>
          </a:xfr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D0DD00-F690-BAB8-6C15-C71F4BD37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Apoorva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CDD73C-9141-566E-181D-8CBC39F55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739280-02D8-6CA1-A23B-54343C0BED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330" y="2354053"/>
            <a:ext cx="6096000" cy="3441700"/>
          </a:xfrm>
          <a:prstGeom prst="rect">
            <a:avLst/>
          </a:prstGeom>
        </p:spPr>
      </p:pic>
      <p:pic>
        <p:nvPicPr>
          <p:cNvPr id="7" name="Picture 6" descr="A diagram of a circle with lines and numbers&#10;&#10;Description automatically generated">
            <a:extLst>
              <a:ext uri="{FF2B5EF4-FFF2-40B4-BE49-F238E27FC236}">
                <a16:creationId xmlns:a16="http://schemas.microsoft.com/office/drawing/2014/main" id="{04D58197-BCE0-D02E-C068-0DFE305AFD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28" b="47721"/>
          <a:stretch/>
        </p:blipFill>
        <p:spPr>
          <a:xfrm>
            <a:off x="7752618" y="0"/>
            <a:ext cx="2782771" cy="23328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9276E27-5458-2D85-C7D9-974F81A4131A}"/>
              </a:ext>
            </a:extLst>
          </p:cNvPr>
          <p:cNvSpPr txBox="1"/>
          <p:nvPr/>
        </p:nvSpPr>
        <p:spPr>
          <a:xfrm>
            <a:off x="1055583" y="1656679"/>
            <a:ext cx="532189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The altitude was averaged for the size of the PMSE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84AF3F-2FEB-64FF-6474-3BFB5ACACEF8}"/>
              </a:ext>
            </a:extLst>
          </p:cNvPr>
          <p:cNvSpPr txBox="1"/>
          <p:nvPr/>
        </p:nvSpPr>
        <p:spPr>
          <a:xfrm>
            <a:off x="2277904" y="4249217"/>
            <a:ext cx="102905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accent4">
                    <a:lumMod val="76000"/>
                  </a:schemeClr>
                </a:solidFill>
              </a:rPr>
              <a:t>Beam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164939-6F78-8E82-976C-AE89E2B2491F}"/>
              </a:ext>
            </a:extLst>
          </p:cNvPr>
          <p:cNvSpPr txBox="1"/>
          <p:nvPr/>
        </p:nvSpPr>
        <p:spPr>
          <a:xfrm>
            <a:off x="3590889" y="3035878"/>
            <a:ext cx="9997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C000"/>
                </a:solidFill>
              </a:rPr>
              <a:t>Beam 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C0C623-C215-BB01-F090-762DB740CE04}"/>
              </a:ext>
            </a:extLst>
          </p:cNvPr>
          <p:cNvSpPr txBox="1"/>
          <p:nvPr/>
        </p:nvSpPr>
        <p:spPr>
          <a:xfrm>
            <a:off x="8350456" y="4454370"/>
            <a:ext cx="102905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chemeClr val="accent4">
                    <a:lumMod val="76000"/>
                  </a:schemeClr>
                </a:solidFill>
              </a:rPr>
              <a:t>Beam 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757FED-6405-0663-392A-A48CEA8149A6}"/>
              </a:ext>
            </a:extLst>
          </p:cNvPr>
          <p:cNvSpPr txBox="1"/>
          <p:nvPr/>
        </p:nvSpPr>
        <p:spPr>
          <a:xfrm>
            <a:off x="9979965" y="3217585"/>
            <a:ext cx="9997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C000"/>
                </a:solidFill>
              </a:rPr>
              <a:t>Beam 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BB1898-DE77-531E-DCE3-44A375F12928}"/>
              </a:ext>
            </a:extLst>
          </p:cNvPr>
          <p:cNvSpPr txBox="1"/>
          <p:nvPr/>
        </p:nvSpPr>
        <p:spPr>
          <a:xfrm>
            <a:off x="9376225" y="5543426"/>
            <a:ext cx="108427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B050"/>
                </a:solidFill>
              </a:rPr>
              <a:t>Beam 7</a:t>
            </a:r>
          </a:p>
        </p:txBody>
      </p:sp>
    </p:spTree>
    <p:extLst>
      <p:ext uri="{BB962C8B-B14F-4D97-AF65-F5344CB8AC3E}">
        <p14:creationId xmlns:p14="http://schemas.microsoft.com/office/powerpoint/2010/main" val="3715483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F121F-4E20-DA55-7462-0B49D0B84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Tracking Motion of PMSE</a:t>
            </a:r>
          </a:p>
        </p:txBody>
      </p:sp>
      <p:pic>
        <p:nvPicPr>
          <p:cNvPr id="6" name="Content Placeholder 5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01847432-C276-6E50-B21C-B4CEBF39FE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751" y="2331720"/>
            <a:ext cx="5990683" cy="3404530"/>
          </a:xfr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85B8651-2244-CD4B-0BDC-2DDC8385A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Apoorva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558998-E892-2EB6-5D03-68B23ABD4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 descr="A diagram of a circle with lines and numbers&#10;&#10;Description automatically generated">
            <a:extLst>
              <a:ext uri="{FF2B5EF4-FFF2-40B4-BE49-F238E27FC236}">
                <a16:creationId xmlns:a16="http://schemas.microsoft.com/office/drawing/2014/main" id="{F08D5CE8-91D3-AA0B-60F4-5A37048B26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8" b="47721"/>
          <a:stretch/>
        </p:blipFill>
        <p:spPr>
          <a:xfrm>
            <a:off x="7781926" y="0"/>
            <a:ext cx="2782771" cy="23328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315CB4-E135-C220-4990-1487962272F8}"/>
              </a:ext>
            </a:extLst>
          </p:cNvPr>
          <p:cNvSpPr txBox="1"/>
          <p:nvPr/>
        </p:nvSpPr>
        <p:spPr>
          <a:xfrm>
            <a:off x="2154813" y="4189411"/>
            <a:ext cx="9997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accent4">
                    <a:lumMod val="76000"/>
                  </a:schemeClr>
                </a:solidFill>
              </a:rPr>
              <a:t>Beam 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C05E44-B759-7F0D-1A6E-E9EAFFE3C472}"/>
              </a:ext>
            </a:extLst>
          </p:cNvPr>
          <p:cNvSpPr txBox="1"/>
          <p:nvPr/>
        </p:nvSpPr>
        <p:spPr>
          <a:xfrm>
            <a:off x="2838466" y="3245322"/>
            <a:ext cx="9997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C000"/>
                </a:solidFill>
              </a:rPr>
              <a:t>Beam 6</a:t>
            </a:r>
          </a:p>
        </p:txBody>
      </p:sp>
      <p:pic>
        <p:nvPicPr>
          <p:cNvPr id="3" name="Picture 2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A8BE05A0-36B7-A39D-B724-C2EB98BF26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5805" y="2333857"/>
            <a:ext cx="6096000" cy="34417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E07F53-0706-C32E-D532-6CB7A234354B}"/>
              </a:ext>
            </a:extLst>
          </p:cNvPr>
          <p:cNvSpPr txBox="1"/>
          <p:nvPr/>
        </p:nvSpPr>
        <p:spPr>
          <a:xfrm>
            <a:off x="9560172" y="3245321"/>
            <a:ext cx="9997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C000"/>
                </a:solidFill>
              </a:rPr>
              <a:t>Beam 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4F88C2-045F-48E4-8538-300D6168AA25}"/>
              </a:ext>
            </a:extLst>
          </p:cNvPr>
          <p:cNvSpPr txBox="1"/>
          <p:nvPr/>
        </p:nvSpPr>
        <p:spPr>
          <a:xfrm>
            <a:off x="8560568" y="4189410"/>
            <a:ext cx="9997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accent4">
                    <a:lumMod val="76000"/>
                  </a:schemeClr>
                </a:solidFill>
              </a:rPr>
              <a:t>Beam 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1EE5C6-81DF-3B6D-16C7-7507B7E80BA8}"/>
              </a:ext>
            </a:extLst>
          </p:cNvPr>
          <p:cNvSpPr txBox="1"/>
          <p:nvPr/>
        </p:nvSpPr>
        <p:spPr>
          <a:xfrm>
            <a:off x="1055583" y="1656679"/>
            <a:ext cx="532189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The altitude was averaged for the size of the PMSE</a:t>
            </a:r>
          </a:p>
        </p:txBody>
      </p:sp>
    </p:spTree>
    <p:extLst>
      <p:ext uri="{BB962C8B-B14F-4D97-AF65-F5344CB8AC3E}">
        <p14:creationId xmlns:p14="http://schemas.microsoft.com/office/powerpoint/2010/main" val="28315997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F121F-4E20-DA55-7462-0B49D0B84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851"/>
            <a:ext cx="10515600" cy="1325563"/>
          </a:xfrm>
        </p:spPr>
        <p:txBody>
          <a:bodyPr/>
          <a:lstStyle/>
          <a:p>
            <a:r>
              <a:rPr lang="en-US"/>
              <a:t>Tracking Velocity of PMSE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4BECA9-117E-4AAD-E1C7-D82150E3E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Lawrence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8157CE-68E9-4E30-358F-84B2EDA44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4" descr="A diagram of a circle with lines and numbers&#10;&#10;Description automatically generated">
            <a:extLst>
              <a:ext uri="{FF2B5EF4-FFF2-40B4-BE49-F238E27FC236}">
                <a16:creationId xmlns:a16="http://schemas.microsoft.com/office/drawing/2014/main" id="{F08D5CE8-91D3-AA0B-60F4-5A37048B26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35" t="7514" r="14583" b="48699"/>
          <a:stretch/>
        </p:blipFill>
        <p:spPr>
          <a:xfrm>
            <a:off x="7419069" y="1403048"/>
            <a:ext cx="4366861" cy="44400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996AFDE5-9BFB-74A8-B8D1-EF0E1EC86466}"/>
              </a:ext>
            </a:extLst>
          </p:cNvPr>
          <p:cNvSpPr/>
          <p:nvPr/>
        </p:nvSpPr>
        <p:spPr>
          <a:xfrm rot="960000">
            <a:off x="8727843" y="2018832"/>
            <a:ext cx="2491618" cy="314475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C31564AF-F85E-1BD9-5048-E5D32F1570DA}"/>
              </a:ext>
            </a:extLst>
          </p:cNvPr>
          <p:cNvSpPr/>
          <p:nvPr/>
        </p:nvSpPr>
        <p:spPr>
          <a:xfrm rot="1260000">
            <a:off x="8434620" y="2720182"/>
            <a:ext cx="2491618" cy="314475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0470DC-9176-55F2-EC28-B40E647F4EB1}"/>
              </a:ext>
            </a:extLst>
          </p:cNvPr>
          <p:cNvSpPr txBox="1"/>
          <p:nvPr/>
        </p:nvSpPr>
        <p:spPr>
          <a:xfrm>
            <a:off x="11191118" y="2455333"/>
            <a:ext cx="1170213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23 m/s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84C2A0-ABE1-78C2-CD72-199096230E68}"/>
              </a:ext>
            </a:extLst>
          </p:cNvPr>
          <p:cNvSpPr txBox="1"/>
          <p:nvPr/>
        </p:nvSpPr>
        <p:spPr>
          <a:xfrm>
            <a:off x="10900831" y="3072189"/>
            <a:ext cx="1170213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27 m/s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CCC922AC-1CCA-52E8-2C76-6D54DE1687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269110"/>
              </p:ext>
            </p:extLst>
          </p:nvPr>
        </p:nvGraphicFramePr>
        <p:xfrm>
          <a:off x="332369" y="1405533"/>
          <a:ext cx="6807868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967">
                  <a:extLst>
                    <a:ext uri="{9D8B030D-6E8A-4147-A177-3AD203B41FA5}">
                      <a16:colId xmlns:a16="http://schemas.microsoft.com/office/drawing/2014/main" val="1116169628"/>
                    </a:ext>
                  </a:extLst>
                </a:gridCol>
                <a:gridCol w="1701967">
                  <a:extLst>
                    <a:ext uri="{9D8B030D-6E8A-4147-A177-3AD203B41FA5}">
                      <a16:colId xmlns:a16="http://schemas.microsoft.com/office/drawing/2014/main" val="1627040675"/>
                    </a:ext>
                  </a:extLst>
                </a:gridCol>
                <a:gridCol w="1701967">
                  <a:extLst>
                    <a:ext uri="{9D8B030D-6E8A-4147-A177-3AD203B41FA5}">
                      <a16:colId xmlns:a16="http://schemas.microsoft.com/office/drawing/2014/main" val="1280615656"/>
                    </a:ext>
                  </a:extLst>
                </a:gridCol>
                <a:gridCol w="1701967">
                  <a:extLst>
                    <a:ext uri="{9D8B030D-6E8A-4147-A177-3AD203B41FA5}">
                      <a16:colId xmlns:a16="http://schemas.microsoft.com/office/drawing/2014/main" val="3067527119"/>
                    </a:ext>
                  </a:extLst>
                </a:gridCol>
              </a:tblGrid>
              <a:tr h="22075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Beam Pair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Distance [km]  +/- 1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Time [min]      +/- 2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Velocity [m/s]  +/- 1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83075"/>
                  </a:ext>
                </a:extLst>
              </a:tr>
              <a:tr h="22075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3 and 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249904"/>
                  </a:ext>
                </a:extLst>
              </a:tr>
              <a:tr h="22075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6 and 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9634061"/>
                  </a:ext>
                </a:extLst>
              </a:tr>
              <a:tr h="22075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2 and 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 ---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969581"/>
                  </a:ext>
                </a:extLst>
              </a:tr>
              <a:tr h="22075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5 and 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17.8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---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6890684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AD3A3FC3-DEC2-1BB8-74F4-C219E0A724BE}"/>
              </a:ext>
            </a:extLst>
          </p:cNvPr>
          <p:cNvSpPr txBox="1"/>
          <p:nvPr/>
        </p:nvSpPr>
        <p:spPr>
          <a:xfrm>
            <a:off x="332619" y="4082143"/>
            <a:ext cx="6622142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/>
              <a:t>Approximate front velocity of </a:t>
            </a:r>
            <a:r>
              <a:rPr lang="en-US" b="1"/>
              <a:t>25 m/s at azimuth 105°</a:t>
            </a:r>
          </a:p>
          <a:p>
            <a:pPr marL="285750" indent="-285750">
              <a:buFont typeface="Arial"/>
              <a:buChar char="•"/>
            </a:pPr>
            <a:endParaRPr lang="en-US" b="1"/>
          </a:p>
          <a:p>
            <a:pPr marL="285750" indent="-285750">
              <a:buFont typeface="Arial"/>
              <a:buChar char="•"/>
            </a:pPr>
            <a:r>
              <a:rPr lang="en-US"/>
              <a:t>Front is nearly parallel to beam structure as orthogonal beam crossings are indistinguishable </a:t>
            </a:r>
          </a:p>
          <a:p>
            <a:pPr marL="285750" indent="-285750">
              <a:buFont typeface="Arial"/>
              <a:buChar char="•"/>
            </a:pPr>
            <a:endParaRPr lang="en-US"/>
          </a:p>
          <a:p>
            <a:pPr marL="285750" indent="-285750">
              <a:buFont typeface="Arial"/>
              <a:buChar char="•"/>
            </a:pPr>
            <a:r>
              <a:rPr lang="en-US"/>
              <a:t>The PSME velocity is a good proxy for the neutral wind (Un) at 82-86km</a:t>
            </a:r>
          </a:p>
        </p:txBody>
      </p:sp>
    </p:spTree>
    <p:extLst>
      <p:ext uri="{BB962C8B-B14F-4D97-AF65-F5344CB8AC3E}">
        <p14:creationId xmlns:p14="http://schemas.microsoft.com/office/powerpoint/2010/main" val="29136479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0FCC1-E537-A6A6-C573-E96C0D56E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4" y="104576"/>
            <a:ext cx="10515600" cy="1325563"/>
          </a:xfrm>
        </p:spPr>
        <p:txBody>
          <a:bodyPr/>
          <a:lstStyle/>
          <a:p>
            <a:r>
              <a:rPr lang="en-US"/>
              <a:t>PMSE 3D Movies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BE1654-BE25-48FA-B848-05393AFA2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637400" y="6488350"/>
            <a:ext cx="4114800" cy="365125"/>
          </a:xfrm>
        </p:spPr>
        <p:txBody>
          <a:bodyPr/>
          <a:lstStyle/>
          <a:p>
            <a:r>
              <a:rPr lang="en-US" err="1"/>
              <a:t>Yulu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27F72B-0242-3C7D-4553-BCA1AAD34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24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8343C8-7F31-5EEE-9C40-BA5393BC2A2B}"/>
              </a:ext>
            </a:extLst>
          </p:cNvPr>
          <p:cNvSpPr txBox="1"/>
          <p:nvPr/>
        </p:nvSpPr>
        <p:spPr>
          <a:xfrm>
            <a:off x="4261585" y="1430139"/>
            <a:ext cx="392051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200" b="0" i="0" u="none" strike="noStrike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Height resolution: 0.75 km</a:t>
            </a:r>
            <a:r>
              <a:rPr lang="en-US" sz="2200" b="0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​</a:t>
            </a:r>
            <a:endParaRPr lang="en-US" sz="22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200" b="0" i="0" u="none" strike="noStrike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Linear interpolated at each height and plot in 3D time series</a:t>
            </a:r>
            <a:endParaRPr lang="en-US" sz="2200" b="0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AF1FACD-FBDB-AFFF-7DA2-24C938B08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2098" y="83524"/>
            <a:ext cx="3491345" cy="3262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1A019C7-D6B9-2518-A38A-7C693DC5F7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935" y="2085106"/>
            <a:ext cx="3354115" cy="28522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941089-1033-F64E-5769-5C130ACEE4EA}"/>
              </a:ext>
            </a:extLst>
          </p:cNvPr>
          <p:cNvSpPr txBox="1"/>
          <p:nvPr/>
        </p:nvSpPr>
        <p:spPr>
          <a:xfrm>
            <a:off x="191034" y="5101130"/>
            <a:ext cx="387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Inspired by [M. J. Nicolls et al., 2007]</a:t>
            </a:r>
          </a:p>
        </p:txBody>
      </p:sp>
      <p:pic>
        <p:nvPicPr>
          <p:cNvPr id="1028" name="Picture 4" descr="A blue and red graph&#10;&#10;Description automatically generated">
            <a:extLst>
              <a:ext uri="{FF2B5EF4-FFF2-40B4-BE49-F238E27FC236}">
                <a16:creationId xmlns:a16="http://schemas.microsoft.com/office/drawing/2014/main" id="{4CFB281B-6657-5F1F-DD9F-7C5971182C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58"/>
          <a:stretch/>
        </p:blipFill>
        <p:spPr bwMode="auto">
          <a:xfrm>
            <a:off x="4180768" y="3230217"/>
            <a:ext cx="3491345" cy="3429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8BED6831-12E5-4DDF-1F9E-F180CEAF0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543" y="3274392"/>
            <a:ext cx="4114522" cy="3344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2637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_1st_3D_01min_bc_PMC.mp4">
            <a:hlinkClick r:id="" action="ppaction://media"/>
            <a:extLst>
              <a:ext uri="{FF2B5EF4-FFF2-40B4-BE49-F238E27FC236}">
                <a16:creationId xmlns:a16="http://schemas.microsoft.com/office/drawing/2014/main" id="{9AFDCF18-09A0-9DCA-00CB-2E4DB60F7C8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28053" t="25386" r="33203" b="22146"/>
          <a:stretch/>
        </p:blipFill>
        <p:spPr>
          <a:xfrm>
            <a:off x="0" y="730964"/>
            <a:ext cx="3016332" cy="6127035"/>
          </a:xfrm>
          <a:prstGeom prst="rect">
            <a:avLst/>
          </a:prstGeom>
        </p:spPr>
      </p:pic>
      <p:pic>
        <p:nvPicPr>
          <p:cNvPr id="5" name="a_1st_line_01min_bc_PMC.mp4">
            <a:hlinkClick r:id="" action="ppaction://media"/>
            <a:extLst>
              <a:ext uri="{FF2B5EF4-FFF2-40B4-BE49-F238E27FC236}">
                <a16:creationId xmlns:a16="http://schemas.microsoft.com/office/drawing/2014/main" id="{C5B21B29-92A3-FE60-8006-FBFA43D61233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7"/>
          <a:srcRect l="31385" t="21818" r="28528" b="17922"/>
          <a:stretch/>
        </p:blipFill>
        <p:spPr>
          <a:xfrm>
            <a:off x="4277590" y="730485"/>
            <a:ext cx="2717472" cy="61275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876E20A-E09D-6E6B-9D76-878B290C8EF0}"/>
              </a:ext>
            </a:extLst>
          </p:cNvPr>
          <p:cNvSpPr txBox="1"/>
          <p:nvPr/>
        </p:nvSpPr>
        <p:spPr>
          <a:xfrm>
            <a:off x="344384" y="154379"/>
            <a:ext cx="5047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1</a:t>
            </a:r>
            <a:r>
              <a:rPr lang="en-US" sz="2800" baseline="30000"/>
              <a:t>st</a:t>
            </a:r>
            <a:r>
              <a:rPr lang="en-US" sz="2800"/>
              <a:t> PMSE: 10:00 — 10:40 UT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A98A8E-98E1-009E-2FE8-7163E89D63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7890" y="1193799"/>
            <a:ext cx="1409700" cy="5664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5FF1A3-BFF4-86FD-DAA0-93FBFCF94282}"/>
              </a:ext>
            </a:extLst>
          </p:cNvPr>
          <p:cNvSpPr txBox="1"/>
          <p:nvPr/>
        </p:nvSpPr>
        <p:spPr>
          <a:xfrm>
            <a:off x="7374576" y="1550059"/>
            <a:ext cx="4441372" cy="178510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/>
              <a:t>one major slice of PMSE at the beginning of 10 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/>
              <a:t>~87 km near west-south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/>
              <a:t>~83 km near center</a:t>
            </a:r>
          </a:p>
          <a:p>
            <a:endParaRPr lang="en-US" sz="22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7F52DA-6FCA-B165-BA6D-7ADD54D38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6600" y="6356350"/>
            <a:ext cx="4114800" cy="365125"/>
          </a:xfrm>
        </p:spPr>
        <p:txBody>
          <a:bodyPr/>
          <a:lstStyle/>
          <a:p>
            <a:r>
              <a:rPr lang="en-US" err="1"/>
              <a:t>Yulu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B498C9-AA8E-2479-6D04-7DE3A3602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757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_line_01min_bc_PMC.mp4">
            <a:hlinkClick r:id="" action="ppaction://media"/>
            <a:extLst>
              <a:ext uri="{FF2B5EF4-FFF2-40B4-BE49-F238E27FC236}">
                <a16:creationId xmlns:a16="http://schemas.microsoft.com/office/drawing/2014/main" id="{9FC2B077-56AF-9DC1-B6A8-357363C4380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29913" t="22723" r="25931" b="18095"/>
          <a:stretch/>
        </p:blipFill>
        <p:spPr>
          <a:xfrm>
            <a:off x="4153690" y="843148"/>
            <a:ext cx="2991789" cy="60148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D34BCB1-AA86-3AE1-B612-5EC463577AF6}"/>
              </a:ext>
            </a:extLst>
          </p:cNvPr>
          <p:cNvSpPr txBox="1"/>
          <p:nvPr/>
        </p:nvSpPr>
        <p:spPr>
          <a:xfrm>
            <a:off x="344384" y="154379"/>
            <a:ext cx="5047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2</a:t>
            </a:r>
            <a:r>
              <a:rPr lang="en-US" sz="2800" baseline="30000"/>
              <a:t>nd</a:t>
            </a:r>
            <a:r>
              <a:rPr lang="en-US" sz="2800"/>
              <a:t> PMSE: 11:00 — 12:0 UT</a:t>
            </a:r>
          </a:p>
        </p:txBody>
      </p:sp>
      <p:pic>
        <p:nvPicPr>
          <p:cNvPr id="7" name="a_2nd_3D_01min_bc_PMC.mp4">
            <a:hlinkClick r:id="" action="ppaction://media"/>
            <a:extLst>
              <a:ext uri="{FF2B5EF4-FFF2-40B4-BE49-F238E27FC236}">
                <a16:creationId xmlns:a16="http://schemas.microsoft.com/office/drawing/2014/main" id="{2662DEED-578A-164E-D63F-EEDE186E32C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7"/>
          <a:srcRect l="29134" t="26471" r="32424" b="22424"/>
          <a:stretch/>
        </p:blipFill>
        <p:spPr>
          <a:xfrm>
            <a:off x="1" y="843148"/>
            <a:ext cx="3016332" cy="60148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C97609-E0F6-4EF8-F837-2E633DCB3C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7890" y="1193800"/>
            <a:ext cx="1409700" cy="5664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2C30D0-CB2A-B98B-CD41-BEA6F219D09C}"/>
              </a:ext>
            </a:extLst>
          </p:cNvPr>
          <p:cNvSpPr txBox="1"/>
          <p:nvPr/>
        </p:nvSpPr>
        <p:spPr>
          <a:xfrm>
            <a:off x="7263741" y="677599"/>
            <a:ext cx="4583875" cy="61863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/>
              <a:t>11:02-04 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/>
              <a:t>PMSE crosses 88-90 km at west-north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/>
              <a:t>11:07-08 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/>
              <a:t>PMSE developed into two layers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/>
              <a:t>87 km at east-north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/>
              <a:t>83-84 km near 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/>
              <a:t>after 11:10 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/>
              <a:t>PMSE developed another patch at ~86 km west-south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/>
              <a:t>11:16-21 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/>
              <a:t>Bottom layer of PMSE at 83 km disappeared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/>
              <a:t>11:30-50 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/>
              <a:t>Two layers of PMSE persist</a:t>
            </a:r>
          </a:p>
          <a:p>
            <a:pPr lvl="1"/>
            <a:endParaRPr lang="en-US" sz="220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2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5F01AA-C5AF-ACF6-1945-DA25DCEC0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4600" y="6356350"/>
            <a:ext cx="4114800" cy="365125"/>
          </a:xfrm>
        </p:spPr>
        <p:txBody>
          <a:bodyPr/>
          <a:lstStyle/>
          <a:p>
            <a:r>
              <a:rPr lang="en-US" err="1"/>
              <a:t>Yulu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D77219-8B80-0917-7BC1-40BF1BD14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68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12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31DC6-1530-8504-B73D-260A9DBB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D32D1E-B7A1-6E3B-484B-21399A3E2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364"/>
            <a:ext cx="10515600" cy="435133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endParaRPr lang="en-US"/>
          </a:p>
          <a:p>
            <a:r>
              <a:rPr lang="en-US"/>
              <a:t>We did not observe a CME-induced geomagnetic storm of expected high intensity</a:t>
            </a:r>
          </a:p>
          <a:p>
            <a:r>
              <a:rPr lang="en-US"/>
              <a:t>However, the F-region shows potential signs of particle precipitation and convective flow</a:t>
            </a:r>
          </a:p>
          <a:p>
            <a:r>
              <a:rPr lang="en-US"/>
              <a:t>We detected a PMSE propagating ESE at ~83km altitude using a Barker code</a:t>
            </a:r>
          </a:p>
          <a:p>
            <a:r>
              <a:rPr lang="en-US"/>
              <a:t>We tracked front velocity of the PMSE to estimate neutral wind speeds in the D-region at ~25 m/s</a:t>
            </a:r>
          </a:p>
          <a:p>
            <a:r>
              <a:rPr lang="en-US"/>
              <a:t>Thanks to all staff and students for making this summer school a great experience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4EB5D2-ABCF-EFE5-185D-FCC88796E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E2F8C-560C-3298-545C-3F23E461D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511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73873-1FC9-52A3-1319-36A626F60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Experimental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D2DC7-1828-268A-9F1F-97979C040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6194898" cy="417762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/>
              <a:t>Our observation time was 10:00-12:00 UTC on 7/24/2024 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06:00-08:00 EST, 02:00-04:00 AKDT</a:t>
            </a:r>
          </a:p>
          <a:p>
            <a:r>
              <a:rPr lang="en-US"/>
              <a:t>Poker Flat Phased Array Incoherent Scatter Radar</a:t>
            </a:r>
          </a:p>
          <a:p>
            <a:r>
              <a:rPr lang="en-US"/>
              <a:t>Beams: 2x3 grid, zenith, along B</a:t>
            </a:r>
          </a:p>
          <a:p>
            <a:r>
              <a:rPr lang="en-US"/>
              <a:t>Mode: PFISR3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Barker Code (D region)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Alternating Code (E region)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Long Pulse (F Region)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C1EC1C-4164-A018-AF33-E29475012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Aleks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8C45C3-8022-19DD-9A5C-E24D3F6CB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 descr="A diagram of a circle with different colored lines&#10;&#10;Description automatically generated">
            <a:extLst>
              <a:ext uri="{FF2B5EF4-FFF2-40B4-BE49-F238E27FC236}">
                <a16:creationId xmlns:a16="http://schemas.microsoft.com/office/drawing/2014/main" id="{F92A7D5B-92EC-1231-F6E3-D7D9A815B1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4" r="4000" b="3545"/>
          <a:stretch/>
        </p:blipFill>
        <p:spPr>
          <a:xfrm>
            <a:off x="7502457" y="269186"/>
            <a:ext cx="4007796" cy="608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173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ECEF2-4BD0-6A86-4125-9081F894E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700391"/>
          </a:xfrm>
        </p:spPr>
        <p:txBody>
          <a:bodyPr/>
          <a:lstStyle/>
          <a:p>
            <a:r>
              <a:rPr lang="en-US"/>
              <a:t>Data Quality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D9E8DF-30E0-B307-8716-B5B2658F0A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1507787"/>
            <a:ext cx="3605752" cy="436120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Although we did not see the effects of the CME some interesting features still appeared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Our data quality was good enough to trust to between 70-400 km 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41968-BB31-A2D1-8C70-0C016BB92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F404E-E7E9-2500-B69D-DDF17E2F5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2976A0CB-2202-6652-DAA9-286AEBB25D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" t="7943" r="15815" b="6667"/>
          <a:stretch/>
        </p:blipFill>
        <p:spPr>
          <a:xfrm>
            <a:off x="4562272" y="161946"/>
            <a:ext cx="7451387" cy="623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969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2D6C53-FD1F-93CF-74C5-955EC9BFD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Brendan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F5A98D-F1C9-8B96-B1FF-72E00B3E3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5</a:t>
            </a:fld>
            <a:endParaRPr lang="en-US"/>
          </a:p>
        </p:txBody>
      </p:sp>
      <p:pic>
        <p:nvPicPr>
          <p:cNvPr id="11" name="Picture 10" descr="A group of green and blue squares&#10;&#10;Description automatically generated">
            <a:extLst>
              <a:ext uri="{FF2B5EF4-FFF2-40B4-BE49-F238E27FC236}">
                <a16:creationId xmlns:a16="http://schemas.microsoft.com/office/drawing/2014/main" id="{45F71301-5E9C-3A9F-F7F5-506B8E02DF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4" t="8369" r="16028" b="6099"/>
          <a:stretch/>
        </p:blipFill>
        <p:spPr>
          <a:xfrm>
            <a:off x="686586" y="807087"/>
            <a:ext cx="6704028" cy="56618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2320FC-25DE-EB9F-4714-B14B2A7CD9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766" b="679"/>
          <a:stretch/>
        </p:blipFill>
        <p:spPr>
          <a:xfrm>
            <a:off x="7875688" y="2159385"/>
            <a:ext cx="4005419" cy="295720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C20D91F-E452-F70F-4FF4-A443A871E0D4}"/>
              </a:ext>
            </a:extLst>
          </p:cNvPr>
          <p:cNvSpPr/>
          <p:nvPr/>
        </p:nvSpPr>
        <p:spPr>
          <a:xfrm>
            <a:off x="1031132" y="1887166"/>
            <a:ext cx="359923" cy="15418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9AA0C00-19D8-74E9-7001-781A994274A3}"/>
              </a:ext>
            </a:extLst>
          </p:cNvPr>
          <p:cNvSpPr/>
          <p:nvPr/>
        </p:nvSpPr>
        <p:spPr>
          <a:xfrm>
            <a:off x="3090153" y="1887166"/>
            <a:ext cx="359923" cy="15418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401E54-556D-37F3-81C7-7F0D56CF592D}"/>
              </a:ext>
            </a:extLst>
          </p:cNvPr>
          <p:cNvSpPr/>
          <p:nvPr/>
        </p:nvSpPr>
        <p:spPr>
          <a:xfrm>
            <a:off x="5132150" y="1961744"/>
            <a:ext cx="266702" cy="14672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28D833C-E810-EC99-C9A3-98689F529F9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77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/>
              <a:t>F-region Electron  Density</a:t>
            </a:r>
          </a:p>
        </p:txBody>
      </p:sp>
    </p:spTree>
    <p:extLst>
      <p:ext uri="{BB962C8B-B14F-4D97-AF65-F5344CB8AC3E}">
        <p14:creationId xmlns:p14="http://schemas.microsoft.com/office/powerpoint/2010/main" val="3473256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2D6C53-FD1F-93CF-74C5-955EC9BFD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Brendan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F5A98D-F1C9-8B96-B1FF-72E00B3E3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6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28D833C-E810-EC99-C9A3-98689F529F9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77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/>
              <a:t>F-region Electron Temperature</a:t>
            </a:r>
          </a:p>
        </p:txBody>
      </p:sp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8D016781-5500-EA83-1FCC-A786C71FB6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9" t="8421" r="14912" b="5496"/>
          <a:stretch/>
        </p:blipFill>
        <p:spPr>
          <a:xfrm>
            <a:off x="2558716" y="954505"/>
            <a:ext cx="7074568" cy="590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422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02D2-A13A-6DBB-DE19-CA21E1422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7723"/>
          </a:xfrm>
        </p:spPr>
        <p:txBody>
          <a:bodyPr/>
          <a:lstStyle/>
          <a:p>
            <a:pPr algn="ctr"/>
            <a:r>
              <a:rPr lang="en-US"/>
              <a:t>F-region Electron  Density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2D6C53-FD1F-93CF-74C5-955EC9BFD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Brendan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F5A98D-F1C9-8B96-B1FF-72E00B3E3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57403647-695D-BF36-EFB3-227B377037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085" r="8014" b="5816"/>
          <a:stretch/>
        </p:blipFill>
        <p:spPr>
          <a:xfrm>
            <a:off x="2794116" y="960448"/>
            <a:ext cx="6507806" cy="565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534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A1A1D195-DF98-0372-A70F-AB42CD12718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3" t="7465" r="15797" b="4866"/>
          <a:stretch/>
        </p:blipFill>
        <p:spPr>
          <a:xfrm>
            <a:off x="439037" y="945508"/>
            <a:ext cx="7199126" cy="5593404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78A757D-08BB-ABD0-2781-F93962199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Brendan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DFB09F-F37E-60D8-E3AA-EFB935E01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8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AC580D9-8972-FAD7-FD0F-45DD0048C28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684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/>
              <a:t>Line of SIght Velocities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C0611D7-69B5-4062-BA65-503C193236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365" t="51517" r="1365" b="1"/>
          <a:stretch/>
        </p:blipFill>
        <p:spPr>
          <a:xfrm>
            <a:off x="7784686" y="1891721"/>
            <a:ext cx="4170577" cy="307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798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78A757D-08BB-ABD0-2781-F93962199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065590" y="6356350"/>
            <a:ext cx="4114800" cy="365125"/>
          </a:xfrm>
        </p:spPr>
        <p:txBody>
          <a:bodyPr/>
          <a:lstStyle/>
          <a:p>
            <a:r>
              <a:rPr lang="en-US"/>
              <a:t>Lawrence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DFB09F-F37E-60D8-E3AA-EFB935E01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CD688-205D-4837-8837-2A4AB185ED7B}" type="slidenum">
              <a:rPr lang="en-US" smtClean="0"/>
              <a:t>9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4DCDEFE-2204-1DB2-7F4A-EFDC2B66DF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608"/>
          <a:stretch/>
        </p:blipFill>
        <p:spPr>
          <a:xfrm>
            <a:off x="0" y="677335"/>
            <a:ext cx="6087749" cy="569050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DA991CB-CCB2-C5E3-AD79-E6C3DEA2C6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381"/>
          <a:stretch/>
        </p:blipFill>
        <p:spPr>
          <a:xfrm>
            <a:off x="5891591" y="672207"/>
            <a:ext cx="6300409" cy="568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469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27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   DaMP D-region resolution and Magnetic Perturbation  </vt:lpstr>
      <vt:lpstr>Science Questions </vt:lpstr>
      <vt:lpstr>Experimental Design</vt:lpstr>
      <vt:lpstr>Data Quality</vt:lpstr>
      <vt:lpstr>PowerPoint Presentation</vt:lpstr>
      <vt:lpstr>PowerPoint Presentation</vt:lpstr>
      <vt:lpstr>F-region Electron  Density</vt:lpstr>
      <vt:lpstr>PowerPoint Presentation</vt:lpstr>
      <vt:lpstr>PowerPoint Presentation</vt:lpstr>
      <vt:lpstr>Resolved Velocities</vt:lpstr>
      <vt:lpstr>F-region Electron Density - Long Pulse</vt:lpstr>
      <vt:lpstr>F-region Electron Density Line Plot</vt:lpstr>
      <vt:lpstr>F-region Electron Density Line Plot</vt:lpstr>
      <vt:lpstr>E-region Electron Density - AC pulse</vt:lpstr>
      <vt:lpstr>E-region TEC</vt:lpstr>
      <vt:lpstr>PowerPoint Presentation</vt:lpstr>
      <vt:lpstr>83km altitude false density enhancement</vt:lpstr>
      <vt:lpstr>Polar Mesospheric Summer Echo</vt:lpstr>
      <vt:lpstr>Altitude Estimation of the PMSE across all beams</vt:lpstr>
      <vt:lpstr>Tracking Motion of PMSE</vt:lpstr>
      <vt:lpstr>Tracking Motion of PMSE</vt:lpstr>
      <vt:lpstr>Tracking Motion of PMSE</vt:lpstr>
      <vt:lpstr>Tracking Velocity of PMSE</vt:lpstr>
      <vt:lpstr>PMSE 3D Movies</vt:lpstr>
      <vt:lpstr>PowerPoint Presentation</vt:lpstr>
      <vt:lpstr>PowerPoint Presentation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</dc:title>
  <dc:creator>Powers, Brendan</dc:creator>
  <cp:revision>1</cp:revision>
  <dcterms:created xsi:type="dcterms:W3CDTF">2024-07-26T13:44:18Z</dcterms:created>
  <dcterms:modified xsi:type="dcterms:W3CDTF">2024-07-27T12:30:34Z</dcterms:modified>
</cp:coreProperties>
</file>